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6"/>
  </p:notesMasterIdLst>
  <p:handoutMasterIdLst>
    <p:handoutMasterId r:id="rId27"/>
  </p:handoutMasterIdLst>
  <p:sldIdLst>
    <p:sldId id="361" r:id="rId6"/>
    <p:sldId id="582" r:id="rId7"/>
    <p:sldId id="586" r:id="rId8"/>
    <p:sldId id="594" r:id="rId9"/>
    <p:sldId id="584" r:id="rId10"/>
    <p:sldId id="583" r:id="rId11"/>
    <p:sldId id="595" r:id="rId12"/>
    <p:sldId id="596" r:id="rId13"/>
    <p:sldId id="597" r:id="rId14"/>
    <p:sldId id="598" r:id="rId15"/>
    <p:sldId id="599" r:id="rId16"/>
    <p:sldId id="600" r:id="rId17"/>
    <p:sldId id="606" r:id="rId18"/>
    <p:sldId id="607" r:id="rId19"/>
    <p:sldId id="601" r:id="rId20"/>
    <p:sldId id="602" r:id="rId21"/>
    <p:sldId id="603" r:id="rId22"/>
    <p:sldId id="605" r:id="rId23"/>
    <p:sldId id="604" r:id="rId24"/>
    <p:sldId id="5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05.06.2025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13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2800" b="1" dirty="0"/>
          </a:p>
          <a:p>
            <a:r>
              <a:rPr lang="de-AT" b="1" dirty="0"/>
              <a:t>PC-</a:t>
            </a:r>
            <a:r>
              <a:rPr lang="de-AT" b="1" dirty="0" err="1"/>
              <a:t>Hosted</a:t>
            </a:r>
            <a:r>
              <a:rPr lang="de-AT" b="1" dirty="0"/>
              <a:t> Backend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b="1" dirty="0"/>
              <a:t>MongoDB Datenbank</a:t>
            </a:r>
          </a:p>
          <a:p>
            <a:endParaRPr lang="de-AT" b="1"/>
          </a:p>
          <a:p>
            <a:endParaRPr lang="de-AT" b="1" dirty="0"/>
          </a:p>
          <a:p>
            <a:r>
              <a:rPr lang="de-AT" b="1" dirty="0" err="1"/>
              <a:t>Locally-Stored</a:t>
            </a:r>
            <a:r>
              <a:rPr lang="de-AT" b="1" dirty="0"/>
              <a:t> Logs</a:t>
            </a:r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71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15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2725900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20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Bildschirmpräsentation (4:3)</PresentationFormat>
  <Paragraphs>194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32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PowerPoint-Präsentation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96</cp:revision>
  <cp:lastPrinted>2023-02-02T13:47:16Z</cp:lastPrinted>
  <dcterms:created xsi:type="dcterms:W3CDTF">2023-02-02T13:47:16Z</dcterms:created>
  <dcterms:modified xsi:type="dcterms:W3CDTF">2025-06-05T07:33:51Z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