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61" r:id="rId5"/>
    <p:sldId id="367" r:id="rId6"/>
    <p:sldId id="582" r:id="rId7"/>
    <p:sldId id="570" r:id="rId8"/>
    <p:sldId id="584" r:id="rId9"/>
    <p:sldId id="583" r:id="rId10"/>
    <p:sldId id="585" r:id="rId1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138DF-C312-4CA6-BC69-0045C8C91192}" v="9" dt="2025-02-19T06:44:18.323"/>
    <p1510:client id="{9253FFDE-F77C-084D-C84C-A93C2EA59313}" v="24" dt="2025-02-18T13:48:00.227"/>
    <p1510:client id="{B140E864-19D4-4BD6-B2AD-047A42258689}" v="101" dt="2025-02-19T06:48:35.516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6"/>
        <p:guide pos="29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mer Johannes" userId="64f943f6-b2da-4fda-ad91-227dff98c87f" providerId="ADAL" clId="{B140E864-19D4-4BD6-B2AD-047A42258689}"/>
    <pc:docChg chg="undo custSel addSld modSld">
      <pc:chgData name="Ellmer Johannes" userId="64f943f6-b2da-4fda-ad91-227dff98c87f" providerId="ADAL" clId="{B140E864-19D4-4BD6-B2AD-047A42258689}" dt="2025-02-19T06:48:35.516" v="101" actId="478"/>
      <pc:docMkLst>
        <pc:docMk/>
      </pc:docMkLst>
      <pc:sldChg chg="modSp mod">
        <pc:chgData name="Ellmer Johannes" userId="64f943f6-b2da-4fda-ad91-227dff98c87f" providerId="ADAL" clId="{B140E864-19D4-4BD6-B2AD-047A42258689}" dt="2025-02-19T06:41:46.045" v="49" actId="20577"/>
        <pc:sldMkLst>
          <pc:docMk/>
          <pc:sldMk cId="0" sldId="361"/>
        </pc:sldMkLst>
        <pc:spChg chg="mod">
          <ac:chgData name="Ellmer Johannes" userId="64f943f6-b2da-4fda-ad91-227dff98c87f" providerId="ADAL" clId="{B140E864-19D4-4BD6-B2AD-047A42258689}" dt="2025-02-19T06:41:46.045" v="49" actId="20577"/>
          <ac:spMkLst>
            <pc:docMk/>
            <pc:sldMk cId="0" sldId="361"/>
            <ac:spMk id="4" creationId="{00000000-0000-0000-0000-000000000000}"/>
          </ac:spMkLst>
        </pc:spChg>
      </pc:sldChg>
      <pc:sldChg chg="delSp modSp new mod">
        <pc:chgData name="Ellmer Johannes" userId="64f943f6-b2da-4fda-ad91-227dff98c87f" providerId="ADAL" clId="{B140E864-19D4-4BD6-B2AD-047A42258689}" dt="2025-02-19T06:48:35.516" v="101" actId="478"/>
        <pc:sldMkLst>
          <pc:docMk/>
          <pc:sldMk cId="542368377" sldId="585"/>
        </pc:sldMkLst>
        <pc:spChg chg="mod">
          <ac:chgData name="Ellmer Johannes" userId="64f943f6-b2da-4fda-ad91-227dff98c87f" providerId="ADAL" clId="{B140E864-19D4-4BD6-B2AD-047A42258689}" dt="2025-02-19T06:42:52.484" v="100" actId="20577"/>
          <ac:spMkLst>
            <pc:docMk/>
            <pc:sldMk cId="542368377" sldId="585"/>
            <ac:spMk id="2" creationId="{F9088F70-54C5-9502-F8C6-2DA2A4F74D89}"/>
          </ac:spMkLst>
        </pc:spChg>
        <pc:spChg chg="del">
          <ac:chgData name="Ellmer Johannes" userId="64f943f6-b2da-4fda-ad91-227dff98c87f" providerId="ADAL" clId="{B140E864-19D4-4BD6-B2AD-047A42258689}" dt="2025-02-19T06:48:35.516" v="101" actId="478"/>
          <ac:spMkLst>
            <pc:docMk/>
            <pc:sldMk cId="542368377" sldId="585"/>
            <ac:spMk id="3" creationId="{31391198-EE78-7A4D-F522-CDA53F314B9F}"/>
          </ac:spMkLst>
        </pc:spChg>
      </pc:sldChg>
    </pc:docChg>
  </pc:docChgLst>
  <pc:docChgLst>
    <pc:chgData name="Magos Christos" userId="S::christos.magos@htl-saalfelden.at::ae58094a-531d-498e-bc65-d0b5ed30ce24" providerId="AD" clId="Web-{5CD138DF-C312-4CA6-BC69-0045C8C91192}"/>
    <pc:docChg chg="modSld">
      <pc:chgData name="Magos Christos" userId="S::christos.magos@htl-saalfelden.at::ae58094a-531d-498e-bc65-d0b5ed30ce24" providerId="AD" clId="Web-{5CD138DF-C312-4CA6-BC69-0045C8C91192}" dt="2025-02-19T06:44:17.573" v="6" actId="20577"/>
      <pc:docMkLst>
        <pc:docMk/>
      </pc:docMkLst>
      <pc:sldChg chg="modSp">
        <pc:chgData name="Magos Christos" userId="S::christos.magos@htl-saalfelden.at::ae58094a-531d-498e-bc65-d0b5ed30ce24" providerId="AD" clId="Web-{5CD138DF-C312-4CA6-BC69-0045C8C91192}" dt="2025-02-19T06:44:17.573" v="6" actId="20577"/>
        <pc:sldMkLst>
          <pc:docMk/>
          <pc:sldMk cId="0" sldId="583"/>
        </pc:sldMkLst>
        <pc:spChg chg="mod">
          <ac:chgData name="Magos Christos" userId="S::christos.magos@htl-saalfelden.at::ae58094a-531d-498e-bc65-d0b5ed30ce24" providerId="AD" clId="Web-{5CD138DF-C312-4CA6-BC69-0045C8C91192}" dt="2025-02-19T06:44:17.573" v="6" actId="20577"/>
          <ac:spMkLst>
            <pc:docMk/>
            <pc:sldMk cId="0" sldId="583"/>
            <ac:spMk id="5" creationId="{00000000-0000-0000-0000-000000000000}"/>
          </ac:spMkLst>
        </pc:spChg>
      </pc:sldChg>
    </pc:docChg>
  </pc:docChgLst>
  <pc:docChgLst>
    <pc:chgData name="Gastbenutzer" userId="S::urn:spo:anon#fc8b9f4fcc048b0fd2196b20bb24a64c58c2d4c4cc6610a46881a7a8ad853a49::" providerId="AD" clId="Web-{9253FFDE-F77C-084D-C84C-A93C2EA59313}"/>
    <pc:docChg chg="modSld modMainMaster">
      <pc:chgData name="Gastbenutzer" userId="S::urn:spo:anon#fc8b9f4fcc048b0fd2196b20bb24a64c58c2d4c4cc6610a46881a7a8ad853a49::" providerId="AD" clId="Web-{9253FFDE-F77C-084D-C84C-A93C2EA59313}" dt="2025-02-18T13:48:00.227" v="13"/>
      <pc:docMkLst>
        <pc:docMk/>
      </pc:docMkLst>
      <pc:sldChg chg="modTransition">
        <pc:chgData name="Gastbenutzer" userId="S::urn:spo:anon#fc8b9f4fcc048b0fd2196b20bb24a64c58c2d4c4cc6610a46881a7a8ad853a49::" providerId="AD" clId="Web-{9253FFDE-F77C-084D-C84C-A93C2EA59313}" dt="2025-02-18T13:48:00.227" v="13"/>
        <pc:sldMkLst>
          <pc:docMk/>
          <pc:sldMk cId="0" sldId="361"/>
        </pc:sldMkLst>
      </pc:sldChg>
      <pc:sldChg chg="modTransition">
        <pc:chgData name="Gastbenutzer" userId="S::urn:spo:anon#fc8b9f4fcc048b0fd2196b20bb24a64c58c2d4c4cc6610a46881a7a8ad853a49::" providerId="AD" clId="Web-{9253FFDE-F77C-084D-C84C-A93C2EA59313}" dt="2025-02-18T13:48:00.227" v="13"/>
        <pc:sldMkLst>
          <pc:docMk/>
          <pc:sldMk cId="0" sldId="367"/>
        </pc:sldMkLst>
      </pc:sldChg>
      <pc:sldChg chg="modTransition">
        <pc:chgData name="Gastbenutzer" userId="S::urn:spo:anon#fc8b9f4fcc048b0fd2196b20bb24a64c58c2d4c4cc6610a46881a7a8ad853a49::" providerId="AD" clId="Web-{9253FFDE-F77C-084D-C84C-A93C2EA59313}" dt="2025-02-18T13:48:00.227" v="13"/>
        <pc:sldMkLst>
          <pc:docMk/>
          <pc:sldMk cId="0" sldId="570"/>
        </pc:sldMkLst>
      </pc:sldChg>
      <pc:sldChg chg="modSp modTransition">
        <pc:chgData name="Gastbenutzer" userId="S::urn:spo:anon#fc8b9f4fcc048b0fd2196b20bb24a64c58c2d4c4cc6610a46881a7a8ad853a49::" providerId="AD" clId="Web-{9253FFDE-F77C-084D-C84C-A93C2EA59313}" dt="2025-02-18T13:48:00.227" v="13"/>
        <pc:sldMkLst>
          <pc:docMk/>
          <pc:sldMk cId="0" sldId="582"/>
        </pc:sldMkLst>
        <pc:graphicFrameChg chg="mod modGraphic">
          <ac:chgData name="Gastbenutzer" userId="S::urn:spo:anon#fc8b9f4fcc048b0fd2196b20bb24a64c58c2d4c4cc6610a46881a7a8ad853a49::" providerId="AD" clId="Web-{9253FFDE-F77C-084D-C84C-A93C2EA59313}" dt="2025-02-18T13:31:41.950" v="11"/>
          <ac:graphicFrameMkLst>
            <pc:docMk/>
            <pc:sldMk cId="0" sldId="582"/>
            <ac:graphicFrameMk id="4" creationId="{00000000-0000-0000-0000-000000000000}"/>
          </ac:graphicFrameMkLst>
        </pc:graphicFrameChg>
      </pc:sldChg>
      <pc:sldChg chg="modTransition">
        <pc:chgData name="Gastbenutzer" userId="S::urn:spo:anon#fc8b9f4fcc048b0fd2196b20bb24a64c58c2d4c4cc6610a46881a7a8ad853a49::" providerId="AD" clId="Web-{9253FFDE-F77C-084D-C84C-A93C2EA59313}" dt="2025-02-18T13:48:00.227" v="13"/>
        <pc:sldMkLst>
          <pc:docMk/>
          <pc:sldMk cId="0" sldId="583"/>
        </pc:sldMkLst>
      </pc:sldChg>
      <pc:sldChg chg="modTransition">
        <pc:chgData name="Gastbenutzer" userId="S::urn:spo:anon#fc8b9f4fcc048b0fd2196b20bb24a64c58c2d4c4cc6610a46881a7a8ad853a49::" providerId="AD" clId="Web-{9253FFDE-F77C-084D-C84C-A93C2EA59313}" dt="2025-02-18T13:48:00.227" v="13"/>
        <pc:sldMkLst>
          <pc:docMk/>
          <pc:sldMk cId="0" sldId="584"/>
        </pc:sldMkLst>
      </pc:sldChg>
      <pc:sldMasterChg chg="modTransition modSldLayout">
        <pc:chgData name="Gastbenutzer" userId="S::urn:spo:anon#fc8b9f4fcc048b0fd2196b20bb24a64c58c2d4c4cc6610a46881a7a8ad853a49::" providerId="AD" clId="Web-{9253FFDE-F77C-084D-C84C-A93C2EA59313}" dt="2025-02-18T13:48:00.227" v="13"/>
        <pc:sldMasterMkLst>
          <pc:docMk/>
          <pc:sldMasterMk cId="0" sldId="2147483648"/>
        </pc:sldMasterMkLst>
        <pc:sldLayoutChg chg="modTransition">
          <pc:chgData name="Gastbenutzer" userId="S::urn:spo:anon#fc8b9f4fcc048b0fd2196b20bb24a64c58c2d4c4cc6610a46881a7a8ad853a49::" providerId="AD" clId="Web-{9253FFDE-F77C-084D-C84C-A93C2EA59313}" dt="2025-02-18T13:48:00.227" v="1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Gastbenutzer" userId="S::urn:spo:anon#fc8b9f4fcc048b0fd2196b20bb24a64c58c2d4c4cc6610a46881a7a8ad853a49::" providerId="AD" clId="Web-{9253FFDE-F77C-084D-C84C-A93C2EA59313}" dt="2025-02-18T13:48:00.227" v="1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Gastbenutzer" userId="S::urn:spo:anon#fc8b9f4fcc048b0fd2196b20bb24a64c58c2d4c4cc6610a46881a7a8ad853a49::" providerId="AD" clId="Web-{9253FFDE-F77C-084D-C84C-A93C2EA59313}" dt="2025-02-18T13:48:00.227" v="13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Gastbenutzer" userId="S::urn:spo:anon#fc8b9f4fcc048b0fd2196b20bb24a64c58c2d4c4cc6610a46881a7a8ad853a49::" providerId="AD" clId="Web-{9253FFDE-F77C-084D-C84C-A93C2EA59313}" dt="2025-02-18T13:48:00.227" v="13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Gastbenutzer" userId="S::urn:spo:anon#fc8b9f4fcc048b0fd2196b20bb24a64c58c2d4c4cc6610a46881a7a8ad853a49::" providerId="AD" clId="Web-{9253FFDE-F77C-084D-C84C-A93C2EA59313}" dt="2025-02-18T13:48:00.227" v="13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Gastbenutzer" userId="S::urn:spo:anon#fc8b9f4fcc048b0fd2196b20bb24a64c58c2d4c4cc6610a46881a7a8ad853a49::" providerId="AD" clId="Web-{9253FFDE-F77C-084D-C84C-A93C2EA59313}" dt="2025-02-18T13:48:00.227" v="13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Gastbenutzer" userId="S::urn:spo:anon#fc8b9f4fcc048b0fd2196b20bb24a64c58c2d4c4cc6610a46881a7a8ad853a49::" providerId="AD" clId="Web-{9253FFDE-F77C-084D-C84C-A93C2EA59313}" dt="2025-02-18T13:48:00.227" v="13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Gastbenutzer" userId="S::urn:spo:anon#fc8b9f4fcc048b0fd2196b20bb24a64c58c2d4c4cc6610a46881a7a8ad853a49::" providerId="AD" clId="Web-{9253FFDE-F77C-084D-C84C-A93C2EA59313}" dt="2025-02-18T13:48:00.227" v="13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Gastbenutzer" userId="S::urn:spo:anon#fc8b9f4fcc048b0fd2196b20bb24a64c58c2d4c4cc6610a46881a7a8ad853a49::" providerId="AD" clId="Web-{9253FFDE-F77C-084D-C84C-A93C2EA59313}" dt="2025-02-18T13:48:00.227" v="13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Gastbenutzer" userId="S::urn:spo:anon#fc8b9f4fcc048b0fd2196b20bb24a64c58c2d4c4cc6610a46881a7a8ad853a49::" providerId="AD" clId="Web-{9253FFDE-F77C-084D-C84C-A93C2EA59313}" dt="2025-02-18T13:48:00.227" v="13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Gastbenutzer" userId="S::urn:spo:anon#fc8b9f4fcc048b0fd2196b20bb24a64c58c2d4c4cc6610a46881a7a8ad853a49::" providerId="AD" clId="Web-{9253FFDE-F77C-084D-C84C-A93C2EA59313}" dt="2025-02-18T13:48:00.227" v="13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Gastbenutzer" userId="S::urn:spo:anon#fc8b9f4fcc048b0fd2196b20bb24a64c58c2d4c4cc6610a46881a7a8ad853a49::" providerId="AD" clId="Web-{9253FFDE-F77C-084D-C84C-A93C2EA59313}" dt="2025-02-18T13:48:00.227" v="13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Gastbenutzer" userId="S::urn:spo:anon#fc8b9f4fcc048b0fd2196b20bb24a64c58c2d4c4cc6610a46881a7a8ad853a49::" providerId="AD" clId="Web-{9253FFDE-F77C-084D-C84C-A93C2EA59313}" dt="2025-02-18T13:48:00.227" v="13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Gastbenutzer" userId="S::urn:spo:anon#fc8b9f4fcc048b0fd2196b20bb24a64c58c2d4c4cc6610a46881a7a8ad853a49::" providerId="AD" clId="Web-{9253FFDE-F77C-084D-C84C-A93C2EA59313}" dt="2025-02-18T13:48:00.227" v="13"/>
          <pc:sldLayoutMkLst>
            <pc:docMk/>
            <pc:sldMasterMk cId="0" sldId="2147483648"/>
            <pc:sldLayoutMk cId="0" sldId="2147483662"/>
          </pc:sldLayoutMkLst>
        </pc:sldLayoutChg>
        <pc:sldLayoutChg chg="modTransition">
          <pc:chgData name="Gastbenutzer" userId="S::urn:spo:anon#fc8b9f4fcc048b0fd2196b20bb24a64c58c2d4c4cc6610a46881a7a8ad853a49::" providerId="AD" clId="Web-{9253FFDE-F77C-084D-C84C-A93C2EA59313}" dt="2025-02-18T13:48:00.227" v="13"/>
          <pc:sldLayoutMkLst>
            <pc:docMk/>
            <pc:sldMasterMk cId="0" sldId="2147483648"/>
            <pc:sldLayoutMk cId="0" sldId="21474836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18.02.2025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Review - Sprint 1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>
                <a:latin typeface="Calibri" panose="020F0502020204030204" charset="0"/>
              </a:rPr>
              <a:t>Projekt </a:t>
            </a:r>
            <a:r>
              <a:rPr lang="de-DE" sz="3600" err="1">
                <a:latin typeface="Calibri" panose="020F0502020204030204" charset="0"/>
              </a:rPr>
              <a:t>Mbot</a:t>
            </a:r>
            <a:r>
              <a:rPr lang="de-DE" sz="3600">
                <a:latin typeface="Calibri" panose="020F0502020204030204" charset="0"/>
              </a:rPr>
              <a:t> Applikation - Frontend</a:t>
            </a:r>
          </a:p>
          <a:p>
            <a:pPr algn="ctr"/>
            <a:endParaRPr lang="de-DE" altLang="de-AT" sz="360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>
                <a:cs typeface="+mj-lt"/>
              </a:rPr>
              <a:t>Sprint 1 (29.01 - 06.02)</a:t>
            </a:r>
          </a:p>
          <a:p>
            <a:pPr algn="ctr"/>
            <a:endParaRPr lang="de-DE" altLang="de-AT" sz="360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>
                <a:highlight>
                  <a:srgbClr val="00FF00"/>
                </a:highlight>
                <a:latin typeface="Calibri" panose="020F0502020204030204" charset="0"/>
              </a:rPr>
              <a:t>Mockups für GUI erstellt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>
                <a:highlight>
                  <a:srgbClr val="00FF00"/>
                </a:highlight>
                <a:latin typeface="Calibri" panose="020F0502020204030204" charset="0"/>
              </a:rPr>
              <a:t>Steuerung UI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>
                <a:highlight>
                  <a:srgbClr val="00FF00"/>
                </a:highlight>
                <a:latin typeface="Calibri" panose="020F0502020204030204" charset="0"/>
              </a:rPr>
              <a:t>Connection UI &amp; Funktionalität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>
                <a:highlight>
                  <a:srgbClr val="00FF00"/>
                </a:highlight>
                <a:latin typeface="Calibri" panose="020F0502020204030204" charset="0"/>
              </a:rPr>
              <a:t>API Zugriff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User Stories - Sprint 1.</a:t>
            </a:r>
            <a:endParaRPr lang="de-DE" altLang="en-US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184930473"/>
              </p:ext>
            </p:extLst>
          </p:nvPr>
        </p:nvGraphicFramePr>
        <p:xfrm>
          <a:off x="683895" y="2132965"/>
          <a:ext cx="7696200" cy="2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err="1">
                          <a:latin typeface="Calibri"/>
                        </a:rPr>
                        <a:t>Uer</a:t>
                      </a:r>
                      <a:r>
                        <a:rPr lang="de-DE" altLang="en-US">
                          <a:latin typeface="Calibri"/>
                        </a:rPr>
                        <a:t>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Johannes, Christos , 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Mockup für GUI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Johannes, Timo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Verbindung zum MBOT herstellen (UI&amp;F)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Christos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UI für manuelle &amp; automatische Steuerung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 panose="020F0502020204030204" charset="0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Johannes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API für Kommunikation zwischen Frontend &amp;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 panose="020F0502020204030204" charset="0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0679" y="2586673"/>
            <a:ext cx="5742642" cy="3952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latin typeface="Calibri" panose="020F0502020204030204" charset="0"/>
              </a:rPr>
              <a:t>Sprint Burndown-Chart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alibri" panose="020F0502020204030204" charset="0"/>
              </a:rPr>
              <a:t>Geplante Storypoints:	71</a:t>
            </a:r>
          </a:p>
          <a:p>
            <a:r>
              <a:rPr lang="de-DE" sz="1400">
                <a:latin typeface="Calibri" panose="020F0502020204030204" charset="0"/>
              </a:rPr>
              <a:t>Erledigte Storypoints:	71</a:t>
            </a:r>
          </a:p>
          <a:p>
            <a:r>
              <a:rPr lang="de-DE" sz="1400">
                <a:latin typeface="Calibri" panose="020F0502020204030204" charset="0"/>
              </a:rPr>
              <a:t>Offene Storypoints:	  0</a:t>
            </a:r>
          </a:p>
          <a:p>
            <a:endParaRPr lang="de-DE" sz="1400">
              <a:latin typeface="Calibri" panose="020F0502020204030204" charset="0"/>
            </a:endParaRPr>
          </a:p>
          <a:p>
            <a:r>
              <a:rPr lang="de-DE" sz="1400">
                <a:latin typeface="Calibri" panose="020F0502020204030204" charset="0"/>
                <a:sym typeface="+mn-ea"/>
              </a:rPr>
              <a:t>Verbleibende Storypoints in Product Backlog:	210</a:t>
            </a:r>
            <a:endParaRPr lang="de-DE" sz="1400">
              <a:latin typeface="Calibri" panose="020F0502020204030204" charset="0"/>
            </a:endParaRPr>
          </a:p>
          <a:p>
            <a:endParaRPr lang="de-DE" sz="140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6394" y="2276475"/>
            <a:ext cx="5666061" cy="3899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latin typeface="Calibri" panose="020F0502020204030204" charset="0"/>
              </a:rPr>
              <a:t>Sprint Velocity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alibri" panose="020F0502020204030204" charset="0"/>
              </a:rPr>
              <a:t>Velocity Sprint 1:	71</a:t>
            </a:r>
          </a:p>
          <a:p>
            <a:r>
              <a:rPr lang="de-DE" sz="1400">
                <a:latin typeface="Calibri" panose="020F0502020204030204" charset="0"/>
              </a:rPr>
              <a:t>Velocity Sprint 1-n:	/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latin typeface="Calibri" panose="020F0502020204030204" charset="0"/>
              </a:rPr>
              <a:t>Sprint Demo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>
                <a:latin typeface="Calibri"/>
                <a:ea typeface="Calibri"/>
                <a:cs typeface="Calibri"/>
              </a:rPr>
              <a:t>Johannes:</a:t>
            </a:r>
            <a:endParaRPr lang="de-DE" sz="1400">
              <a:solidFill>
                <a:srgbClr val="A6A6A6"/>
              </a:solidFill>
              <a:latin typeface="Calibri" panose="020F0502020204030204" charset="0"/>
              <a:ea typeface="Calibri"/>
              <a:cs typeface="Calibri"/>
            </a:endParaRPr>
          </a:p>
          <a:p>
            <a:r>
              <a:rPr lang="de-DE" sz="1400">
                <a:latin typeface="Calibri"/>
                <a:ea typeface="Calibri"/>
                <a:cs typeface="Calibri"/>
              </a:rPr>
              <a:t>	Mockup, API Zugriff, Connection UI &amp; F</a:t>
            </a:r>
          </a:p>
          <a:p>
            <a:endParaRPr lang="de-DE" sz="1400">
              <a:latin typeface="Calibri" panose="020F0502020204030204" charset="0"/>
            </a:endParaRPr>
          </a:p>
          <a:p>
            <a:r>
              <a:rPr lang="de-DE" sz="1400">
                <a:latin typeface="Calibri"/>
                <a:ea typeface="Calibri"/>
                <a:cs typeface="Calibri"/>
              </a:rPr>
              <a:t>Chris: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	Mockup, Steuerung UI</a:t>
            </a:r>
          </a:p>
          <a:p>
            <a:endParaRPr lang="de-DE" sz="1400">
              <a:latin typeface="Calibri" panose="020F0502020204030204" charset="0"/>
            </a:endParaRPr>
          </a:p>
          <a:p>
            <a:r>
              <a:rPr lang="de-DE" sz="1400">
                <a:latin typeface="Calibri"/>
                <a:ea typeface="Calibri"/>
                <a:cs typeface="Calibri"/>
              </a:rPr>
              <a:t>Timo:</a:t>
            </a:r>
          </a:p>
          <a:p>
            <a:r>
              <a:rPr lang="de-DE" sz="1400">
                <a:latin typeface="Calibri"/>
                <a:ea typeface="Calibri"/>
                <a:cs typeface="Calibri"/>
              </a:rPr>
              <a:t>	Mockup, Connection UI &amp; F, Sprint Review</a:t>
            </a:r>
          </a:p>
          <a:p>
            <a:endParaRPr lang="de-DE" sz="140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88F70-54C5-9502-F8C6-2DA2A4F7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5A7C2B-A49C-32A4-2B8A-3B3B9F36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522F28-A789-1605-1A7C-65583B6B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236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54EFAF-31A0-41ED-A74D-DAE704B6C081}">
  <ds:schemaRefs>
    <ds:schemaRef ds:uri="e330c3bd-b73b-44bd-ae32-0c4bdfdcab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Sprint Review - Sprint 1</vt:lpstr>
      <vt:lpstr>Sprint Review</vt:lpstr>
      <vt:lpstr>Sprint Review</vt:lpstr>
      <vt:lpstr>Sprint Burndown-Chart</vt:lpstr>
      <vt:lpstr>Sprint Velocity</vt:lpstr>
      <vt:lpstr>Sprint Demo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revision>1</cp:revision>
  <cp:lastPrinted>2023-02-02T13:47:16Z</cp:lastPrinted>
  <dcterms:created xsi:type="dcterms:W3CDTF">2023-02-02T13:47:16Z</dcterms:created>
  <dcterms:modified xsi:type="dcterms:W3CDTF">2025-02-19T06:48:30Z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