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 &amp; Codeabschnitte finalisieren / testen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erfassen und priorisieren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Swagger-Seite für </a:t>
            </a:r>
            <a:r>
              <a:rPr lang="de-DE" altLang="en-US" dirty="0" err="1">
                <a:latin typeface="Calibri" panose="020F0502020204030204" charset="0"/>
              </a:rPr>
              <a:t>Endpoint</a:t>
            </a:r>
            <a:r>
              <a:rPr lang="de-DE" altLang="en-US" dirty="0"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Tx/>
              <a:buChar char="-"/>
            </a:pPr>
            <a:endParaRPr lang="de-DE" altLang="en-US" dirty="0">
              <a:latin typeface="Calibri" panose="020F0502020204030204" charset="0"/>
            </a:endParaRPr>
          </a:p>
          <a:p>
            <a:endParaRPr lang="de-DE" altLang="en-US" dirty="0">
              <a:latin typeface="Calibri" panose="020F0502020204030204" charset="0"/>
            </a:endParaRPr>
          </a:p>
          <a:p>
            <a:r>
              <a:rPr lang="de-DE" altLang="en-US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dirty="0">
                <a:latin typeface="Calibri" panose="020F0502020204030204" charset="0"/>
              </a:rPr>
              <a:t>Zusammensetzen zu einer einheitlichen </a:t>
            </a:r>
            <a:r>
              <a:rPr lang="de-DE" altLang="en-US" dirty="0" err="1">
                <a:latin typeface="Calibri" panose="020F0502020204030204" charset="0"/>
              </a:rPr>
              <a:t>Map</a:t>
            </a:r>
            <a:endParaRPr lang="de-DE" altLang="en-US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28650" y="1627774"/>
            <a:ext cx="82232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Swagger-Seite für </a:t>
            </a:r>
            <a:r>
              <a:rPr lang="de-DE" altLang="en-US" dirty="0" err="1">
                <a:solidFill>
                  <a:srgbClr val="00B050"/>
                </a:solidFill>
                <a:latin typeface="Calibri" panose="020F0502020204030204" charset="0"/>
              </a:rPr>
              <a:t>Endpoint</a:t>
            </a: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 dirty="0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Tx/>
              <a:buChar char="-"/>
            </a:pPr>
            <a:endParaRPr lang="de-DE" altLang="en-US" dirty="0">
              <a:latin typeface="Calibri" panose="020F0502020204030204" charset="0"/>
            </a:endParaRPr>
          </a:p>
          <a:p>
            <a:endParaRPr lang="de-DE" altLang="en-US" dirty="0">
              <a:latin typeface="Calibri" panose="020F0502020204030204" charset="0"/>
            </a:endParaRPr>
          </a:p>
          <a:p>
            <a:r>
              <a:rPr lang="de-DE" altLang="en-US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FFC000"/>
                </a:solidFill>
                <a:latin typeface="Calibri" panose="020F0502020204030204" charset="0"/>
              </a:rPr>
              <a:t>Zusammensetzen zu einer einheitlichen </a:t>
            </a:r>
            <a:r>
              <a:rPr lang="de-DE" altLang="en-US" dirty="0" err="1">
                <a:solidFill>
                  <a:srgbClr val="FFC000"/>
                </a:solidFill>
                <a:latin typeface="Calibri" panose="020F0502020204030204" charset="0"/>
              </a:rPr>
              <a:t>Map</a:t>
            </a:r>
            <a:endParaRPr lang="de-DE" altLang="en-US" dirty="0">
              <a:solidFill>
                <a:srgbClr val="FFC00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Bildschirmpräsentation (4:3)</PresentationFormat>
  <Paragraphs>156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28</cp:revision>
  <cp:lastPrinted>2023-02-02T13:47:16Z</cp:lastPrinted>
  <dcterms:created xsi:type="dcterms:W3CDTF">2023-02-02T13:47:16Z</dcterms:created>
  <dcterms:modified xsi:type="dcterms:W3CDTF">2025-04-23T05:46:06Z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