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57" r:id="rId5"/>
    <p:sldId id="271" r:id="rId6"/>
    <p:sldId id="272" r:id="rId7"/>
    <p:sldId id="273" r:id="rId8"/>
    <p:sldId id="280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07" autoAdjust="0"/>
  </p:normalViewPr>
  <p:slideViewPr>
    <p:cSldViewPr snapToGrid="0">
      <p:cViewPr>
        <p:scale>
          <a:sx n="66" d="100"/>
          <a:sy n="66" d="100"/>
        </p:scale>
        <p:origin x="169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D765-92D0-4A81-BE5D-B00887BFD49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927A6-67C8-493E-BA01-1E4FDE69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54B5-0E75-D743-B608-92B38953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3876-2887-4280-D959-70BAE85BF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FDAB-2201-DD03-DF9B-16822DF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5F27-A07B-C93D-B367-41DE51F0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30FB-42EC-66EE-E1E5-A110A391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60E7-5D90-3A23-459D-8DB2650F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231F-AC53-CA08-D94E-6E51CC691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B660-698B-D058-CAEC-8F236475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8F81-317A-155C-47F9-98B43D51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5D24-47F5-CF7E-FDFE-355D0CA7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8019D-EB72-4FC0-2972-AD0A614A1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B1F8-C47B-ACC8-3A39-7FB4AED1E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FC3D-5571-71B0-E8BE-ADA3A9AB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1964-DCAB-C4EC-77CC-73894A79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CDED-A7DF-5DA9-6873-EE7956D1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0328-5583-77F5-0274-291DF604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469D-9EF5-BD73-A431-E94E47C7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59F6-F1F3-A606-E0B7-84D17354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0CB0-F553-386B-C5CD-B647BABE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68DE-C256-1FE5-2498-739A1F81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7BA4-F1A6-0963-F245-C8C54C55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5A1F6-5DFB-4211-FDFE-0B39E19C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3B37-40B3-ECAD-D9B5-7B85BC52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58B1-FA5B-A449-D1DA-1FB4AB88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DECF-7E59-21C4-9155-119C32A6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804F-FD4B-6E35-5C8C-AD5D8654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E90E-E8D4-7528-09C3-490CD20F8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D6085-050E-4B9A-8758-AAEB324AE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FF306-2895-C86D-58A2-F84BFDF2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0CDE9-EAD5-79A9-58C7-047641A9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D7C81-B252-347D-F0D5-B7CD1139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B887-F272-D259-3DBB-73849045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95BF-A7B6-619C-B773-3358B8AF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B7D2-C84C-3A7F-FF45-9F418A6A5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7B20-4033-BA1F-1176-F4246FDAB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BC277-B99C-82DC-E38F-CBC9D9405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6C97C-3782-EDCD-FBC9-0C5BD270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50F0E-0902-273D-E967-0E24C227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D11D-762E-4316-66FB-D47F4E63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645D-B35F-CE20-D172-7CDEA0C6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EEB6A-8532-46D8-144F-CFED84FC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DDCCC-1C60-4AA0-EA2C-3D30BC6E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443EB-FA51-92F3-55FC-8D89326E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B99D6-21DA-D9D1-EC18-9600C923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A442A-4041-42A4-290D-2B9DC14A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DEA7-9351-E68B-FCC9-C17CDF8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B5A5-FC89-8468-ADA3-A12E143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ACA0-032A-DB5D-ADB6-CCCCEF97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765E-3B86-4D8F-E769-288490BF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EDA3-D27E-599C-1F37-FCF5F40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2E9DE-8299-C536-FACE-B24AFF40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C0BF-8788-1B9E-CE5C-80ADE383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ACEB-9A03-F1DD-2F04-61C9C985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D635F-8FE1-AAA8-0108-7C6A188CC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D23D8-D336-C29A-B826-1E1EBD24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585E-641F-00E4-4591-AAAE3AE4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59DB-913D-691F-F382-20791300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E94FD-BED7-1849-FC4C-F756B83A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E3168-1757-61F9-D4A1-3F8DEA6E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83E8-CFFC-DF53-1381-29953AF2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7555-B2CC-C181-B3E1-36CE5094C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754-CEDF-4818-B979-505AB976E845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1E2-BC40-7231-08B1-86E0F9E6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9D26-DF80-E6A8-FD04-F3D3CF9A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E591-421D-4A97-891B-93CF2039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440F-8DDF-29DC-00CF-14F7BFEE9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“Word Differences”</a:t>
            </a:r>
            <a:br>
              <a:rPr lang="en-US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2339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50" y="1571172"/>
            <a:ext cx="4974021" cy="7951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1571172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BRITISH</a:t>
            </a:r>
          </a:p>
          <a:p>
            <a:pPr algn="ctr"/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3763517" y="175238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/>
              <a:t>CHIPS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19E81-BF80-68B4-945C-905DDD65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78" y="2413732"/>
            <a:ext cx="4210564" cy="211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033F7-A7D5-3E48-847A-836E9BA8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17" y="2515332"/>
            <a:ext cx="4364932" cy="33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50" y="1571172"/>
            <a:ext cx="4974021" cy="7951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1571172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BRITISH</a:t>
            </a:r>
          </a:p>
          <a:p>
            <a:pPr algn="ctr"/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3763517" y="175238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/>
              <a:t>SUBWAY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7706E-022C-94D9-47F4-EA375EDC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60" y="2305762"/>
            <a:ext cx="4592292" cy="3118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EA1EA-3E62-CCCE-476F-B99060B9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12" y="2264229"/>
            <a:ext cx="4974021" cy="37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50" y="1571172"/>
            <a:ext cx="4974021" cy="7951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1571172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BRITISH</a:t>
            </a:r>
          </a:p>
          <a:p>
            <a:pPr algn="ctr"/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3763517" y="175238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/>
              <a:t>FIRST FLOOR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BBF0B-5B63-B8F2-72F8-1AAF6F42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32" y="2264229"/>
            <a:ext cx="3270136" cy="417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ECAF1-E101-AD1B-6B57-385CE392E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15" y="3167963"/>
            <a:ext cx="2478104" cy="2957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F7B4DC-16CE-8EE8-CB99-8E23D8088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581" y="3041965"/>
            <a:ext cx="2883441" cy="30830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9463B3-2EF6-61D6-13E8-1292E3323F73}"/>
              </a:ext>
            </a:extLst>
          </p:cNvPr>
          <p:cNvSpPr/>
          <p:nvPr/>
        </p:nvSpPr>
        <p:spPr>
          <a:xfrm>
            <a:off x="4626010" y="3991996"/>
            <a:ext cx="6749142" cy="89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51F5E6-1B10-781D-D4D0-D957C524A6B8}"/>
              </a:ext>
            </a:extLst>
          </p:cNvPr>
          <p:cNvSpPr/>
          <p:nvPr/>
        </p:nvSpPr>
        <p:spPr>
          <a:xfrm>
            <a:off x="1116683" y="4895730"/>
            <a:ext cx="6749142" cy="1287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75A-B36F-687B-0466-6DCAE6C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D043-303E-E211-86C3-854FB66D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E3B-D504-CC27-DCA1-AF893AF5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5673-F558-DD2D-0EAB-F8DB069C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-&gt; Words</a:t>
            </a:r>
          </a:p>
        </p:txBody>
      </p:sp>
    </p:spTree>
    <p:extLst>
      <p:ext uri="{BB962C8B-B14F-4D97-AF65-F5344CB8AC3E}">
        <p14:creationId xmlns:p14="http://schemas.microsoft.com/office/powerpoint/2010/main" val="15768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528" y="191816"/>
            <a:ext cx="4974021" cy="79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3429000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BRITISH</a:t>
            </a:r>
          </a:p>
          <a:p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79BB3-1075-41B6-9051-F45F9D2B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51" y="1979585"/>
            <a:ext cx="4901886" cy="21424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6976242" y="668724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b="1" dirty="0"/>
              <a:t>Eggplant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04324C-9DD5-0022-A3B9-CDB455DA540E}"/>
              </a:ext>
            </a:extLst>
          </p:cNvPr>
          <p:cNvSpPr txBox="1">
            <a:spLocks/>
          </p:cNvSpPr>
          <p:nvPr/>
        </p:nvSpPr>
        <p:spPr>
          <a:xfrm>
            <a:off x="6976242" y="3978479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err="1"/>
              <a:t>Aubergine</a:t>
            </a:r>
            <a:endParaRPr lang="en-US" sz="6000" b="1" dirty="0"/>
          </a:p>
          <a:p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7523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528" y="191816"/>
            <a:ext cx="4974021" cy="79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3429000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BRITISH</a:t>
            </a:r>
          </a:p>
          <a:p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6976242" y="668724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b="1" dirty="0"/>
              <a:t>Can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04324C-9DD5-0022-A3B9-CDB455DA540E}"/>
              </a:ext>
            </a:extLst>
          </p:cNvPr>
          <p:cNvSpPr txBox="1">
            <a:spLocks/>
          </p:cNvSpPr>
          <p:nvPr/>
        </p:nvSpPr>
        <p:spPr>
          <a:xfrm>
            <a:off x="6976242" y="3978479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/>
              <a:t>Tin</a:t>
            </a:r>
          </a:p>
          <a:p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50CF9-EA96-6085-2683-D3104FC2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05" y="1066302"/>
            <a:ext cx="283884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528" y="191816"/>
            <a:ext cx="4974021" cy="79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3429000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BRITISH</a:t>
            </a:r>
          </a:p>
          <a:p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6976242" y="668724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b="1" dirty="0"/>
              <a:t>Sweater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04324C-9DD5-0022-A3B9-CDB455DA540E}"/>
              </a:ext>
            </a:extLst>
          </p:cNvPr>
          <p:cNvSpPr txBox="1">
            <a:spLocks/>
          </p:cNvSpPr>
          <p:nvPr/>
        </p:nvSpPr>
        <p:spPr>
          <a:xfrm>
            <a:off x="6976242" y="3978479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/>
              <a:t>Jumper</a:t>
            </a:r>
          </a:p>
          <a:p>
            <a:endParaRPr lang="en-US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EE0AC-E360-0EAB-4681-EE388064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08" y="1066302"/>
            <a:ext cx="402011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528" y="191816"/>
            <a:ext cx="4974021" cy="79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3429000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BRITISH</a:t>
            </a:r>
          </a:p>
          <a:p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6976242" y="668724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b="1" dirty="0"/>
              <a:t>Binkie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04324C-9DD5-0022-A3B9-CDB455DA540E}"/>
              </a:ext>
            </a:extLst>
          </p:cNvPr>
          <p:cNvSpPr txBox="1">
            <a:spLocks/>
          </p:cNvSpPr>
          <p:nvPr/>
        </p:nvSpPr>
        <p:spPr>
          <a:xfrm>
            <a:off x="6976242" y="3978479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/>
              <a:t>Pacifier</a:t>
            </a:r>
          </a:p>
          <a:p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43B16-B317-C4D3-7895-0BF78D7C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9" y="986972"/>
            <a:ext cx="3677120" cy="3662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18916-3CA1-FFC6-2635-4BAF06FF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67" y="4621539"/>
            <a:ext cx="1547889" cy="16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E3B-D504-CC27-DCA1-AF893AF5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5673-F558-DD2D-0EAB-F8DB069C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Words -&gt; Image</a:t>
            </a:r>
          </a:p>
        </p:txBody>
      </p:sp>
    </p:spTree>
    <p:extLst>
      <p:ext uri="{BB962C8B-B14F-4D97-AF65-F5344CB8AC3E}">
        <p14:creationId xmlns:p14="http://schemas.microsoft.com/office/powerpoint/2010/main" val="352786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908-2F4C-F7D1-F3DF-983A11F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50" y="1571172"/>
            <a:ext cx="4974021" cy="7951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AMERICAN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5E594-97E8-20CE-4E67-51307C4381C6}"/>
              </a:ext>
            </a:extLst>
          </p:cNvPr>
          <p:cNvSpPr txBox="1">
            <a:spLocks/>
          </p:cNvSpPr>
          <p:nvPr/>
        </p:nvSpPr>
        <p:spPr>
          <a:xfrm>
            <a:off x="6250528" y="1571172"/>
            <a:ext cx="4974021" cy="69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BRITISH</a:t>
            </a:r>
          </a:p>
          <a:p>
            <a:pPr algn="ctr"/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46246-E85C-7BA4-BFE7-52074427BB68}"/>
              </a:ext>
            </a:extLst>
          </p:cNvPr>
          <p:cNvSpPr txBox="1">
            <a:spLocks/>
          </p:cNvSpPr>
          <p:nvPr/>
        </p:nvSpPr>
        <p:spPr>
          <a:xfrm>
            <a:off x="3763517" y="175238"/>
            <a:ext cx="4974021" cy="79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/>
              <a:t>PANTS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764B7C-07F5-E168-808F-C4832305D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5"/>
          <a:stretch/>
        </p:blipFill>
        <p:spPr>
          <a:xfrm>
            <a:off x="2379166" y="2366328"/>
            <a:ext cx="2042987" cy="3833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2FAA3A-5506-06F6-3317-BD5DE6A8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990" y="2865007"/>
            <a:ext cx="3453096" cy="17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“Word Differences” </vt:lpstr>
      <vt:lpstr>Source:</vt:lpstr>
      <vt:lpstr>Round 1</vt:lpstr>
      <vt:lpstr>PowerPoint Presentation</vt:lpstr>
      <vt:lpstr>PowerPoint Presentation</vt:lpstr>
      <vt:lpstr>PowerPoint Presentation</vt:lpstr>
      <vt:lpstr>PowerPoint Presentation</vt:lpstr>
      <vt:lpstr>Round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Scenes</dc:title>
  <dc:creator>Jonas Calaycay</dc:creator>
  <cp:lastModifiedBy>Jonas Calaycay</cp:lastModifiedBy>
  <cp:revision>44</cp:revision>
  <dcterms:created xsi:type="dcterms:W3CDTF">2022-10-02T10:22:30Z</dcterms:created>
  <dcterms:modified xsi:type="dcterms:W3CDTF">2022-11-20T13:48:36Z</dcterms:modified>
</cp:coreProperties>
</file>