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7A1C-7559-0669-7A40-A756F9FF3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DE4BB-84B3-ED22-D6F4-44766C977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42F69-5BA9-6A18-4E11-261001A3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B97E-BA74-4998-B71C-649AB93EE29C}" type="datetimeFigureOut">
              <a:rPr lang="en-CA" smtClean="0"/>
              <a:t>2025-10-05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9A091-AA58-D8C1-438F-132EE620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52101-99F9-8CBD-0306-8D861F41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4D18-7DF5-457D-B0C5-ECA0C422BE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70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D71E-ECA3-CCDA-F1F3-373A818D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DBCED-4D3B-CE40-B2CF-227B309BD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D1C04-DFFE-A0C4-6894-326AD7A1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B97E-BA74-4998-B71C-649AB93EE29C}" type="datetimeFigureOut">
              <a:rPr lang="en-CA" smtClean="0"/>
              <a:t>2025-10-05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EDD16-3D29-594F-6B7E-A011FC26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A8A04-2DCD-639C-9F50-2D8DC7D3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4D18-7DF5-457D-B0C5-ECA0C422BE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381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BFBAB-1741-5877-F1E1-D88773B92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C20B4-6A23-1BE6-CEFA-95DF1E299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C756-62E4-3680-001C-62B52A95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B97E-BA74-4998-B71C-649AB93EE29C}" type="datetimeFigureOut">
              <a:rPr lang="en-CA" smtClean="0"/>
              <a:t>2025-10-05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C612-DE05-3FD5-6E77-FA4994323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444C8-09A9-558D-8143-2DE65C95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4D18-7DF5-457D-B0C5-ECA0C422BE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5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EB2ED-3FA2-5F72-8928-0455C8EB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6027F-8E06-CB4E-6AF5-989F89AA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E7659-E484-E04B-F7B6-F5BD5819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B97E-BA74-4998-B71C-649AB93EE29C}" type="datetimeFigureOut">
              <a:rPr lang="en-CA" smtClean="0"/>
              <a:t>2025-10-05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84679-5779-5C7D-05E7-B9D6375B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A1617-15E9-6350-C422-C730E22EE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4D18-7DF5-457D-B0C5-ECA0C422BE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737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8BCB-C910-FD24-3C27-A330958A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F188B-FCA1-3A1B-FBA1-6E148261A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138C4-6ACF-C95C-09F8-5160CF221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B97E-BA74-4998-B71C-649AB93EE29C}" type="datetimeFigureOut">
              <a:rPr lang="en-CA" smtClean="0"/>
              <a:t>2025-10-05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04B2A-564C-56D4-1FDE-64ED4256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1E9CE-581A-ED85-6F4C-10BAE9BE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4D18-7DF5-457D-B0C5-ECA0C422BE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61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2B3E-9027-8E10-4640-241974811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801A6-AAAE-25A9-358F-02150A090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EC548-9872-F001-4BE3-F5CB60F0E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1163B-9913-6BEC-0DF9-5D986337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B97E-BA74-4998-B71C-649AB93EE29C}" type="datetimeFigureOut">
              <a:rPr lang="en-CA" smtClean="0"/>
              <a:t>2025-10-05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5150E-DFAF-B684-86DE-6CBF0DD2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67273-3D8C-C074-ED21-4AE593D0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4D18-7DF5-457D-B0C5-ECA0C422BE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33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0B0F-BADC-F3DD-602E-3C9362F3E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5E550-A0DF-829C-98C4-FD7F96379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69257-5F38-CF53-18F6-107496540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A8021-D574-680D-3D29-0D989190C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B7F89-4CCA-3EBB-145B-2E71A7CDE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B2546-9E2F-4656-F872-14704625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B97E-BA74-4998-B71C-649AB93EE29C}" type="datetimeFigureOut">
              <a:rPr lang="en-CA" smtClean="0"/>
              <a:t>2025-10-05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B28B2-3791-07F0-C463-19DF8039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E8B29-D9EA-39AE-44E0-49747CAD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4D18-7DF5-457D-B0C5-ECA0C422BE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73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C38A-4842-FC20-CEC0-A51B210A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D5CE3-8DCC-9DDD-A3C0-58A16A92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B97E-BA74-4998-B71C-649AB93EE29C}" type="datetimeFigureOut">
              <a:rPr lang="en-CA" smtClean="0"/>
              <a:t>2025-10-05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59167-20C9-BCF3-D020-8BF7EC1C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97764-8210-0032-8701-98EDB5B3C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4D18-7DF5-457D-B0C5-ECA0C422BE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593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42D4D-48E4-75F7-047F-B0828E5F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B97E-BA74-4998-B71C-649AB93EE29C}" type="datetimeFigureOut">
              <a:rPr lang="en-CA" smtClean="0"/>
              <a:t>2025-10-05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5D472-5086-8E4F-65CE-BDD103AF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70418-59F0-75F6-D995-789B8F5C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4D18-7DF5-457D-B0C5-ECA0C422BE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501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CEBF-815D-3B85-452E-27DA79CB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CF437-72E1-6DBB-E80A-5045DA64E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32AA5-F1C6-7E63-8066-E9BA933AE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06EC2-42F1-74EB-5347-4F7AA4C7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B97E-BA74-4998-B71C-649AB93EE29C}" type="datetimeFigureOut">
              <a:rPr lang="en-CA" smtClean="0"/>
              <a:t>2025-10-05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E07A-4B85-A54E-6510-CCDC2EF6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EACAA-207A-0A0C-E640-25340A23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4D18-7DF5-457D-B0C5-ECA0C422BE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51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818D-026C-DF0B-7D43-B1F1752C1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8DF86-1B01-8BD3-8262-D47CA9263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5FBBD-45F5-F67A-C4C2-4E8EDE995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D7596-51DF-CD5B-BFAE-27B22CD2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B97E-BA74-4998-B71C-649AB93EE29C}" type="datetimeFigureOut">
              <a:rPr lang="en-CA" smtClean="0"/>
              <a:t>2025-10-05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B3E89-4F1F-D7AC-0756-CAC603BA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C3904-63A4-39DA-C703-D1EAB65E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4D18-7DF5-457D-B0C5-ECA0C422BE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88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BBA5F-4000-FE28-5F37-717B412C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3E544-64A6-BFEA-8D67-ACE4DCFDB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22FB1-E0DE-B656-B340-2A24380F0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9B97E-BA74-4998-B71C-649AB93EE29C}" type="datetimeFigureOut">
              <a:rPr lang="en-CA" smtClean="0"/>
              <a:t>2025-10-05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3A6B4-DE84-8091-E604-05FD10805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5943B-ED47-3CA4-A204-A714E164B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B74D18-7DF5-457D-B0C5-ECA0C422BE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83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FF3A-7E50-92E7-0A1F-F54BC151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Universal Lens</a:t>
            </a:r>
            <a:br>
              <a:rPr lang="en-CA" dirty="0"/>
            </a:br>
            <a:r>
              <a:rPr lang="en-CA" sz="2200" dirty="0">
                <a:solidFill>
                  <a:schemeClr val="bg2">
                    <a:lumMod val="50000"/>
                  </a:schemeClr>
                </a:solidFill>
              </a:rPr>
              <a:t>Presented by: Andromeda Cartographers</a:t>
            </a:r>
            <a:br>
              <a:rPr lang="en-CA" sz="2200" dirty="0">
                <a:solidFill>
                  <a:schemeClr val="bg2">
                    <a:lumMod val="50000"/>
                  </a:schemeClr>
                </a:solidFill>
              </a:rPr>
            </a:br>
            <a:endParaRPr lang="en-CA" sz="2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F619C-537D-F92F-5F63-D39F3D422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3600" dirty="0"/>
              <a:t>Problem:</a:t>
            </a:r>
            <a:endParaRPr lang="en-US" sz="3600" dirty="0"/>
          </a:p>
          <a:p>
            <a:r>
              <a:rPr lang="en-US" dirty="0"/>
              <a:t>NASA researchers have massive FITS images too large for average computers</a:t>
            </a:r>
          </a:p>
          <a:p>
            <a:r>
              <a:rPr lang="en-US" dirty="0"/>
              <a:t>AI can help with categorization but human verification is essential</a:t>
            </a:r>
          </a:p>
          <a:p>
            <a:r>
              <a:rPr lang="en-US" dirty="0"/>
              <a:t>Time-consuming process requiring specialized NASA hardware access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95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BB4F-F18A-4F63-4FE3-ED7F0893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Solution proposed: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BDEF-FF17-6A30-515B-7DA0DF215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 that breaks large images into smaller tiles</a:t>
            </a:r>
          </a:p>
          <a:p>
            <a:r>
              <a:rPr lang="en-US" dirty="0"/>
              <a:t>Google Maps-style navigation (zoom, pan)</a:t>
            </a:r>
          </a:p>
          <a:p>
            <a:r>
              <a:rPr lang="en-US" dirty="0"/>
              <a:t>"Find the object" game for public users</a:t>
            </a:r>
          </a:p>
          <a:p>
            <a:r>
              <a:rPr lang="en-CA" dirty="0"/>
              <a:t>Human categorization compared to AI pattern findings</a:t>
            </a:r>
          </a:p>
          <a:p>
            <a:r>
              <a:rPr lang="en-CA" dirty="0"/>
              <a:t>Collected human data for added analysis</a:t>
            </a:r>
          </a:p>
          <a:p>
            <a:r>
              <a:rPr lang="en-CA" dirty="0" err="1"/>
              <a:t>BorderLine</a:t>
            </a:r>
            <a:r>
              <a:rPr lang="en-CA" dirty="0"/>
              <a:t> Science DNA</a:t>
            </a:r>
          </a:p>
        </p:txBody>
      </p:sp>
    </p:spTree>
    <p:extLst>
      <p:ext uri="{BB962C8B-B14F-4D97-AF65-F5344CB8AC3E}">
        <p14:creationId xmlns:p14="http://schemas.microsoft.com/office/powerpoint/2010/main" val="316336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C0072-7DC8-BF31-A1CF-4FA04821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D4A6-A513-3EAA-4516-354051021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/>
              <a:t>Save coordinates with notes and categorization</a:t>
            </a:r>
          </a:p>
          <a:p>
            <a:pPr lvl="0"/>
            <a:r>
              <a:rPr lang="en-CA" dirty="0"/>
              <a:t>Load progress -&gt; finding patterns found by the ai</a:t>
            </a:r>
          </a:p>
          <a:p>
            <a:pPr lvl="0"/>
            <a:r>
              <a:rPr lang="en-CA" dirty="0"/>
              <a:t>Free to use for both researchers and users.</a:t>
            </a:r>
          </a:p>
          <a:p>
            <a:pPr lvl="0"/>
            <a:r>
              <a:rPr lang="en-CA" dirty="0"/>
              <a:t>The solution is expandable to multiple fields and has the opportunity to grow.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2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screen">
            <a:extLst>
              <a:ext uri="{FF2B5EF4-FFF2-40B4-BE49-F238E27FC236}">
                <a16:creationId xmlns:a16="http://schemas.microsoft.com/office/drawing/2014/main" id="{24A6B7D1-E077-5BC6-13B7-736A91C84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084" y="643467"/>
            <a:ext cx="6963832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6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challenge&#10;&#10;AI-generated content may be incorrect.">
            <a:extLst>
              <a:ext uri="{FF2B5EF4-FFF2-40B4-BE49-F238E27FC236}">
                <a16:creationId xmlns:a16="http://schemas.microsoft.com/office/drawing/2014/main" id="{21CCDA65-7202-71DB-4C8F-1C0B503BC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84410"/>
            <a:ext cx="10905066" cy="468917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59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26EAC9-FA77-3A02-1922-447DA9F08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79940"/>
            <a:ext cx="10905066" cy="509811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04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4486-88F6-829D-EE49-D5CF8753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Implementations: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929E6-D59B-6DF1-A593-4FB9F6ADA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Same solution can be adapted to different fields</a:t>
            </a:r>
          </a:p>
          <a:p>
            <a:r>
              <a:rPr lang="en-CA" dirty="0"/>
              <a:t>Potential uses in the future</a:t>
            </a:r>
          </a:p>
          <a:p>
            <a:pPr lvl="1"/>
            <a:r>
              <a:rPr lang="en-CA" dirty="0"/>
              <a:t>Medical filed: microscope images or high-resolution medical scans</a:t>
            </a:r>
          </a:p>
          <a:p>
            <a:pPr lvl="1"/>
            <a:r>
              <a:rPr lang="en-CA" dirty="0"/>
              <a:t>Arts and Cultures field: allows for authentication or pattern study on ancient objects of civilization, fossils etc..</a:t>
            </a:r>
          </a:p>
          <a:p>
            <a:pPr lvl="1"/>
            <a:r>
              <a:rPr lang="en-CA" dirty="0"/>
              <a:t>…open to many more fields.</a:t>
            </a:r>
          </a:p>
        </p:txBody>
      </p:sp>
    </p:spTree>
    <p:extLst>
      <p:ext uri="{BB962C8B-B14F-4D97-AF65-F5344CB8AC3E}">
        <p14:creationId xmlns:p14="http://schemas.microsoft.com/office/powerpoint/2010/main" val="364201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177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Universal Lens Presented by: Andromeda Cartographers </vt:lpstr>
      <vt:lpstr>Solution proposed:</vt:lpstr>
      <vt:lpstr>Key Features:</vt:lpstr>
      <vt:lpstr>PowerPoint Presentation</vt:lpstr>
      <vt:lpstr>PowerPoint Presentation</vt:lpstr>
      <vt:lpstr>PowerPoint Presentation</vt:lpstr>
      <vt:lpstr>Future Implementations: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Selihom Efrem Ogbe</dc:creator>
  <cp:lastModifiedBy>Selihom Efrem Ogbe</cp:lastModifiedBy>
  <cp:revision>1</cp:revision>
  <dcterms:created xsi:type="dcterms:W3CDTF">2025-10-05T15:56:48Z</dcterms:created>
  <dcterms:modified xsi:type="dcterms:W3CDTF">2025-10-05T16:16:48Z</dcterms:modified>
</cp:coreProperties>
</file>