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2" r:id="rId5"/>
    <p:sldId id="263" r:id="rId6"/>
    <p:sldId id="261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SQL in Action" id="{C690ABBE-16C4-F945-BBB9-A1777170930F}">
          <p14:sldIdLst>
            <p14:sldId id="256"/>
            <p14:sldId id="257"/>
            <p14:sldId id="265"/>
            <p14:sldId id="262"/>
            <p14:sldId id="263"/>
            <p14:sldId id="261"/>
            <p14:sldId id="264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75" d="100"/>
          <a:sy n="75" d="100"/>
        </p:scale>
        <p:origin x="1456" y="7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50B3-8F14-5749-AFA2-FE4951D64EE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F7A7-9899-014B-AF56-CC849F8B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F7A7-9899-014B-AF56-CC849F8BA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1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15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23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1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3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54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4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8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3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0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F8C9-BEA1-4709-9B00-08241822A1B9}" type="datetimeFigureOut">
              <a:rPr lang="en-PH" smtClean="0"/>
              <a:t>28/01/2021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A8D9-0C44-4B28-A558-689AD66562F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100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70952" y="3294330"/>
            <a:ext cx="1840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800" b="1" dirty="0">
                <a:solidFill>
                  <a:srgbClr val="005F8B"/>
                </a:solidFill>
              </a:rPr>
              <a:t>i</a:t>
            </a:r>
            <a:r>
              <a:rPr lang="en-PH" sz="4800" b="1" dirty="0" smtClean="0">
                <a:solidFill>
                  <a:srgbClr val="005F8B"/>
                </a:solidFill>
              </a:rPr>
              <a:t>n</a:t>
            </a:r>
          </a:p>
          <a:p>
            <a:pPr algn="ctr"/>
            <a:r>
              <a:rPr lang="en-PH" sz="4800" b="1" dirty="0" smtClean="0">
                <a:solidFill>
                  <a:srgbClr val="005F8B"/>
                </a:solidFill>
              </a:rPr>
              <a:t>Action</a:t>
            </a:r>
            <a:endParaRPr lang="en-PH" sz="4800" b="1" dirty="0">
              <a:solidFill>
                <a:srgbClr val="005F8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8" y="1193800"/>
            <a:ext cx="3724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4374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Create Database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855" y="1329268"/>
            <a:ext cx="107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Syntax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Learning Goals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220" y="1670012"/>
            <a:ext cx="810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Database (syntax, character set, collation).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Create Table (syntax, storage engine).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Derived Table</a:t>
            </a:r>
            <a:endParaRPr lang="en-PH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Sub Query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Triggers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Views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Function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Stored Procedures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Temporary Table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Transactions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304" y="1069328"/>
            <a:ext cx="510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Lectures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2668" y="3244081"/>
            <a:ext cx="609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Code Demo 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err="1" smtClean="0">
                <a:solidFill>
                  <a:schemeClr val="bg1"/>
                </a:solidFill>
              </a:rPr>
              <a:t>eLoading</a:t>
            </a:r>
            <a:r>
              <a:rPr lang="en-PH" sz="2800" b="1" dirty="0" smtClean="0">
                <a:solidFill>
                  <a:schemeClr val="bg1"/>
                </a:solidFill>
              </a:rPr>
              <a:t> Backend App</a:t>
            </a:r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2668" y="4513715"/>
            <a:ext cx="6094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Use Cases</a:t>
            </a:r>
          </a:p>
          <a:p>
            <a:pPr marL="457200" indent="-457200">
              <a:buFont typeface="Wingdings" charset="2"/>
              <a:buChar char="v"/>
            </a:pPr>
            <a:r>
              <a:rPr lang="en-PH" sz="2800" b="1" dirty="0" smtClean="0">
                <a:solidFill>
                  <a:schemeClr val="bg1"/>
                </a:solidFill>
              </a:rPr>
              <a:t>11 actual transactions from the Code Demo.</a:t>
            </a:r>
            <a:endParaRPr lang="en-PH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333" y="2971801"/>
            <a:ext cx="1183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smtClean="0">
                <a:solidFill>
                  <a:schemeClr val="bg1"/>
                </a:solidFill>
              </a:rPr>
              <a:t>https</a:t>
            </a:r>
            <a:r>
              <a:rPr lang="en-PH" sz="3600" b="1" dirty="0">
                <a:solidFill>
                  <a:schemeClr val="bg1"/>
                </a:solidFill>
              </a:rPr>
              <a:t>://</a:t>
            </a:r>
            <a:r>
              <a:rPr lang="en-PH" sz="3600" b="1" dirty="0" err="1">
                <a:solidFill>
                  <a:schemeClr val="bg1"/>
                </a:solidFill>
              </a:rPr>
              <a:t>github.com</a:t>
            </a:r>
            <a:r>
              <a:rPr lang="en-PH" sz="3600" b="1" dirty="0">
                <a:solidFill>
                  <a:schemeClr val="bg1"/>
                </a:solidFill>
              </a:rPr>
              <a:t>/</a:t>
            </a:r>
            <a:r>
              <a:rPr lang="en-PH" sz="3600" b="1" dirty="0" err="1">
                <a:solidFill>
                  <a:schemeClr val="bg1"/>
                </a:solidFill>
              </a:rPr>
              <a:t>jonasalberttan</a:t>
            </a:r>
            <a:r>
              <a:rPr lang="en-PH" sz="3600" b="1" dirty="0">
                <a:solidFill>
                  <a:schemeClr val="bg1"/>
                </a:solidFill>
              </a:rPr>
              <a:t>/</a:t>
            </a:r>
            <a:r>
              <a:rPr lang="en-PH" sz="3600" b="1" dirty="0" err="1">
                <a:solidFill>
                  <a:schemeClr val="bg1"/>
                </a:solidFill>
              </a:rPr>
              <a:t>mysql</a:t>
            </a:r>
            <a:r>
              <a:rPr lang="en-PH" sz="3600" b="1" dirty="0">
                <a:solidFill>
                  <a:schemeClr val="bg1"/>
                </a:solidFill>
              </a:rPr>
              <a:t>-in-action</a:t>
            </a:r>
            <a:endParaRPr lang="en-PH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829734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A database management software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05" y="6272496"/>
            <a:ext cx="1179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dbeaver.io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/download/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027937"/>
            <a:ext cx="1179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err="1">
                <a:solidFill>
                  <a:schemeClr val="bg1"/>
                </a:solidFill>
              </a:rPr>
              <a:t>m</a:t>
            </a:r>
            <a:r>
              <a:rPr lang="en-PH" sz="4800" b="1" dirty="0" err="1" smtClean="0">
                <a:solidFill>
                  <a:schemeClr val="bg1"/>
                </a:solidFill>
              </a:rPr>
              <a:t>ysqlsampledatabase.sql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7" y="702734"/>
            <a:ext cx="5715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69" y="1286934"/>
            <a:ext cx="8910695" cy="50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362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Tools Needed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305" y="5207001"/>
            <a:ext cx="11793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open-source software, open-standards, and services for interactive computing across dozens of programming languages.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3" y="812801"/>
            <a:ext cx="43942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305" y="6272496"/>
            <a:ext cx="1179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jupyterlab.readthedocs.io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/en/stable/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getting_started</a:t>
            </a: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000" u="sng" dirty="0" err="1">
                <a:solidFill>
                  <a:schemeClr val="accent1">
                    <a:lumMod val="50000"/>
                  </a:schemeClr>
                </a:solidFill>
              </a:rPr>
              <a:t>installation.html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333" y="2599267"/>
            <a:ext cx="1183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bg1"/>
                </a:solidFill>
              </a:rPr>
              <a:t>Lectures</a:t>
            </a:r>
            <a:endParaRPr lang="en-PH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6">
                <a:lumMod val="99000"/>
                <a:lumOff val="1000"/>
              </a:schemeClr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752" y="160867"/>
            <a:ext cx="1294688" cy="668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04" y="160867"/>
            <a:ext cx="657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Database (</a:t>
            </a:r>
            <a:r>
              <a:rPr lang="en-PH" sz="4800" b="1" dirty="0" err="1" smtClean="0">
                <a:solidFill>
                  <a:schemeClr val="bg1"/>
                </a:solidFill>
              </a:rPr>
              <a:t>classicmodels</a:t>
            </a:r>
            <a:r>
              <a:rPr lang="en-PH" sz="4800" b="1" dirty="0" smtClean="0">
                <a:solidFill>
                  <a:schemeClr val="bg1"/>
                </a:solidFill>
              </a:rPr>
              <a:t>)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266" y="1397001"/>
            <a:ext cx="1078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Extract the </a:t>
            </a:r>
            <a:r>
              <a:rPr lang="en-US" sz="3200" dirty="0" err="1" smtClean="0">
                <a:solidFill>
                  <a:schemeClr val="bg1"/>
                </a:solidFill>
              </a:rPr>
              <a:t>mysqlsampledatabase.zip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Execute the SQL Script (</a:t>
            </a:r>
            <a:r>
              <a:rPr lang="en-US" sz="3200" dirty="0" err="1" smtClean="0">
                <a:solidFill>
                  <a:schemeClr val="bg1"/>
                </a:solidFill>
              </a:rPr>
              <a:t>mysqlsampledatabase.sql</a:t>
            </a:r>
            <a:r>
              <a:rPr lang="en-US" sz="3200" dirty="0" smtClean="0">
                <a:solidFill>
                  <a:schemeClr val="bg1"/>
                </a:solidFill>
              </a:rPr>
              <a:t>) using </a:t>
            </a:r>
            <a:r>
              <a:rPr lang="en-US" sz="3200" dirty="0" err="1" smtClean="0">
                <a:solidFill>
                  <a:schemeClr val="bg1"/>
                </a:solidFill>
              </a:rPr>
              <a:t>DBeaver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118</Words>
  <Application>Microsoft Macintosh PowerPoint</Application>
  <PresentationFormat>Widescreen</PresentationFormat>
  <Paragraphs>41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ORIGAMI</dc:creator>
  <cp:lastModifiedBy>Microsoft Office User</cp:lastModifiedBy>
  <cp:revision>104</cp:revision>
  <dcterms:created xsi:type="dcterms:W3CDTF">2019-10-18T03:30:12Z</dcterms:created>
  <dcterms:modified xsi:type="dcterms:W3CDTF">2021-01-28T03:07:23Z</dcterms:modified>
</cp:coreProperties>
</file>