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ySQL in Action" id="{C690ABBE-16C4-F945-BBB9-A1777170930F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>
        <p:scale>
          <a:sx n="75" d="100"/>
          <a:sy n="75" d="100"/>
        </p:scale>
        <p:origin x="1456" y="7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017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154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23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717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636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354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46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086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631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500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1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F8C9-BEA1-4709-9B00-08241822A1B9}" type="datetimeFigureOut">
              <a:rPr lang="en-PH" smtClean="0"/>
              <a:t>27/01/2021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355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92592" y="3294330"/>
            <a:ext cx="17972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800" dirty="0">
                <a:solidFill>
                  <a:schemeClr val="bg1"/>
                </a:solidFill>
              </a:rPr>
              <a:t>i</a:t>
            </a:r>
            <a:r>
              <a:rPr lang="en-PH" sz="4800" dirty="0" smtClean="0">
                <a:solidFill>
                  <a:schemeClr val="bg1"/>
                </a:solidFill>
              </a:rPr>
              <a:t>n</a:t>
            </a:r>
          </a:p>
          <a:p>
            <a:pPr algn="ctr"/>
            <a:r>
              <a:rPr lang="en-PH" sz="4800" dirty="0" smtClean="0">
                <a:solidFill>
                  <a:schemeClr val="bg1"/>
                </a:solidFill>
              </a:rPr>
              <a:t>Action</a:t>
            </a:r>
            <a:endParaRPr lang="en-PH" sz="4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8" y="1193800"/>
            <a:ext cx="37242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6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ORIGAMI</dc:creator>
  <cp:lastModifiedBy>Microsoft Office User</cp:lastModifiedBy>
  <cp:revision>94</cp:revision>
  <dcterms:created xsi:type="dcterms:W3CDTF">2019-10-18T03:30:12Z</dcterms:created>
  <dcterms:modified xsi:type="dcterms:W3CDTF">2021-01-27T10:05:28Z</dcterms:modified>
</cp:coreProperties>
</file>