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2" r:id="rId5"/>
    <p:sldId id="263" r:id="rId6"/>
    <p:sldId id="261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SQL in Action" id="{C690ABBE-16C4-F945-BBB9-A1777170930F}">
          <p14:sldIdLst>
            <p14:sldId id="256"/>
            <p14:sldId id="257"/>
            <p14:sldId id="265"/>
            <p14:sldId id="262"/>
            <p14:sldId id="263"/>
            <p14:sldId id="261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75" d="100"/>
          <a:sy n="75" d="100"/>
        </p:scale>
        <p:origin x="1456" y="7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50B3-8F14-5749-AFA2-FE4951D64EE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F7A7-9899-014B-AF56-CC849F8B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1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15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23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1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3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5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4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8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3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0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100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70952" y="3294330"/>
            <a:ext cx="1840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b="1" dirty="0">
                <a:solidFill>
                  <a:srgbClr val="005F8B"/>
                </a:solidFill>
              </a:rPr>
              <a:t>i</a:t>
            </a:r>
            <a:r>
              <a:rPr lang="en-PH" sz="4800" b="1" dirty="0" smtClean="0">
                <a:solidFill>
                  <a:srgbClr val="005F8B"/>
                </a:solidFill>
              </a:rPr>
              <a:t>n</a:t>
            </a:r>
          </a:p>
          <a:p>
            <a:pPr algn="ctr"/>
            <a:r>
              <a:rPr lang="en-PH" sz="4800" b="1" dirty="0" smtClean="0">
                <a:solidFill>
                  <a:srgbClr val="005F8B"/>
                </a:solidFill>
              </a:rPr>
              <a:t>Action</a:t>
            </a:r>
            <a:endParaRPr lang="en-PH" sz="4800" b="1" dirty="0">
              <a:solidFill>
                <a:srgbClr val="005F8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193800"/>
            <a:ext cx="3724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Learning Goals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20" y="1670012"/>
            <a:ext cx="810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Database (syntax, character set, collation).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Table (syntax, storage engine).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Derived Table</a:t>
            </a:r>
            <a:endParaRPr lang="en-PH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Sub Query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Triggers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Views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Function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Procedures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Temporary Table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Transactions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304" y="1069328"/>
            <a:ext cx="510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Lectures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2668" y="3244081"/>
            <a:ext cx="609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Code Demo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err="1" smtClean="0">
                <a:solidFill>
                  <a:schemeClr val="bg1"/>
                </a:solidFill>
              </a:rPr>
              <a:t>eLoading</a:t>
            </a:r>
            <a:r>
              <a:rPr lang="en-PH" sz="2800" b="1" dirty="0" smtClean="0">
                <a:solidFill>
                  <a:schemeClr val="bg1"/>
                </a:solidFill>
              </a:rPr>
              <a:t> Backend App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2668" y="4513715"/>
            <a:ext cx="609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Use Cases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11 actual transactions from the Code Demo.</a:t>
            </a:r>
            <a:endParaRPr lang="en-PH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333" y="2971801"/>
            <a:ext cx="1183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smtClean="0">
                <a:solidFill>
                  <a:schemeClr val="bg1"/>
                </a:solidFill>
              </a:rPr>
              <a:t>https</a:t>
            </a:r>
            <a:r>
              <a:rPr lang="en-PH" sz="3600" b="1" dirty="0">
                <a:solidFill>
                  <a:schemeClr val="bg1"/>
                </a:solidFill>
              </a:rPr>
              <a:t>://</a:t>
            </a:r>
            <a:r>
              <a:rPr lang="en-PH" sz="3600" b="1" dirty="0" err="1">
                <a:solidFill>
                  <a:schemeClr val="bg1"/>
                </a:solidFill>
              </a:rPr>
              <a:t>github.com</a:t>
            </a:r>
            <a:r>
              <a:rPr lang="en-PH" sz="3600" b="1" dirty="0">
                <a:solidFill>
                  <a:schemeClr val="bg1"/>
                </a:solidFill>
              </a:rPr>
              <a:t>/</a:t>
            </a:r>
            <a:r>
              <a:rPr lang="en-PH" sz="3600" b="1" dirty="0" err="1">
                <a:solidFill>
                  <a:schemeClr val="bg1"/>
                </a:solidFill>
              </a:rPr>
              <a:t>jonasalberttan</a:t>
            </a:r>
            <a:r>
              <a:rPr lang="en-PH" sz="3600" b="1" dirty="0">
                <a:solidFill>
                  <a:schemeClr val="bg1"/>
                </a:solidFill>
              </a:rPr>
              <a:t>/</a:t>
            </a:r>
            <a:r>
              <a:rPr lang="en-PH" sz="3600" b="1" dirty="0" err="1">
                <a:solidFill>
                  <a:schemeClr val="bg1"/>
                </a:solidFill>
              </a:rPr>
              <a:t>mysql</a:t>
            </a:r>
            <a:r>
              <a:rPr lang="en-PH" sz="3600" b="1" dirty="0">
                <a:solidFill>
                  <a:schemeClr val="bg1"/>
                </a:solidFill>
              </a:rPr>
              <a:t>-in-action</a:t>
            </a:r>
          </a:p>
        </p:txBody>
      </p:sp>
    </p:spTree>
    <p:extLst>
      <p:ext uri="{BB962C8B-B14F-4D97-AF65-F5344CB8AC3E}">
        <p14:creationId xmlns:p14="http://schemas.microsoft.com/office/powerpoint/2010/main" val="1773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829734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A database management software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05" y="6272496"/>
            <a:ext cx="1179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dbeaver.io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10788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err="1">
                <a:solidFill>
                  <a:schemeClr val="bg1"/>
                </a:solidFill>
              </a:rPr>
              <a:t>m</a:t>
            </a:r>
            <a:r>
              <a:rPr lang="en-PH" sz="4800" b="1" dirty="0" err="1" smtClean="0">
                <a:solidFill>
                  <a:schemeClr val="bg1"/>
                </a:solidFill>
              </a:rPr>
              <a:t>ysqlsampledatabase.sql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7" y="702734"/>
            <a:ext cx="5715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69" y="1286934"/>
            <a:ext cx="8910695" cy="50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207001"/>
            <a:ext cx="11793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open-source software, open-standards, and services for interactive computing across dozens of programming languages.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3" y="812801"/>
            <a:ext cx="43942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305" y="6272496"/>
            <a:ext cx="1179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jupyterlab.readthedocs.io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/en/stable/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getting_started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installation.html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333" y="2599267"/>
            <a:ext cx="1183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Lectures</a:t>
            </a:r>
            <a:endParaRPr lang="en-PH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96</Words>
  <Application>Microsoft Macintosh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ORIGAMI</dc:creator>
  <cp:lastModifiedBy>Microsoft Office User</cp:lastModifiedBy>
  <cp:revision>105</cp:revision>
  <dcterms:created xsi:type="dcterms:W3CDTF">2019-10-18T03:30:12Z</dcterms:created>
  <dcterms:modified xsi:type="dcterms:W3CDTF">2021-01-28T04:02:38Z</dcterms:modified>
</cp:coreProperties>
</file>