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ySQL in Action" id="{C690ABBE-16C4-F945-BBB9-A1777170930F}">
          <p14:sldIdLst>
            <p14:sldId id="256"/>
            <p14:sldId id="257"/>
            <p14:sldId id="262"/>
            <p14:sldId id="263"/>
            <p14:sldId id="261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>
        <p:scale>
          <a:sx n="75" d="100"/>
          <a:sy n="75" d="100"/>
        </p:scale>
        <p:origin x="152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50B3-8F14-5749-AFA2-FE4951D64EE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F7A7-9899-014B-AF56-CC849F8B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9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017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154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23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717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636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354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46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086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631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50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1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355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100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70952" y="3294330"/>
            <a:ext cx="18405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800" b="1" dirty="0">
                <a:solidFill>
                  <a:srgbClr val="005F8B"/>
                </a:solidFill>
              </a:rPr>
              <a:t>i</a:t>
            </a:r>
            <a:r>
              <a:rPr lang="en-PH" sz="4800" b="1" dirty="0" smtClean="0">
                <a:solidFill>
                  <a:srgbClr val="005F8B"/>
                </a:solidFill>
              </a:rPr>
              <a:t>n</a:t>
            </a:r>
          </a:p>
          <a:p>
            <a:pPr algn="ctr"/>
            <a:r>
              <a:rPr lang="en-PH" sz="4800" b="1" dirty="0" smtClean="0">
                <a:solidFill>
                  <a:srgbClr val="005F8B"/>
                </a:solidFill>
              </a:rPr>
              <a:t>Action</a:t>
            </a:r>
            <a:endParaRPr lang="en-PH" sz="4800" b="1" dirty="0">
              <a:solidFill>
                <a:srgbClr val="005F8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8" y="1193800"/>
            <a:ext cx="37242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3943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Learning Goals</a:t>
            </a:r>
            <a:endParaRPr lang="en-PH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220" y="1670012"/>
            <a:ext cx="8105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Create Database (syntax, character set, collation).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Create Table (syntax, storage engine).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Derived Table</a:t>
            </a:r>
            <a:endParaRPr lang="en-PH" sz="2800" b="1" dirty="0">
              <a:solidFill>
                <a:schemeClr val="bg1"/>
              </a:solidFill>
            </a:endParaRP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Sub Query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Triggers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Views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Stored Function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Stored Procedures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Temporary Table 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Transactions</a:t>
            </a:r>
            <a:endParaRPr lang="en-PH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304" y="1069328"/>
            <a:ext cx="510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chemeClr val="bg1"/>
                </a:solidFill>
              </a:rPr>
              <a:t>Lectures</a:t>
            </a:r>
            <a:endParaRPr lang="en-PH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2668" y="3244081"/>
            <a:ext cx="6094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chemeClr val="bg1"/>
                </a:solidFill>
              </a:rPr>
              <a:t>Code Demo 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err="1" smtClean="0">
                <a:solidFill>
                  <a:schemeClr val="bg1"/>
                </a:solidFill>
              </a:rPr>
              <a:t>eLoading</a:t>
            </a:r>
            <a:r>
              <a:rPr lang="en-PH" sz="2800" b="1" dirty="0" smtClean="0">
                <a:solidFill>
                  <a:schemeClr val="bg1"/>
                </a:solidFill>
              </a:rPr>
              <a:t> Backend App</a:t>
            </a:r>
            <a:endParaRPr lang="en-PH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2668" y="4513715"/>
            <a:ext cx="6094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chemeClr val="bg1"/>
                </a:solidFill>
              </a:rPr>
              <a:t>Use Cases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11 actual transactions from the Code Demo.</a:t>
            </a:r>
            <a:endParaRPr lang="en-PH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9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362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Tools Needed</a:t>
            </a:r>
            <a:endParaRPr lang="en-PH" sz="4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4" y="829734"/>
            <a:ext cx="100584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05" y="5027937"/>
            <a:ext cx="1179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800" b="1" dirty="0" smtClean="0">
                <a:solidFill>
                  <a:schemeClr val="bg1"/>
                </a:solidFill>
              </a:rPr>
              <a:t>A database management software</a:t>
            </a:r>
            <a:endParaRPr lang="en-PH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362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Tools Needed</a:t>
            </a:r>
            <a:endParaRPr lang="en-PH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305" y="5027937"/>
            <a:ext cx="1179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800" b="1" dirty="0" err="1" smtClean="0">
                <a:solidFill>
                  <a:schemeClr val="bg1"/>
                </a:solidFill>
              </a:rPr>
              <a:t>Mysqlsampledatabase.sql</a:t>
            </a:r>
            <a:endParaRPr lang="en-PH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67" y="702734"/>
            <a:ext cx="57150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7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362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Tools Needed</a:t>
            </a:r>
            <a:endParaRPr lang="en-PH" sz="48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69" y="1286934"/>
            <a:ext cx="8910695" cy="501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362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Tools Needed</a:t>
            </a:r>
            <a:endParaRPr lang="en-PH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305" y="5207001"/>
            <a:ext cx="11793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open-source software, open-standards, and services for interactive computing across dozens of programming languages.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73" y="812801"/>
            <a:ext cx="4394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333" y="2599267"/>
            <a:ext cx="11831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800" b="1" dirty="0" smtClean="0">
                <a:solidFill>
                  <a:schemeClr val="bg1"/>
                </a:solidFill>
              </a:rPr>
              <a:t>Lectures</a:t>
            </a:r>
            <a:endParaRPr lang="en-PH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6576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Database (</a:t>
            </a:r>
            <a:r>
              <a:rPr lang="en-PH" sz="4800" b="1" dirty="0" err="1" smtClean="0">
                <a:solidFill>
                  <a:schemeClr val="bg1"/>
                </a:solidFill>
              </a:rPr>
              <a:t>classicmodels</a:t>
            </a:r>
            <a:r>
              <a:rPr lang="en-PH" sz="4800" b="1" dirty="0" smtClean="0">
                <a:solidFill>
                  <a:schemeClr val="bg1"/>
                </a:solidFill>
              </a:rPr>
              <a:t>)</a:t>
            </a:r>
            <a:endParaRPr lang="en-PH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5589</TotalTime>
  <Words>90</Words>
  <Application>Microsoft Macintosh PowerPoint</Application>
  <PresentationFormat>Widescreen</PresentationFormat>
  <Paragraphs>32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ORIGAMI</dc:creator>
  <cp:lastModifiedBy>Microsoft Office User</cp:lastModifiedBy>
  <cp:revision>100</cp:revision>
  <dcterms:created xsi:type="dcterms:W3CDTF">2019-10-18T03:30:12Z</dcterms:created>
  <dcterms:modified xsi:type="dcterms:W3CDTF">2021-01-27T23:17:05Z</dcterms:modified>
</cp:coreProperties>
</file>