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7399-978A-4A03-A9C7-B265156FF033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FC8A0-41EF-4432-892C-01C1B87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Deep Learning – Code</a:t>
            </a:r>
            <a:br>
              <a:rPr lang="de-DE" dirty="0"/>
            </a:br>
            <a:r>
              <a:rPr lang="de-DE" sz="3000" dirty="0"/>
              <a:t>1. Präsentation: Konzept und Ideen</a:t>
            </a:r>
            <a:br>
              <a:rPr lang="de-DE" dirty="0"/>
            </a:br>
            <a:br>
              <a:rPr lang="de-DE" sz="3000" dirty="0"/>
            </a:br>
            <a:r>
              <a:rPr lang="de-DE" sz="2000" dirty="0"/>
              <a:t>Gruppe 3:</a:t>
            </a:r>
            <a:br>
              <a:rPr lang="de-DE" sz="2000" dirty="0"/>
            </a:br>
            <a:r>
              <a:rPr lang="de-DE" sz="2000" dirty="0"/>
              <a:t>	Albrecht, Jonas</a:t>
            </a:r>
            <a:br>
              <a:rPr lang="de-DE" sz="2000" dirty="0"/>
            </a:br>
            <a:r>
              <a:rPr lang="de-DE" sz="2000" dirty="0"/>
              <a:t>	Brotzmann, Edgar</a:t>
            </a:r>
            <a:br>
              <a:rPr lang="de-DE" sz="2000" dirty="0"/>
            </a:br>
            <a:r>
              <a:rPr lang="de-DE" sz="2000" dirty="0"/>
              <a:t>	Ostertag, Jannik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D065B-C3F5-4E5A-B00A-AA0C81843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Dozent: Prof. Dr. Artur </a:t>
            </a:r>
            <a:r>
              <a:rPr lang="de-DE" dirty="0" err="1"/>
              <a:t>Andrzejak</a:t>
            </a:r>
            <a:endParaRPr lang="de-DE" dirty="0"/>
          </a:p>
          <a:p>
            <a:r>
              <a:rPr lang="de-DE" dirty="0"/>
              <a:t>Semester: WS 2017/2018</a:t>
            </a:r>
          </a:p>
        </p:txBody>
      </p:sp>
    </p:spTree>
    <p:extLst>
      <p:ext uri="{BB962C8B-B14F-4D97-AF65-F5344CB8AC3E}">
        <p14:creationId xmlns:p14="http://schemas.microsoft.com/office/powerpoint/2010/main" val="38502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BD71-7A6D-4019-BB27-FC40A7A7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EE7A8-8EA7-477B-ADF1-D294C1C2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Einschränkungen</a:t>
            </a:r>
          </a:p>
          <a:p>
            <a:r>
              <a:rPr lang="de-DE" dirty="0"/>
              <a:t>- Meilensteine:</a:t>
            </a:r>
          </a:p>
          <a:p>
            <a:pPr lvl="1"/>
            <a:r>
              <a:rPr lang="de-DE" dirty="0"/>
              <a:t>1. Daten extrahieren und speichern</a:t>
            </a:r>
          </a:p>
          <a:p>
            <a:pPr lvl="1"/>
            <a:r>
              <a:rPr lang="de-DE" dirty="0"/>
              <a:t>2. Daten aufbereiten</a:t>
            </a:r>
          </a:p>
          <a:p>
            <a:pPr lvl="1"/>
            <a:r>
              <a:rPr lang="de-DE" dirty="0"/>
              <a:t>3. Versuchen das RNN zu trainieren</a:t>
            </a:r>
          </a:p>
          <a:p>
            <a:pPr lvl="1"/>
            <a:r>
              <a:rPr lang="de-DE" dirty="0"/>
              <a:t>4. Das RNN benutzen</a:t>
            </a:r>
          </a:p>
          <a:p>
            <a:r>
              <a:rPr lang="de-DE" dirty="0"/>
              <a:t>- Erhaltenes Feedback</a:t>
            </a:r>
          </a:p>
        </p:txBody>
      </p:sp>
    </p:spTree>
    <p:extLst>
      <p:ext uri="{BB962C8B-B14F-4D97-AF65-F5344CB8AC3E}">
        <p14:creationId xmlns:p14="http://schemas.microsoft.com/office/powerpoint/2010/main" val="19288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2F77C-2B98-4593-8907-7F00FD1A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CBF65-6267-4CD5-A0F7-C28D44A8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Nur auf Modul „</a:t>
            </a:r>
            <a:r>
              <a:rPr lang="de-DE" dirty="0" err="1"/>
              <a:t>NumPy</a:t>
            </a:r>
            <a:r>
              <a:rPr lang="de-DE" dirty="0"/>
              <a:t>“ fokussiert</a:t>
            </a:r>
          </a:p>
          <a:p>
            <a:r>
              <a:rPr lang="de-DE" dirty="0"/>
              <a:t>- (Potentiell) genutzte Hilfsmittel/Techniken:</a:t>
            </a:r>
          </a:p>
          <a:p>
            <a:pPr lvl="1"/>
            <a:r>
              <a:rPr lang="de-DE" dirty="0" err="1"/>
              <a:t>Scrapy</a:t>
            </a:r>
            <a:endParaRPr lang="de-DE" dirty="0"/>
          </a:p>
          <a:p>
            <a:pPr lvl="1"/>
            <a:r>
              <a:rPr lang="de-DE" dirty="0"/>
              <a:t>Spark</a:t>
            </a:r>
          </a:p>
          <a:p>
            <a:pPr lvl="1"/>
            <a:r>
              <a:rPr lang="de-DE" dirty="0"/>
              <a:t>Keras/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sz="2200" dirty="0"/>
              <a:t>-  </a:t>
            </a:r>
            <a:r>
              <a:rPr lang="de-DE" dirty="0"/>
              <a:t>Anforderungen: Das Programm…</a:t>
            </a:r>
          </a:p>
          <a:p>
            <a:pPr lvl="1"/>
            <a:r>
              <a:rPr lang="de-DE" dirty="0"/>
              <a:t>… lernt von aufbereiteten und strukturierten Datensätzen.</a:t>
            </a:r>
          </a:p>
          <a:p>
            <a:pPr lvl="1"/>
            <a:r>
              <a:rPr lang="de-DE" dirty="0"/>
              <a:t>… erhält als Eingabe eine Frage in natürlicher Sprache (Englisch) und gibt Lösungscode zurück.</a:t>
            </a:r>
          </a:p>
          <a:p>
            <a:pPr lvl="1"/>
            <a:r>
              <a:rPr lang="de-DE" dirty="0"/>
              <a:t>… darf nicht fehlerhaften Code als Lösung ausgeben.</a:t>
            </a:r>
          </a:p>
        </p:txBody>
      </p:sp>
    </p:spTree>
    <p:extLst>
      <p:ext uri="{BB962C8B-B14F-4D97-AF65-F5344CB8AC3E}">
        <p14:creationId xmlns:p14="http://schemas.microsoft.com/office/powerpoint/2010/main" val="380690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1EB9C-97FD-4659-8C8A-D8F55B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Meilensteine:</a:t>
            </a:r>
            <a:br>
              <a:rPr lang="de-DE" dirty="0"/>
            </a:br>
            <a:r>
              <a:rPr lang="de-DE" dirty="0"/>
              <a:t>1. Daten extrahieren und speichern [1/2]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C0941-6975-47FF-9B2B-A2BDAC75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Woher beziehen wir unsere Daten?</a:t>
            </a:r>
          </a:p>
          <a:p>
            <a:pPr lvl="1"/>
            <a:r>
              <a:rPr lang="de-DE" dirty="0" err="1"/>
              <a:t>Stackoverflow</a:t>
            </a:r>
            <a:endParaRPr lang="de-DE" dirty="0"/>
          </a:p>
          <a:p>
            <a:pPr lvl="1"/>
            <a:r>
              <a:rPr lang="de-DE" dirty="0"/>
              <a:t>Python Dokumentation</a:t>
            </a:r>
          </a:p>
          <a:p>
            <a:pPr lvl="1"/>
            <a:r>
              <a:rPr lang="de-DE" dirty="0" err="1"/>
              <a:t>NumPy</a:t>
            </a:r>
            <a:r>
              <a:rPr lang="de-DE" dirty="0"/>
              <a:t> Dokumentation</a:t>
            </a:r>
          </a:p>
          <a:p>
            <a:pPr lvl="1"/>
            <a:r>
              <a:rPr lang="de-DE" dirty="0" err="1"/>
              <a:t>Gist</a:t>
            </a:r>
            <a:r>
              <a:rPr lang="de-DE" dirty="0"/>
              <a:t>, GitHub, etc.</a:t>
            </a:r>
          </a:p>
          <a:p>
            <a:pPr lvl="1"/>
            <a:r>
              <a:rPr lang="de-DE" dirty="0"/>
              <a:t>Gut beschriebene Codebeispiele (mit vielen Kommentaren)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8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C734F-1C53-4089-898F-CB335C9E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Meilensteine:</a:t>
            </a:r>
            <a:br>
              <a:rPr lang="de-DE" dirty="0"/>
            </a:br>
            <a:r>
              <a:rPr lang="de-DE" dirty="0"/>
              <a:t>1. Daten extrahieren und speichern [2/2]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032C0-5382-4795-AB83-B753BCAC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Wie extrahieren wir unsere Daten?</a:t>
            </a:r>
          </a:p>
          <a:p>
            <a:pPr lvl="1"/>
            <a:r>
              <a:rPr lang="de-DE" dirty="0" err="1"/>
              <a:t>Stackoverflow</a:t>
            </a:r>
            <a:r>
              <a:rPr lang="de-DE" dirty="0"/>
              <a:t> </a:t>
            </a:r>
            <a:r>
              <a:rPr lang="de-DE" dirty="0" err="1"/>
              <a:t>dump</a:t>
            </a:r>
            <a:endParaRPr lang="de-DE" dirty="0"/>
          </a:p>
          <a:p>
            <a:pPr lvl="1"/>
            <a:r>
              <a:rPr lang="de-DE" dirty="0"/>
              <a:t>Python </a:t>
            </a:r>
            <a:r>
              <a:rPr lang="de-DE" dirty="0" err="1"/>
              <a:t>Webcrawler</a:t>
            </a:r>
            <a:r>
              <a:rPr lang="de-DE" dirty="0"/>
              <a:t> (z.B. </a:t>
            </a:r>
            <a:r>
              <a:rPr lang="de-DE" dirty="0" err="1"/>
              <a:t>Scrapy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APIs (z.B. von </a:t>
            </a:r>
            <a:r>
              <a:rPr lang="de-DE" dirty="0" err="1"/>
              <a:t>Stackoverflow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- Wie speichern wir die aufbereiteten Daten?</a:t>
            </a:r>
          </a:p>
          <a:p>
            <a:pPr lvl="1"/>
            <a:r>
              <a:rPr lang="de-DE" dirty="0"/>
              <a:t>JSON?</a:t>
            </a:r>
          </a:p>
          <a:p>
            <a:pPr lvl="1"/>
            <a:r>
              <a:rPr lang="de-DE" dirty="0" err="1"/>
              <a:t>MongoDB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SQLite?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→ Unschlüssig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7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B51F1-392D-49C5-BD53-83AB8509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Meilensteine:</a:t>
            </a:r>
            <a:br>
              <a:rPr lang="de-DE" dirty="0"/>
            </a:br>
            <a:r>
              <a:rPr lang="de-DE" dirty="0"/>
              <a:t>2. Daten aufbereiten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8629F-543D-4572-B389-5FF4773D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Unnötige Wörter filtern (ggf. via White-/Blacklist) ODER:</a:t>
            </a:r>
          </a:p>
          <a:p>
            <a:r>
              <a:rPr lang="de-DE" dirty="0"/>
              <a:t>- Neuronale Netzwerk selber Relevanz der Wörter klassifizieren lassen</a:t>
            </a:r>
          </a:p>
          <a:p>
            <a:r>
              <a:rPr lang="de-DE" dirty="0"/>
              <a:t>- Quellcode auf Ausführbarkeit überprüfen </a:t>
            </a:r>
            <a:r>
              <a:rPr lang="de-DE" dirty="0">
                <a:sym typeface="Wingdings" panose="05000000000000000000" pitchFamily="2" charset="2"/>
              </a:rPr>
              <a:t> Über mögliche Umsetzung informieren</a:t>
            </a:r>
          </a:p>
          <a:p>
            <a:r>
              <a:rPr lang="de-DE" dirty="0">
                <a:sym typeface="Wingdings" panose="05000000000000000000" pitchFamily="2" charset="2"/>
              </a:rPr>
              <a:t>- Einheitliche Variablennamen verwenden</a:t>
            </a:r>
          </a:p>
          <a:p>
            <a:r>
              <a:rPr lang="de-DE" dirty="0">
                <a:sym typeface="Wingdings" panose="05000000000000000000" pitchFamily="2" charset="2"/>
              </a:rPr>
              <a:t>- Beispielhafte Struktur einer Rohklasse extrahieren (sodass </a:t>
            </a:r>
            <a:r>
              <a:rPr lang="de-DE" dirty="0" err="1">
                <a:sym typeface="Wingdings" panose="05000000000000000000" pitchFamily="2" charset="2"/>
              </a:rPr>
              <a:t>imports</a:t>
            </a:r>
            <a:r>
              <a:rPr lang="de-DE" dirty="0">
                <a:sym typeface="Wingdings" panose="05000000000000000000" pitchFamily="2" charset="2"/>
              </a:rPr>
              <a:t>, etc. nicht mehr nötig werden und man direkt den auszuführenden Code eingeben kann)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40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6183D-8096-4B51-8C19-220DEC73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Meilensteine:</a:t>
            </a:r>
            <a:br>
              <a:rPr lang="de-DE" dirty="0"/>
            </a:br>
            <a:r>
              <a:rPr lang="de-DE" dirty="0"/>
              <a:t>3. Versuchen das RNN zu trainieren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77D8F-DF96-4BFF-A7CF-9094FD03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API Sequenzen (vgl. „Deep API </a:t>
            </a:r>
            <a:r>
              <a:rPr lang="de-DE" dirty="0" err="1"/>
              <a:t>learning</a:t>
            </a:r>
            <a:r>
              <a:rPr lang="de-DE" dirty="0"/>
              <a:t>“)</a:t>
            </a:r>
          </a:p>
          <a:p>
            <a:r>
              <a:rPr lang="de-DE" dirty="0"/>
              <a:t>- Codefragmente automatisch zu vervollständigen</a:t>
            </a:r>
          </a:p>
          <a:p>
            <a:r>
              <a:rPr lang="de-DE" dirty="0"/>
              <a:t>- Variablentypen erkennen</a:t>
            </a:r>
          </a:p>
        </p:txBody>
      </p:sp>
    </p:spTree>
    <p:extLst>
      <p:ext uri="{BB962C8B-B14F-4D97-AF65-F5344CB8AC3E}">
        <p14:creationId xmlns:p14="http://schemas.microsoft.com/office/powerpoint/2010/main" val="129211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4C8A9-B84B-4B3D-A293-1F2676B4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Meilensteine:</a:t>
            </a:r>
            <a:br>
              <a:rPr lang="de-DE" dirty="0"/>
            </a:br>
            <a:r>
              <a:rPr lang="de-DE" dirty="0"/>
              <a:t>4. Das RNN benutzen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E6060-0007-402F-8489-2CE5F216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Kommandozeileninterpreter</a:t>
            </a:r>
          </a:p>
          <a:p>
            <a:r>
              <a:rPr lang="de-DE" dirty="0"/>
              <a:t>- Webinterface oder </a:t>
            </a:r>
            <a:r>
              <a:rPr lang="de-DE" dirty="0" err="1"/>
              <a:t>PlugIn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64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C3E12-FEA6-4189-B317-3189C95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Erhaltenes 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AE290-634D-4D30-8144-66A32A9F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RNN mit Daten füttern ist der eher weniger schwierige Teil</a:t>
            </a:r>
          </a:p>
          <a:p>
            <a:r>
              <a:rPr lang="de-DE" dirty="0"/>
              <a:t>- Datenaufbereitung wird am meisten Zeit beanspruchen (ca. 50%)</a:t>
            </a:r>
          </a:p>
          <a:p>
            <a:r>
              <a:rPr lang="de-DE" dirty="0"/>
              <a:t>- NN muss sauberen Code erzeugen und ausgeben</a:t>
            </a:r>
          </a:p>
          <a:p>
            <a:r>
              <a:rPr lang="de-DE" dirty="0"/>
              <a:t>- (Teil)Compiler besser als normales Programm laufen lassen (NICHT als Teil des NN)</a:t>
            </a:r>
          </a:p>
          <a:p>
            <a:r>
              <a:rPr lang="de-DE" dirty="0"/>
              <a:t>- Daten müssen vereinheitlicht werden</a:t>
            </a:r>
          </a:p>
        </p:txBody>
      </p:sp>
    </p:spTree>
    <p:extLst>
      <p:ext uri="{BB962C8B-B14F-4D97-AF65-F5344CB8AC3E}">
        <p14:creationId xmlns:p14="http://schemas.microsoft.com/office/powerpoint/2010/main" val="156570941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330</Words>
  <Application>Microsoft Office PowerPoint</Application>
  <PresentationFormat>Breitbild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Rückblick</vt:lpstr>
      <vt:lpstr>Deep Learning – Code 1. Präsentation: Konzept und Ideen  Gruppe 3:  Albrecht, Jonas  Brotzmann, Edgar  Ostertag, Jannik</vt:lpstr>
      <vt:lpstr>Gliederung</vt:lpstr>
      <vt:lpstr>Einschränkungen</vt:lpstr>
      <vt:lpstr>Meilensteine: 1. Daten extrahieren und speichern [1/2]</vt:lpstr>
      <vt:lpstr>Meilensteine: 1. Daten extrahieren und speichern [2/2]</vt:lpstr>
      <vt:lpstr>Meilensteine: 2. Daten aufbereiten</vt:lpstr>
      <vt:lpstr>Meilensteine: 3. Versuchen das RNN zu trainieren</vt:lpstr>
      <vt:lpstr>Meilensteine: 4. Das RNN benutzen</vt:lpstr>
      <vt:lpstr>Erhaltenes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– Code</dc:title>
  <dc:creator>Edgar Brotzmann</dc:creator>
  <cp:lastModifiedBy>Edgar Brotzmann</cp:lastModifiedBy>
  <cp:revision>8</cp:revision>
  <dcterms:created xsi:type="dcterms:W3CDTF">2017-11-08T00:30:47Z</dcterms:created>
  <dcterms:modified xsi:type="dcterms:W3CDTF">2017-11-08T01:16:31Z</dcterms:modified>
</cp:coreProperties>
</file>