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5" autoAdjust="0"/>
    <p:restoredTop sz="82375" autoAdjust="0"/>
  </p:normalViewPr>
  <p:slideViewPr>
    <p:cSldViewPr snapToGrid="0">
      <p:cViewPr varScale="1">
        <p:scale>
          <a:sx n="71" d="100"/>
          <a:sy n="71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996F-CC19-4110-994A-37CDB4F0E444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C2E41-AEE6-4F7E-9B06-770B10ACC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Schlüsselwörter entweder per Software vergleichen ODER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stackoverflow</a:t>
            </a:r>
            <a:r>
              <a:rPr lang="de-DE" dirty="0"/>
              <a:t> danach suchen und die Lösungsmengen vergleichen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Software einsetzen, die Codesemantik erkennt, ODER: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Manuell </a:t>
            </a:r>
            <a:r>
              <a:rPr lang="de-DE" dirty="0" err="1"/>
              <a:t>Quellcodeanalysierer</a:t>
            </a:r>
            <a:r>
              <a:rPr lang="de-DE" dirty="0"/>
              <a:t> schreiben (aufwendig)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C2E41-AEE6-4F7E-9B06-770B10ACC7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7399-978A-4A03-A9C7-B265156FF03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FC8A0-41EF-4432-892C-01C1B87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Deep Learning – Code</a:t>
            </a:r>
            <a:br>
              <a:rPr lang="de-DE" dirty="0"/>
            </a:br>
            <a:r>
              <a:rPr lang="de-DE" sz="3000" dirty="0"/>
              <a:t>2. Präsentation: Erste Ansätze und Vertiefungen</a:t>
            </a:r>
            <a:br>
              <a:rPr lang="de-DE" dirty="0"/>
            </a:br>
            <a:br>
              <a:rPr lang="de-DE" sz="3000" dirty="0"/>
            </a:br>
            <a:r>
              <a:rPr lang="de-DE" sz="2000" dirty="0"/>
              <a:t>Gruppe 3:</a:t>
            </a:r>
            <a:br>
              <a:rPr lang="de-DE" sz="2000" dirty="0"/>
            </a:br>
            <a:r>
              <a:rPr lang="de-DE" sz="2000" dirty="0"/>
              <a:t>	Albrecht, Jonas</a:t>
            </a:r>
            <a:br>
              <a:rPr lang="de-DE" sz="2000" dirty="0"/>
            </a:br>
            <a:r>
              <a:rPr lang="de-DE" sz="2000" dirty="0"/>
              <a:t>	Brotzmann, Edgar</a:t>
            </a:r>
            <a:br>
              <a:rPr lang="de-DE" sz="2000" dirty="0"/>
            </a:br>
            <a:r>
              <a:rPr lang="de-DE" sz="2000" dirty="0"/>
              <a:t>	Ostertag, Jannik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D065B-C3F5-4E5A-B00A-AA0C81843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Dozent: Prof. Dr. Artur </a:t>
            </a:r>
            <a:r>
              <a:rPr lang="de-DE" dirty="0" err="1"/>
              <a:t>Andrzejak</a:t>
            </a:r>
            <a:endParaRPr lang="de-DE" dirty="0"/>
          </a:p>
          <a:p>
            <a:r>
              <a:rPr lang="de-DE" dirty="0"/>
              <a:t>Semester: WS 2017/2018</a:t>
            </a:r>
          </a:p>
        </p:txBody>
      </p:sp>
    </p:spTree>
    <p:extLst>
      <p:ext uri="{BB962C8B-B14F-4D97-AF65-F5344CB8AC3E}">
        <p14:creationId xmlns:p14="http://schemas.microsoft.com/office/powerpoint/2010/main" val="3850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BD71-7A6D-4019-BB27-FC40A7A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EE7A8-8EA7-477B-ADF1-D294C1C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Daten gewinnen</a:t>
            </a:r>
          </a:p>
          <a:p>
            <a:r>
              <a:rPr lang="de-DE" dirty="0"/>
              <a:t>- Datenformat</a:t>
            </a:r>
          </a:p>
          <a:p>
            <a:r>
              <a:rPr lang="de-DE" dirty="0"/>
              <a:t>- Probleme mit den Daten</a:t>
            </a:r>
          </a:p>
          <a:p>
            <a:r>
              <a:rPr lang="de-DE"/>
              <a:t>- Lösungsideen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8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gewinnen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XML-</a:t>
            </a:r>
            <a:r>
              <a:rPr lang="de-DE" dirty="0" err="1"/>
              <a:t>Dumps</a:t>
            </a:r>
            <a:r>
              <a:rPr lang="de-DE" dirty="0"/>
              <a:t> von </a:t>
            </a:r>
            <a:r>
              <a:rPr lang="de-DE" dirty="0" err="1"/>
              <a:t>StackOverflow</a:t>
            </a:r>
            <a:r>
              <a:rPr lang="de-DE" dirty="0"/>
              <a:t> verarbeitet -&gt; gespeichert in JSON</a:t>
            </a:r>
          </a:p>
          <a:p>
            <a:r>
              <a:rPr lang="de-DE" dirty="0"/>
              <a:t>- </a:t>
            </a:r>
            <a:r>
              <a:rPr lang="de-DE" dirty="0" err="1"/>
              <a:t>Webcrawler</a:t>
            </a:r>
            <a:r>
              <a:rPr lang="de-DE" dirty="0"/>
              <a:t> um </a:t>
            </a:r>
            <a:r>
              <a:rPr lang="de-DE" dirty="0" err="1"/>
              <a:t>StackOverflow</a:t>
            </a:r>
            <a:r>
              <a:rPr lang="de-DE" dirty="0"/>
              <a:t>  Fragen mit </a:t>
            </a:r>
            <a:r>
              <a:rPr lang="de-DE" dirty="0" err="1"/>
              <a:t>NumPy</a:t>
            </a:r>
            <a:r>
              <a:rPr lang="de-DE" dirty="0"/>
              <a:t>-Tag abzurufen, dann verarbeitet</a:t>
            </a:r>
            <a:br>
              <a:rPr lang="de-DE" dirty="0"/>
            </a:br>
            <a:r>
              <a:rPr lang="de-DE" dirty="0"/>
              <a:t>    -&gt; gespeichert in JSON</a:t>
            </a:r>
          </a:p>
          <a:p>
            <a:r>
              <a:rPr lang="de-DE" dirty="0"/>
              <a:t>- weitere Datenquellen möglich (Dokumentationen)</a:t>
            </a:r>
          </a:p>
          <a:p>
            <a:r>
              <a:rPr lang="de-DE" dirty="0"/>
              <a:t>- was wir wollen: Sehr viele Fragen die auf verhältnismäßig wenige Antworten abgebildet werden</a:t>
            </a:r>
          </a:p>
        </p:txBody>
      </p:sp>
    </p:spTree>
    <p:extLst>
      <p:ext uri="{BB962C8B-B14F-4D97-AF65-F5344CB8AC3E}">
        <p14:creationId xmlns:p14="http://schemas.microsoft.com/office/powerpoint/2010/main" val="11343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JSON -&gt; Frage: Wert; Antworten: Werte</a:t>
            </a:r>
          </a:p>
          <a:p>
            <a:r>
              <a:rPr lang="de-DE" dirty="0"/>
              <a:t>- noch mit &lt;</a:t>
            </a:r>
            <a:r>
              <a:rPr lang="de-DE" dirty="0" err="1"/>
              <a:t>html</a:t>
            </a:r>
            <a:r>
              <a:rPr lang="de-DE" dirty="0"/>
              <a:t>&gt; tags</a:t>
            </a:r>
          </a:p>
          <a:p>
            <a:r>
              <a:rPr lang="de-DE" dirty="0"/>
              <a:t>- Fließtext und Code gemischt</a:t>
            </a:r>
          </a:p>
          <a:p>
            <a:r>
              <a:rPr lang="de-DE" dirty="0"/>
              <a:t>- warum noch so „roh“? –&gt;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1445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den Daten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Mischung aus Text und Code</a:t>
            </a:r>
          </a:p>
          <a:p>
            <a:r>
              <a:rPr lang="de-DE" dirty="0"/>
              <a:t>- Code ist in Fließtext eingebettet („The </a:t>
            </a:r>
            <a:r>
              <a:rPr lang="de-DE" dirty="0" err="1"/>
              <a:t>function</a:t>
            </a:r>
            <a:r>
              <a:rPr lang="de-DE" dirty="0"/>
              <a:t> &lt;</a:t>
            </a:r>
            <a:r>
              <a:rPr lang="de-DE" dirty="0" err="1"/>
              <a:t>code</a:t>
            </a:r>
            <a:r>
              <a:rPr lang="de-DE" dirty="0"/>
              <a:t>&gt;f&lt;/</a:t>
            </a:r>
            <a:r>
              <a:rPr lang="de-DE" dirty="0" err="1"/>
              <a:t>code</a:t>
            </a:r>
            <a:r>
              <a:rPr lang="de-DE" dirty="0"/>
              <a:t>&gt;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&lt;</a:t>
            </a:r>
            <a:r>
              <a:rPr lang="de-DE" dirty="0" err="1"/>
              <a:t>code</a:t>
            </a:r>
            <a:r>
              <a:rPr lang="de-DE" dirty="0"/>
              <a:t>&gt;</a:t>
            </a:r>
            <a:r>
              <a:rPr lang="de-DE" dirty="0" err="1"/>
              <a:t>classname</a:t>
            </a:r>
            <a:r>
              <a:rPr lang="de-DE" dirty="0"/>
              <a:t>&lt;/</a:t>
            </a:r>
            <a:r>
              <a:rPr lang="de-DE" dirty="0" err="1"/>
              <a:t>code</a:t>
            </a:r>
            <a:r>
              <a:rPr lang="de-DE" dirty="0"/>
              <a:t>&gt;“ </a:t>
            </a:r>
            <a:r>
              <a:rPr lang="de-DE" dirty="0" err="1"/>
              <a:t>usw</a:t>
            </a:r>
            <a:r>
              <a:rPr lang="de-DE" dirty="0"/>
              <a:t>)</a:t>
            </a:r>
          </a:p>
          <a:p>
            <a:r>
              <a:rPr lang="de-DE" dirty="0"/>
              <a:t>- 10 semantisch gleiche Fragen -&gt; 10 unterschiedliche Codebeispiele</a:t>
            </a:r>
          </a:p>
          <a:p>
            <a:r>
              <a:rPr lang="de-DE" dirty="0"/>
              <a:t>- wie unifiziert man das um sinnvolle Eingaben für ein NN zu haben?</a:t>
            </a:r>
          </a:p>
        </p:txBody>
      </p:sp>
    </p:spTree>
    <p:extLst>
      <p:ext uri="{BB962C8B-B14F-4D97-AF65-F5344CB8AC3E}">
        <p14:creationId xmlns:p14="http://schemas.microsoft.com/office/powerpoint/2010/main" val="132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semantisch gleiche Fragen durch geschickte Suche erkennen und </a:t>
            </a:r>
            <a:r>
              <a:rPr lang="de-DE" dirty="0" err="1"/>
              <a:t>Codesnippets</a:t>
            </a:r>
            <a:r>
              <a:rPr lang="de-DE" dirty="0"/>
              <a:t> vergleichen</a:t>
            </a:r>
          </a:p>
          <a:p>
            <a:r>
              <a:rPr lang="de-DE" dirty="0"/>
              <a:t>- semantisch gleichen Quellcode entdecken und dadurch „gleiche“ Fragen erkennen</a:t>
            </a:r>
          </a:p>
        </p:txBody>
      </p:sp>
    </p:spTree>
    <p:extLst>
      <p:ext uri="{BB962C8B-B14F-4D97-AF65-F5344CB8AC3E}">
        <p14:creationId xmlns:p14="http://schemas.microsoft.com/office/powerpoint/2010/main" val="27972160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</Words>
  <Application>Microsoft Office PowerPoint</Application>
  <PresentationFormat>Breitbild</PresentationFormat>
  <Paragraphs>32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Deep Learning – Code 2. Präsentation: Erste Ansätze und Vertiefungen  Gruppe 3:  Albrecht, Jonas  Brotzmann, Edgar  Ostertag, Jannik</vt:lpstr>
      <vt:lpstr>Gliederung</vt:lpstr>
      <vt:lpstr>Daten gewinnen</vt:lpstr>
      <vt:lpstr>Datenformat</vt:lpstr>
      <vt:lpstr>Probleme mit den Daten </vt:lpstr>
      <vt:lpstr>Lösungsideen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– Code</dc:title>
  <dc:creator>Edgar Brotzmann</dc:creator>
  <cp:lastModifiedBy>Edgar Brotzmann</cp:lastModifiedBy>
  <cp:revision>25</cp:revision>
  <dcterms:created xsi:type="dcterms:W3CDTF">2017-11-08T00:30:47Z</dcterms:created>
  <dcterms:modified xsi:type="dcterms:W3CDTF">2017-11-13T13:46:40Z</dcterms:modified>
</cp:coreProperties>
</file>