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05" autoAdjust="0"/>
    <p:restoredTop sz="82375" autoAdjust="0"/>
  </p:normalViewPr>
  <p:slideViewPr>
    <p:cSldViewPr snapToGrid="0">
      <p:cViewPr varScale="1">
        <p:scale>
          <a:sx n="71" d="100"/>
          <a:sy n="71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996F-CC19-4110-994A-37CDB4F0E444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C2E41-AEE6-4F7E-9B06-770B10ACC7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44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6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97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147399-978A-4A03-A9C7-B265156FF033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105C6F-1AE1-49AE-90F0-39898FB8730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FC8A0-41EF-4432-892C-01C1B875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Deep Learning – Code</a:t>
            </a:r>
            <a:br>
              <a:rPr lang="de-DE" dirty="0"/>
            </a:br>
            <a:r>
              <a:rPr lang="de-DE" sz="3000" dirty="0"/>
              <a:t>4. Präsentation: Datenaufbereitung und erstes NN</a:t>
            </a:r>
            <a:br>
              <a:rPr lang="de-DE" dirty="0"/>
            </a:br>
            <a:br>
              <a:rPr lang="de-DE" sz="3000" dirty="0"/>
            </a:br>
            <a:r>
              <a:rPr lang="de-DE" sz="2000" dirty="0"/>
              <a:t>Gruppe 3:</a:t>
            </a:r>
            <a:br>
              <a:rPr lang="de-DE" sz="2000" dirty="0"/>
            </a:br>
            <a:r>
              <a:rPr lang="de-DE" sz="2000" dirty="0"/>
              <a:t>	Albrecht, Jonas</a:t>
            </a:r>
            <a:br>
              <a:rPr lang="de-DE" sz="2000" dirty="0"/>
            </a:br>
            <a:r>
              <a:rPr lang="de-DE" sz="2000" dirty="0"/>
              <a:t>	Brotzmann, Edgar</a:t>
            </a:r>
            <a:br>
              <a:rPr lang="de-DE" sz="2000" dirty="0"/>
            </a:br>
            <a:r>
              <a:rPr lang="de-DE" sz="2000" dirty="0"/>
              <a:t>	Ostertag, Jannik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0D065B-C3F5-4E5A-B00A-AA0C81843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Dozent: Prof. Dr. Artur </a:t>
            </a:r>
            <a:r>
              <a:rPr lang="de-DE" dirty="0" err="1"/>
              <a:t>Andrzejak</a:t>
            </a:r>
            <a:endParaRPr lang="de-DE" dirty="0"/>
          </a:p>
          <a:p>
            <a:r>
              <a:rPr lang="de-DE" dirty="0"/>
              <a:t>Semester: WS 2017/2018</a:t>
            </a:r>
          </a:p>
        </p:txBody>
      </p:sp>
    </p:spTree>
    <p:extLst>
      <p:ext uri="{BB962C8B-B14F-4D97-AF65-F5344CB8AC3E}">
        <p14:creationId xmlns:p14="http://schemas.microsoft.com/office/powerpoint/2010/main" val="38502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8BD71-7A6D-4019-BB27-FC40A7A7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EE7A8-8EA7-477B-ADF1-D294C1C2B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- Daten:</a:t>
            </a:r>
          </a:p>
          <a:p>
            <a:pPr lvl="1"/>
            <a:r>
              <a:rPr lang="de-DE" sz="2600" dirty="0"/>
              <a:t>Aufbereitung</a:t>
            </a:r>
          </a:p>
          <a:p>
            <a:pPr lvl="1"/>
            <a:r>
              <a:rPr lang="de-DE" sz="2600" dirty="0"/>
              <a:t>Unifizierung</a:t>
            </a:r>
          </a:p>
          <a:p>
            <a:r>
              <a:rPr lang="de-DE" sz="2800" dirty="0"/>
              <a:t>- RNN</a:t>
            </a:r>
          </a:p>
        </p:txBody>
      </p:sp>
    </p:spTree>
    <p:extLst>
      <p:ext uri="{BB962C8B-B14F-4D97-AF65-F5344CB8AC3E}">
        <p14:creationId xmlns:p14="http://schemas.microsoft.com/office/powerpoint/2010/main" val="19288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952BE-32E2-43D1-8C6F-94E963CA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Daten: 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F9570-3F73-4A32-8032-3055E4D4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Zeichen von der Python-Konsole entfernt (z.B. „Out[2]: “)</a:t>
            </a:r>
          </a:p>
          <a:p>
            <a:r>
              <a:rPr lang="de-DE" dirty="0"/>
              <a:t>- Codeausschnitte von einer Antwort zusammengefügt</a:t>
            </a:r>
          </a:p>
          <a:p>
            <a:r>
              <a:rPr lang="de-DE" dirty="0"/>
              <a:t>- Code in Dateien geschrieben und parsen lassen</a:t>
            </a:r>
          </a:p>
          <a:p>
            <a:r>
              <a:rPr lang="de-DE" dirty="0"/>
              <a:t>- Insgesamt knapp 53.800 Dateien, davon ca. 63% </a:t>
            </a:r>
            <a:r>
              <a:rPr lang="de-DE" dirty="0" err="1"/>
              <a:t>parsable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75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0A700-5445-42A5-B192-875682D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Daten: Unifizierung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98D5F-4F80-4E51-BFFE-40F2C3B6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 - Schreiben eigenen </a:t>
            </a:r>
            <a:r>
              <a:rPr lang="de-DE" sz="2800" dirty="0" err="1"/>
              <a:t>Unifizierer</a:t>
            </a:r>
            <a:endParaRPr lang="de-DE" sz="2800" dirty="0"/>
          </a:p>
          <a:p>
            <a:pPr marL="0" indent="0">
              <a:buNone/>
            </a:pPr>
            <a:r>
              <a:rPr lang="de-DE" sz="2800" dirty="0"/>
              <a:t> - Für unser Aufgabenfeld ausreichend</a:t>
            </a:r>
          </a:p>
          <a:p>
            <a:pPr marL="0" indent="0">
              <a:buNone/>
            </a:pPr>
            <a:r>
              <a:rPr lang="de-DE" sz="2800" dirty="0"/>
              <a:t> - Berücksichtigung von vordefinierten Funktionen (z.B. </a:t>
            </a:r>
            <a:r>
              <a:rPr lang="de-DE" sz="2800" dirty="0" err="1"/>
              <a:t>len</a:t>
            </a:r>
            <a:r>
              <a:rPr lang="de-DE" sz="2800" dirty="0"/>
              <a:t>(x))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E6E8B-D2C5-4BF9-A022-2BA7F61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76F0F-71BA-4C90-88A2-D93A7D4A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53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98F8D-5DE9-400F-9523-C30A24F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D2995-3CB2-4198-9EBB-0B045380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42803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101</Words>
  <Application>Microsoft Office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Rückblick</vt:lpstr>
      <vt:lpstr>Deep Learning – Code 4. Präsentation: Datenaufbereitung und erstes NN  Gruppe 3:  Albrecht, Jonas  Brotzmann, Edgar  Ostertag, Jannik</vt:lpstr>
      <vt:lpstr>Gliederung</vt:lpstr>
      <vt:lpstr>Daten: Aufbereitung</vt:lpstr>
      <vt:lpstr>Daten: Unifizierung</vt:lpstr>
      <vt:lpstr>RNN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– Code</dc:title>
  <dc:creator>Edgar Brotzmann</dc:creator>
  <cp:lastModifiedBy>Edgar Brotzmann</cp:lastModifiedBy>
  <cp:revision>35</cp:revision>
  <dcterms:created xsi:type="dcterms:W3CDTF">2017-11-08T00:30:47Z</dcterms:created>
  <dcterms:modified xsi:type="dcterms:W3CDTF">2017-11-27T13:48:37Z</dcterms:modified>
</cp:coreProperties>
</file>