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14" autoAdjust="0"/>
    <p:restoredTop sz="82317" autoAdjust="0"/>
  </p:normalViewPr>
  <p:slideViewPr>
    <p:cSldViewPr snapToGrid="0">
      <p:cViewPr varScale="1">
        <p:scale>
          <a:sx n="94" d="100"/>
          <a:sy n="94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3996F-CC19-4110-994A-37CDB4F0E444}" type="datetimeFigureOut">
              <a:rPr lang="de-DE" smtClean="0"/>
              <a:t>04.12.2017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C2E41-AEE6-4F7E-9B06-770B10ACC7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162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7399-978A-4A03-A9C7-B265156FF033}" type="datetimeFigureOut">
              <a:rPr lang="de-DE" smtClean="0"/>
              <a:t>04.12.2017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5C6F-1AE1-49AE-90F0-39898FB87300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612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7399-978A-4A03-A9C7-B265156FF033}" type="datetimeFigureOut">
              <a:rPr lang="de-DE" smtClean="0"/>
              <a:t>04.12.2017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5C6F-1AE1-49AE-90F0-39898FB873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067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7399-978A-4A03-A9C7-B265156FF033}" type="datetimeFigureOut">
              <a:rPr lang="de-DE" smtClean="0"/>
              <a:t>04.12.2017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5C6F-1AE1-49AE-90F0-39898FB873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0753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7399-978A-4A03-A9C7-B265156FF033}" type="datetimeFigureOut">
              <a:rPr lang="de-DE" smtClean="0"/>
              <a:t>04.12.2017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5C6F-1AE1-49AE-90F0-39898FB873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8159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7399-978A-4A03-A9C7-B265156FF033}" type="datetimeFigureOut">
              <a:rPr lang="de-DE" smtClean="0"/>
              <a:t>04.12.2017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5C6F-1AE1-49AE-90F0-39898FB87300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956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7399-978A-4A03-A9C7-B265156FF033}" type="datetimeFigureOut">
              <a:rPr lang="de-DE" smtClean="0"/>
              <a:t>04.12.2017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5C6F-1AE1-49AE-90F0-39898FB873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6631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7399-978A-4A03-A9C7-B265156FF033}" type="datetimeFigureOut">
              <a:rPr lang="de-DE" smtClean="0"/>
              <a:t>04.12.2017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5C6F-1AE1-49AE-90F0-39898FB873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8445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7399-978A-4A03-A9C7-B265156FF033}" type="datetimeFigureOut">
              <a:rPr lang="de-DE" smtClean="0"/>
              <a:t>04.12.2017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5C6F-1AE1-49AE-90F0-39898FB873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9638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7399-978A-4A03-A9C7-B265156FF033}" type="datetimeFigureOut">
              <a:rPr lang="de-DE" smtClean="0"/>
              <a:t>04.12.2017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5C6F-1AE1-49AE-90F0-39898FB873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976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B147399-978A-4A03-A9C7-B265156FF033}" type="datetimeFigureOut">
              <a:rPr lang="de-DE" smtClean="0"/>
              <a:t>04.12.2017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105C6F-1AE1-49AE-90F0-39898FB873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6231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7399-978A-4A03-A9C7-B265156FF033}" type="datetimeFigureOut">
              <a:rPr lang="de-DE" smtClean="0"/>
              <a:t>04.12.2017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5C6F-1AE1-49AE-90F0-39898FB873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292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B147399-978A-4A03-A9C7-B265156FF033}" type="datetimeFigureOut">
              <a:rPr lang="de-DE" smtClean="0"/>
              <a:t>04.12.2017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8105C6F-1AE1-49AE-90F0-39898FB87300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468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cipy.org/doc/numpy-1.13.0/reference/generated/numpy.array.html#numpy.arra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machinelearnings.co/text-classification-using-neural-networks-f5cd7b8765c6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6FC8A0-41EF-4432-892C-01C1B875BF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Deep Learning – Code</a:t>
            </a:r>
            <a:br>
              <a:rPr lang="de-DE" dirty="0"/>
            </a:br>
            <a:r>
              <a:rPr lang="de-DE" sz="3000" dirty="0"/>
              <a:t>5. Präsentation: Sequence2Sequence vs. Textklassifikation</a:t>
            </a:r>
            <a:br>
              <a:rPr lang="de-DE" dirty="0"/>
            </a:br>
            <a:br>
              <a:rPr lang="de-DE" sz="3000" dirty="0"/>
            </a:br>
            <a:r>
              <a:rPr lang="de-DE" sz="2000" dirty="0"/>
              <a:t>Gruppe 3:</a:t>
            </a:r>
            <a:br>
              <a:rPr lang="de-DE" sz="2000" dirty="0"/>
            </a:br>
            <a:r>
              <a:rPr lang="de-DE" sz="2000" dirty="0"/>
              <a:t>	Albrecht, Jonas</a:t>
            </a:r>
            <a:br>
              <a:rPr lang="de-DE" sz="2000" dirty="0"/>
            </a:br>
            <a:r>
              <a:rPr lang="de-DE" sz="2000" dirty="0"/>
              <a:t>	Brotzmann, Edgar</a:t>
            </a:r>
            <a:br>
              <a:rPr lang="de-DE" sz="2000" dirty="0"/>
            </a:br>
            <a:r>
              <a:rPr lang="de-DE" sz="2000" dirty="0"/>
              <a:t>	Ostertag, Jannik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30D065B-C3F5-4E5A-B00A-AA0C81843E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Dozent: Prof. Dr. Artur </a:t>
            </a:r>
            <a:r>
              <a:rPr lang="de-DE" dirty="0" err="1"/>
              <a:t>Andrzejak</a:t>
            </a:r>
            <a:endParaRPr lang="de-DE" dirty="0"/>
          </a:p>
          <a:p>
            <a:r>
              <a:rPr lang="de-DE" dirty="0"/>
              <a:t>Semester: WS 2017/2018</a:t>
            </a:r>
          </a:p>
        </p:txBody>
      </p:sp>
    </p:spTree>
    <p:extLst>
      <p:ext uri="{BB962C8B-B14F-4D97-AF65-F5344CB8AC3E}">
        <p14:creationId xmlns:p14="http://schemas.microsoft.com/office/powerpoint/2010/main" val="3850239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48BD71-7A6D-4019-BB27-FC40A7A73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8EE7A8-8EA7-477B-ADF1-D294C1C2B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 dirty="0"/>
              <a:t>Ursprüngliche Idee: tf-Seq2Seq</a:t>
            </a:r>
          </a:p>
          <a:p>
            <a:r>
              <a:rPr lang="de-DE" sz="2800" dirty="0"/>
              <a:t>Neue Idee: Text klassifizieren + </a:t>
            </a:r>
            <a:r>
              <a:rPr lang="de-DE" sz="2800" dirty="0" err="1"/>
              <a:t>lookup</a:t>
            </a:r>
            <a:endParaRPr lang="de-DE" sz="2800" dirty="0"/>
          </a:p>
          <a:p>
            <a:r>
              <a:rPr lang="de-DE" sz="2800" dirty="0" err="1"/>
              <a:t>To</a:t>
            </a:r>
            <a:r>
              <a:rPr lang="de-DE" sz="2800" dirty="0"/>
              <a:t> Do</a:t>
            </a:r>
          </a:p>
          <a:p>
            <a:r>
              <a:rPr lang="de-DE" sz="2800" dirty="0"/>
              <a:t>Beispiel</a:t>
            </a:r>
          </a:p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928800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C952BE-32E2-43D1-8C6F-94E963CA5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Ursprüngliche Idee: tf-Seq2Seq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3F9570-3F73-4A32-8032-3055E4D42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Programm nimmt Fragen entgegen und „erzeugt“ daraus Codeantwort</a:t>
            </a:r>
          </a:p>
          <a:p>
            <a:r>
              <a:rPr lang="de-DE" dirty="0">
                <a:sym typeface="Wingdings"/>
              </a:rPr>
              <a:t> Idee: tf-Sequence2Sequence</a:t>
            </a:r>
          </a:p>
          <a:p>
            <a:r>
              <a:rPr lang="de-DE" dirty="0">
                <a:sym typeface="Wingdings"/>
              </a:rPr>
              <a:t> Schlecht für uns, da Antworten „generiert“ werden d.h. kein „</a:t>
            </a:r>
            <a:r>
              <a:rPr lang="de-DE" dirty="0" err="1">
                <a:sym typeface="Wingdings"/>
              </a:rPr>
              <a:t>lookup</a:t>
            </a:r>
            <a:r>
              <a:rPr lang="de-DE" dirty="0">
                <a:sym typeface="Wingdings"/>
              </a:rPr>
              <a:t>“ </a:t>
            </a:r>
          </a:p>
          <a:p>
            <a:r>
              <a:rPr lang="de-DE" dirty="0">
                <a:sym typeface="Wingdings"/>
              </a:rPr>
              <a:t> Gibt keine sinnvollen Codebeispiele zurück (sinnvoll bei Textübersetzung von verschiedenen Sprachen bezüglich grammatikalischen Aspekten, „kann aber nicht programmieren“)</a:t>
            </a:r>
          </a:p>
        </p:txBody>
      </p:sp>
    </p:spTree>
    <p:extLst>
      <p:ext uri="{BB962C8B-B14F-4D97-AF65-F5344CB8AC3E}">
        <p14:creationId xmlns:p14="http://schemas.microsoft.com/office/powerpoint/2010/main" val="1717754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Neue Idee: Text klassifizieren + </a:t>
            </a:r>
            <a:r>
              <a:rPr lang="de-DE" dirty="0" err="1"/>
              <a:t>lookup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Mithilfe eines neuronalen Netzes Texte klassifizieren und für eine Klasse von Fragen Codeantwort bereitstellen:</a:t>
            </a:r>
          </a:p>
          <a:p>
            <a:r>
              <a:rPr lang="de-DE" i="1" dirty="0"/>
              <a:t>{"</a:t>
            </a:r>
            <a:r>
              <a:rPr lang="de-DE" i="1" dirty="0" err="1"/>
              <a:t>class</a:t>
            </a:r>
            <a:r>
              <a:rPr lang="de-DE" i="1" dirty="0"/>
              <a:t>":“a", "</a:t>
            </a:r>
            <a:r>
              <a:rPr lang="de-DE" i="1" dirty="0" err="1"/>
              <a:t>sentence</a:t>
            </a:r>
            <a:r>
              <a:rPr lang="de-DE" i="1" dirty="0"/>
              <a:t>":“</a:t>
            </a:r>
            <a:r>
              <a:rPr lang="de-DE" i="1" dirty="0" err="1"/>
              <a:t>give</a:t>
            </a:r>
            <a:r>
              <a:rPr lang="de-DE" i="1" dirty="0"/>
              <a:t> </a:t>
            </a:r>
            <a:r>
              <a:rPr lang="de-DE" i="1" dirty="0" err="1"/>
              <a:t>me</a:t>
            </a:r>
            <a:r>
              <a:rPr lang="de-DE" i="1" dirty="0"/>
              <a:t> </a:t>
            </a:r>
            <a:r>
              <a:rPr lang="de-DE" i="1" dirty="0" err="1"/>
              <a:t>example</a:t>
            </a:r>
            <a:r>
              <a:rPr lang="de-DE" i="1" dirty="0"/>
              <a:t> </a:t>
            </a:r>
            <a:r>
              <a:rPr lang="de-DE" i="1" dirty="0" err="1"/>
              <a:t>of</a:t>
            </a:r>
            <a:r>
              <a:rPr lang="de-DE" i="1" dirty="0"/>
              <a:t> </a:t>
            </a:r>
            <a:r>
              <a:rPr lang="de-DE" i="1" dirty="0" err="1"/>
              <a:t>numpy</a:t>
            </a:r>
            <a:r>
              <a:rPr lang="de-DE" i="1" dirty="0"/>
              <a:t> </a:t>
            </a:r>
            <a:r>
              <a:rPr lang="de-DE" i="1" dirty="0" err="1"/>
              <a:t>array</a:t>
            </a:r>
            <a:r>
              <a:rPr lang="de-DE" i="1" dirty="0"/>
              <a:t>"}</a:t>
            </a:r>
          </a:p>
          <a:p>
            <a:r>
              <a:rPr lang="de-DE" i="1" dirty="0"/>
              <a:t>{"</a:t>
            </a:r>
            <a:r>
              <a:rPr lang="de-DE" i="1" dirty="0" err="1"/>
              <a:t>class</a:t>
            </a:r>
            <a:r>
              <a:rPr lang="de-DE" i="1" dirty="0"/>
              <a:t>":“a", "</a:t>
            </a:r>
            <a:r>
              <a:rPr lang="de-DE" i="1" dirty="0" err="1"/>
              <a:t>sentence</a:t>
            </a:r>
            <a:r>
              <a:rPr lang="de-DE" i="1" dirty="0"/>
              <a:t>":"</a:t>
            </a:r>
            <a:r>
              <a:rPr lang="de-DE" i="1" dirty="0" err="1"/>
              <a:t>how</a:t>
            </a:r>
            <a:r>
              <a:rPr lang="de-DE" i="1" dirty="0"/>
              <a:t> </a:t>
            </a:r>
            <a:r>
              <a:rPr lang="de-DE" i="1" dirty="0" err="1"/>
              <a:t>to</a:t>
            </a:r>
            <a:r>
              <a:rPr lang="de-DE" i="1" dirty="0"/>
              <a:t> </a:t>
            </a:r>
            <a:r>
              <a:rPr lang="de-DE" i="1" dirty="0" err="1"/>
              <a:t>use</a:t>
            </a:r>
            <a:r>
              <a:rPr lang="de-DE" i="1" dirty="0"/>
              <a:t> </a:t>
            </a:r>
            <a:r>
              <a:rPr lang="de-DE" i="1" dirty="0" err="1"/>
              <a:t>numpy</a:t>
            </a:r>
            <a:r>
              <a:rPr lang="de-DE" i="1" dirty="0"/>
              <a:t> </a:t>
            </a:r>
            <a:r>
              <a:rPr lang="de-DE" i="1" dirty="0" err="1"/>
              <a:t>array</a:t>
            </a:r>
            <a:r>
              <a:rPr lang="de-DE" i="1" dirty="0"/>
              <a:t>?"}</a:t>
            </a:r>
          </a:p>
          <a:p>
            <a:r>
              <a:rPr lang="de-DE" i="1" dirty="0"/>
              <a:t>{"</a:t>
            </a:r>
            <a:r>
              <a:rPr lang="de-DE" i="1" dirty="0" err="1"/>
              <a:t>class</a:t>
            </a:r>
            <a:r>
              <a:rPr lang="de-DE" i="1" dirty="0"/>
              <a:t>":“a", "</a:t>
            </a:r>
            <a:r>
              <a:rPr lang="de-DE" i="1" dirty="0" err="1"/>
              <a:t>sentence</a:t>
            </a:r>
            <a:r>
              <a:rPr lang="de-DE" i="1" dirty="0"/>
              <a:t>":“</a:t>
            </a:r>
            <a:r>
              <a:rPr lang="de-DE" i="1" dirty="0" err="1"/>
              <a:t>what</a:t>
            </a:r>
            <a:r>
              <a:rPr lang="de-DE" i="1" dirty="0"/>
              <a:t> </a:t>
            </a:r>
            <a:r>
              <a:rPr lang="de-DE" i="1" dirty="0" err="1"/>
              <a:t>is</a:t>
            </a:r>
            <a:r>
              <a:rPr lang="de-DE" i="1" dirty="0"/>
              <a:t> </a:t>
            </a:r>
            <a:r>
              <a:rPr lang="de-DE" i="1" dirty="0" err="1"/>
              <a:t>wrong</a:t>
            </a:r>
            <a:r>
              <a:rPr lang="de-DE" i="1" dirty="0"/>
              <a:t> </a:t>
            </a:r>
            <a:r>
              <a:rPr lang="de-DE" i="1" dirty="0" err="1"/>
              <a:t>with</a:t>
            </a:r>
            <a:r>
              <a:rPr lang="de-DE" i="1" dirty="0"/>
              <a:t> </a:t>
            </a:r>
            <a:r>
              <a:rPr lang="de-DE" i="1" dirty="0" err="1"/>
              <a:t>my</a:t>
            </a:r>
            <a:r>
              <a:rPr lang="de-DE" i="1" dirty="0"/>
              <a:t> </a:t>
            </a:r>
            <a:r>
              <a:rPr lang="de-DE" i="1" dirty="0" err="1"/>
              <a:t>numpy</a:t>
            </a:r>
            <a:r>
              <a:rPr lang="de-DE" i="1" dirty="0"/>
              <a:t> </a:t>
            </a:r>
            <a:r>
              <a:rPr lang="de-DE" i="1" dirty="0" err="1"/>
              <a:t>array</a:t>
            </a:r>
            <a:r>
              <a:rPr lang="de-DE" i="1" dirty="0"/>
              <a:t> </a:t>
            </a:r>
            <a:r>
              <a:rPr lang="de-DE" i="1" dirty="0" err="1"/>
              <a:t>initialization</a:t>
            </a:r>
            <a:r>
              <a:rPr lang="de-DE" i="1" dirty="0"/>
              <a:t>?"}</a:t>
            </a:r>
          </a:p>
          <a:p>
            <a:r>
              <a:rPr lang="de-DE" dirty="0"/>
              <a:t>Codeantwort für </a:t>
            </a:r>
            <a:r>
              <a:rPr lang="de-DE" dirty="0" err="1"/>
              <a:t>class</a:t>
            </a:r>
            <a:r>
              <a:rPr lang="de-DE" dirty="0"/>
              <a:t> a:</a:t>
            </a:r>
          </a:p>
          <a:p>
            <a:r>
              <a:rPr lang="de-DE" i="1" dirty="0" err="1"/>
              <a:t>numpy.array</a:t>
            </a:r>
            <a:r>
              <a:rPr lang="de-DE" i="1" dirty="0"/>
              <a:t>(</a:t>
            </a:r>
            <a:r>
              <a:rPr lang="de-DE" i="1" dirty="0" err="1"/>
              <a:t>object</a:t>
            </a:r>
            <a:r>
              <a:rPr lang="de-DE" i="1" dirty="0"/>
              <a:t>, </a:t>
            </a:r>
            <a:r>
              <a:rPr lang="de-DE" i="1" dirty="0" err="1"/>
              <a:t>dtype</a:t>
            </a:r>
            <a:r>
              <a:rPr lang="de-DE" i="1" dirty="0"/>
              <a:t>=None, </a:t>
            </a:r>
            <a:r>
              <a:rPr lang="de-DE" i="1" dirty="0" err="1"/>
              <a:t>copy</a:t>
            </a:r>
            <a:r>
              <a:rPr lang="de-DE" i="1" dirty="0"/>
              <a:t>=True, </a:t>
            </a:r>
            <a:r>
              <a:rPr lang="de-DE" i="1" dirty="0" err="1"/>
              <a:t>order</a:t>
            </a:r>
            <a:r>
              <a:rPr lang="de-DE" i="1" dirty="0"/>
              <a:t>='K', </a:t>
            </a:r>
            <a:r>
              <a:rPr lang="de-DE" i="1" dirty="0" err="1"/>
              <a:t>subok</a:t>
            </a:r>
            <a:r>
              <a:rPr lang="de-DE" i="1" dirty="0"/>
              <a:t>=</a:t>
            </a:r>
            <a:r>
              <a:rPr lang="de-DE" i="1" dirty="0" err="1"/>
              <a:t>False</a:t>
            </a:r>
            <a:r>
              <a:rPr lang="de-DE" i="1" dirty="0"/>
              <a:t>, </a:t>
            </a:r>
            <a:r>
              <a:rPr lang="de-DE" i="1" dirty="0" err="1"/>
              <a:t>ndmin</a:t>
            </a:r>
            <a:r>
              <a:rPr lang="de-DE" i="1" dirty="0"/>
              <a:t>=0)</a:t>
            </a:r>
            <a:r>
              <a:rPr lang="de-DE" i="1" dirty="0">
                <a:hlinkClick r:id="rId2" tooltip="Permalink to this definition"/>
              </a:rPr>
              <a:t>¶</a:t>
            </a:r>
            <a:br>
              <a:rPr lang="de-DE" i="1" dirty="0"/>
            </a:br>
            <a:r>
              <a:rPr lang="de-DE" i="1" dirty="0"/>
              <a:t> </a:t>
            </a:r>
          </a:p>
          <a:p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440145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Neue Idee: Text klassifizieren + </a:t>
            </a:r>
            <a:r>
              <a:rPr lang="de-DE" dirty="0" err="1"/>
              <a:t>lookup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Programminput ist die Frage.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Frage wird klassifiziert und Codeantwort für Klasse der Frage ausgegeben</a:t>
            </a:r>
          </a:p>
        </p:txBody>
      </p:sp>
    </p:spTree>
    <p:extLst>
      <p:ext uri="{BB962C8B-B14F-4D97-AF65-F5344CB8AC3E}">
        <p14:creationId xmlns:p14="http://schemas.microsoft.com/office/powerpoint/2010/main" val="1660444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To</a:t>
            </a:r>
            <a:r>
              <a:rPr lang="de-DE" dirty="0"/>
              <a:t> Do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- Fragen und Code miteinander vergleichen um „sinnvolle“ Klassen zu erzeugen</a:t>
            </a:r>
          </a:p>
          <a:p>
            <a:r>
              <a:rPr lang="de-DE" dirty="0"/>
              <a:t>- Fragen/Posts z.B. mit </a:t>
            </a:r>
            <a:r>
              <a:rPr lang="de-DE" dirty="0" err="1"/>
              <a:t>difflib.get_close_matches</a:t>
            </a:r>
            <a:r>
              <a:rPr lang="de-DE" dirty="0"/>
              <a:t> vergleichen (siehe Beispiel)</a:t>
            </a:r>
          </a:p>
          <a:p>
            <a:r>
              <a:rPr lang="de-DE" dirty="0"/>
              <a:t>- </a:t>
            </a:r>
            <a:r>
              <a:rPr lang="de-DE" dirty="0" err="1"/>
              <a:t>Klassifizierer</a:t>
            </a:r>
            <a:r>
              <a:rPr lang="de-DE" dirty="0"/>
              <a:t> implementieren</a:t>
            </a:r>
          </a:p>
          <a:p>
            <a:r>
              <a:rPr lang="de-DE" dirty="0"/>
              <a:t>- z.B. wie bei </a:t>
            </a:r>
            <a:r>
              <a:rPr lang="de-DE" dirty="0">
                <a:hlinkClick r:id="rId2"/>
              </a:rPr>
              <a:t>https://machinelearnings.co/text-classification-using-neural-networks-f5cd7b8765c6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6378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(Programm zeigen…)</a:t>
            </a:r>
          </a:p>
        </p:txBody>
      </p:sp>
    </p:spTree>
    <p:extLst>
      <p:ext uri="{BB962C8B-B14F-4D97-AF65-F5344CB8AC3E}">
        <p14:creationId xmlns:p14="http://schemas.microsoft.com/office/powerpoint/2010/main" val="898865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698F8D-5DE9-400F-9523-C30A24FBE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Feedback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FD2995-3CB2-4198-9EBB-0B0453806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- Klassifikation könnte problematisch werden (viele Labels, die man unter umständen selbstständig erzeugen und verlinken müsste)</a:t>
            </a:r>
          </a:p>
          <a:p>
            <a:r>
              <a:rPr lang="de-DE" dirty="0"/>
              <a:t>- Sollte Klassifikation fehlschlagen, </a:t>
            </a:r>
            <a:r>
              <a:rPr lang="de-DE" dirty="0" err="1"/>
              <a:t>difflib</a:t>
            </a:r>
            <a:r>
              <a:rPr lang="de-DE" dirty="0"/>
              <a:t> weiter benutzen und Codetemplates ggf. automatisch </a:t>
            </a:r>
            <a:r>
              <a:rPr lang="de-DE"/>
              <a:t>ausfüllen lassen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8428033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285</Words>
  <Application>Microsoft Office PowerPoint</Application>
  <PresentationFormat>Breitbild</PresentationFormat>
  <Paragraphs>33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Wingdings</vt:lpstr>
      <vt:lpstr>Rückblick</vt:lpstr>
      <vt:lpstr>Deep Learning – Code 5. Präsentation: Sequence2Sequence vs. Textklassifikation  Gruppe 3:  Albrecht, Jonas  Brotzmann, Edgar  Ostertag, Jannik</vt:lpstr>
      <vt:lpstr>Gliederung</vt:lpstr>
      <vt:lpstr>Ursprüngliche Idee: tf-Seq2Seq</vt:lpstr>
      <vt:lpstr>Neue Idee: Text klassifizieren + lookup</vt:lpstr>
      <vt:lpstr>Neue Idee: Text klassifizieren + lookup</vt:lpstr>
      <vt:lpstr>To Do</vt:lpstr>
      <vt:lpstr>Beispiel</vt:lpstr>
      <vt:lpstr>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DL – Code</dc:title>
  <dc:creator>Edgar Brotzmann</dc:creator>
  <cp:lastModifiedBy>Edgar</cp:lastModifiedBy>
  <cp:revision>47</cp:revision>
  <dcterms:created xsi:type="dcterms:W3CDTF">2017-11-08T00:30:47Z</dcterms:created>
  <dcterms:modified xsi:type="dcterms:W3CDTF">2017-12-04T14:21:01Z</dcterms:modified>
</cp:coreProperties>
</file>