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8013-DFCE-4E2C-B720-1F03E18D9BA1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E57B-DA84-4C81-B5AB-537C169E9E5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6E57B-DA84-4C81-B5AB-537C169E9E55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609D-59D0-4AA5-AE0C-A32DE91E137A}" type="datetimeFigureOut">
              <a:rPr lang="sk-SK" smtClean="0"/>
              <a:pPr/>
              <a:t>18. 6. 2012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CA03-3EA6-4741-B8CD-9079DC53AEB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bor17/maven/tree/master/plugins/firstMoj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MOJO </a:t>
            </a:r>
            <a:r>
              <a:rPr lang="en-US" dirty="0" err="1" smtClean="0"/>
              <a:t>Plugin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7128792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Tibor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r>
              <a:rPr lang="sk-SK" dirty="0" err="1" smtClean="0"/>
              <a:t>ňa</a:t>
            </a:r>
            <a:endParaRPr lang="en-US" dirty="0" smtClean="0"/>
          </a:p>
          <a:p>
            <a:pPr algn="l"/>
            <a:endParaRPr lang="en-US" sz="2200" dirty="0" smtClean="0">
              <a:solidFill>
                <a:srgbClr val="FF0000"/>
              </a:solidFill>
            </a:endParaRPr>
          </a:p>
          <a:p>
            <a:pPr algn="l"/>
            <a:r>
              <a:rPr lang="en-US" sz="2200" dirty="0" err="1" smtClean="0">
                <a:solidFill>
                  <a:srgbClr val="FF0000"/>
                </a:solidFill>
              </a:rPr>
              <a:t>Github</a:t>
            </a:r>
            <a:r>
              <a:rPr lang="en-US" sz="2200" dirty="0" smtClean="0">
                <a:solidFill>
                  <a:srgbClr val="FF0000"/>
                </a:solidFill>
              </a:rPr>
              <a:t> repository</a:t>
            </a:r>
          </a:p>
          <a:p>
            <a:pPr algn="l"/>
            <a:r>
              <a:rPr lang="sk-SK" sz="2200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sk-SK" sz="2200" dirty="0" smtClean="0">
                <a:solidFill>
                  <a:srgbClr val="FF0000"/>
                </a:solidFill>
                <a:hlinkClick r:id="rId3"/>
              </a:rPr>
              <a:t>github.com/Tibor17/maven/tree/master/plugins/firstMojo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endParaRPr lang="sk-SK" sz="2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</a:t>
            </a:r>
            <a:r>
              <a:rPr lang="en-US" dirty="0" err="1" smtClean="0"/>
              <a:t>Mojo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en-US" i="1" dirty="0" err="1" smtClean="0"/>
              <a:t>sample.plugin.MyMojo</a:t>
            </a:r>
            <a:endParaRPr lang="sk-SK" i="1" dirty="0"/>
          </a:p>
        </p:txBody>
      </p:sp>
      <p:pic>
        <p:nvPicPr>
          <p:cNvPr id="6" name="Zástupný symbol obsahu 5" descr="firstMojo - [CUserstibor17IdeaProjectsfirstMojo] - [hello-maven-plugin] -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19672" y="1449013"/>
            <a:ext cx="6119871" cy="50043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Plugin</a:t>
            </a:r>
            <a:r>
              <a:rPr lang="sk-SK" dirty="0" smtClean="0"/>
              <a:t> Project </a:t>
            </a:r>
            <a:r>
              <a:rPr lang="sk-SK" dirty="0" err="1" smtClean="0"/>
              <a:t>pom.xml</a:t>
            </a:r>
            <a:endParaRPr lang="sk-SK" dirty="0"/>
          </a:p>
        </p:txBody>
      </p:sp>
      <p:pic>
        <p:nvPicPr>
          <p:cNvPr id="4" name="Zástupný symbol obsahu 3" descr="CUserstibor17IdeaProjectsfirstMojohello-maven-pluginpo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5736" y="1363104"/>
            <a:ext cx="4906586" cy="5162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Locations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files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If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</a:t>
            </a:r>
            <a:r>
              <a:rPr lang="sk-SK" dirty="0" err="1" smtClean="0"/>
              <a:t>pom.xml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located</a:t>
            </a:r>
            <a:r>
              <a:rPr lang="sk-SK" dirty="0" smtClean="0"/>
              <a:t> in </a:t>
            </a:r>
            <a:r>
              <a:rPr lang="en-US" dirty="0" smtClean="0"/>
              <a:t>${</a:t>
            </a:r>
            <a:r>
              <a:rPr lang="en-US" dirty="0" err="1" smtClean="0"/>
              <a:t>basedir</a:t>
            </a:r>
            <a:r>
              <a:rPr lang="en-US" dirty="0" smtClean="0"/>
              <a:t>}, then place the java source class </a:t>
            </a:r>
            <a:r>
              <a:rPr lang="en-US" i="1" dirty="0" err="1" smtClean="0"/>
              <a:t>sample.plugin.MyMojo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to</a:t>
            </a:r>
            <a:br>
              <a:rPr lang="en-US" dirty="0" smtClean="0"/>
            </a:br>
            <a:r>
              <a:rPr lang="en-US" dirty="0" smtClean="0"/>
              <a:t>${</a:t>
            </a:r>
            <a:r>
              <a:rPr lang="en-US" dirty="0" err="1" smtClean="0"/>
              <a:t>basedir</a:t>
            </a:r>
            <a:r>
              <a:rPr lang="en-US" dirty="0" smtClean="0"/>
              <a:t>}/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plugin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</a:t>
            </a:r>
            <a:r>
              <a:rPr lang="en-US" dirty="0" smtClean="0"/>
              <a:t> ${</a:t>
            </a:r>
            <a:r>
              <a:rPr lang="en-US" dirty="0" err="1" smtClean="0"/>
              <a:t>basedir</a:t>
            </a:r>
            <a:r>
              <a:rPr lang="en-US" dirty="0" smtClean="0"/>
              <a:t>}</a:t>
            </a:r>
          </a:p>
          <a:p>
            <a:r>
              <a:rPr lang="sk-SK" dirty="0" err="1" smtClean="0"/>
              <a:t>mvn</a:t>
            </a:r>
            <a:r>
              <a:rPr lang="sk-SK" dirty="0" smtClean="0"/>
              <a:t> </a:t>
            </a:r>
            <a:r>
              <a:rPr lang="sk-SK" dirty="0" err="1" smtClean="0"/>
              <a:t>install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</a:t>
            </a:r>
            <a:r>
              <a:rPr lang="en-US" dirty="0" smtClean="0"/>
              <a:t> usage in another pom.xml</a:t>
            </a:r>
            <a:endParaRPr lang="sk-SK" dirty="0"/>
          </a:p>
        </p:txBody>
      </p:sp>
      <p:pic>
        <p:nvPicPr>
          <p:cNvPr id="6" name="Zástupný symbol obsahu 5" descr="firstMojo - [CUserstibor17IdeaProjectsfirstMojo] - [firstMojo] - ..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35696" y="1412776"/>
            <a:ext cx="5669027" cy="50405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plugin’s</a:t>
            </a:r>
            <a:r>
              <a:rPr lang="en-US" dirty="0" smtClean="0"/>
              <a:t> goal </a:t>
            </a:r>
            <a:r>
              <a:rPr lang="en-US" b="1" dirty="0" err="1" smtClean="0"/>
              <a:t>sayhi</a:t>
            </a:r>
            <a:r>
              <a:rPr lang="en-US" dirty="0" smtClean="0"/>
              <a:t> on another pom.xml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err="1" smtClean="0"/>
              <a:t>mvn</a:t>
            </a:r>
            <a:r>
              <a:rPr lang="sk-SK" dirty="0" smtClean="0"/>
              <a:t> sample.plugin:hello-maven-plugin:1.0:sayhi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plugin’s</a:t>
            </a:r>
            <a:r>
              <a:rPr lang="en-US" dirty="0" smtClean="0"/>
              <a:t> goal </a:t>
            </a:r>
            <a:r>
              <a:rPr lang="en-US" b="1" dirty="0" err="1" smtClean="0"/>
              <a:t>sayhi</a:t>
            </a:r>
            <a:r>
              <a:rPr lang="en-US" dirty="0" smtClean="0"/>
              <a:t> on another pom.xml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Scanning</a:t>
            </a:r>
            <a:r>
              <a:rPr lang="sk-SK" sz="1600" dirty="0" smtClean="0"/>
              <a:t> </a:t>
            </a:r>
            <a:r>
              <a:rPr lang="sk-SK" sz="1600" dirty="0" err="1" smtClean="0"/>
              <a:t>for</a:t>
            </a:r>
            <a:r>
              <a:rPr lang="sk-SK" sz="1600" dirty="0" smtClean="0"/>
              <a:t> </a:t>
            </a:r>
            <a:r>
              <a:rPr lang="sk-SK" sz="1600" dirty="0" err="1" smtClean="0"/>
              <a:t>projects</a:t>
            </a:r>
            <a:r>
              <a:rPr lang="sk-SK" sz="1600" dirty="0" smtClean="0"/>
              <a:t>...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Building</a:t>
            </a:r>
            <a:r>
              <a:rPr lang="sk-SK" sz="1600" dirty="0" smtClean="0"/>
              <a:t> my </a:t>
            </a:r>
            <a:r>
              <a:rPr lang="sk-SK" sz="1600" dirty="0" err="1" smtClean="0"/>
              <a:t>plugin</a:t>
            </a:r>
            <a:r>
              <a:rPr lang="sk-SK" sz="1600" dirty="0" smtClean="0"/>
              <a:t> </a:t>
            </a:r>
            <a:r>
              <a:rPr lang="sk-SK" sz="1600" dirty="0" err="1" smtClean="0"/>
              <a:t>usage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[INFO]    </a:t>
            </a:r>
            <a:r>
              <a:rPr lang="sk-SK" sz="1600" dirty="0" err="1" smtClean="0"/>
              <a:t>task-segment</a:t>
            </a:r>
            <a:r>
              <a:rPr lang="sk-SK" sz="1600" dirty="0" smtClean="0"/>
              <a:t>: [sample.plugin:hello-maven-plugin:1.0:sayhi]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[</a:t>
            </a:r>
            <a:r>
              <a:rPr lang="sk-SK" sz="1600" dirty="0" err="1" smtClean="0"/>
              <a:t>hello:sayhi</a:t>
            </a:r>
            <a:r>
              <a:rPr lang="sk-SK" sz="1600" dirty="0" smtClean="0"/>
              <a:t> {</a:t>
            </a:r>
            <a:r>
              <a:rPr lang="sk-SK" sz="1600" dirty="0" err="1" smtClean="0"/>
              <a:t>execution</a:t>
            </a:r>
            <a:r>
              <a:rPr lang="sk-SK" sz="1600" dirty="0" smtClean="0"/>
              <a:t>: </a:t>
            </a:r>
            <a:r>
              <a:rPr lang="sk-SK" sz="1600" dirty="0" err="1" smtClean="0"/>
              <a:t>default-cli</a:t>
            </a:r>
            <a:r>
              <a:rPr lang="sk-SK" sz="1600" dirty="0" smtClean="0"/>
              <a:t>}]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Hi</a:t>
            </a:r>
            <a:r>
              <a:rPr lang="sk-SK" sz="1600" dirty="0" smtClean="0"/>
              <a:t> </a:t>
            </a:r>
            <a:r>
              <a:rPr lang="sk-SK" sz="1600" dirty="0" err="1" smtClean="0"/>
              <a:t>There</a:t>
            </a:r>
            <a:r>
              <a:rPr lang="sk-SK" sz="1600" dirty="0" smtClean="0"/>
              <a:t>!</a:t>
            </a:r>
          </a:p>
          <a:p>
            <a:pPr>
              <a:buNone/>
            </a:pPr>
            <a:r>
              <a:rPr lang="sk-SK" sz="1600" dirty="0" smtClean="0"/>
              <a:t>[INFO] base </a:t>
            </a:r>
            <a:r>
              <a:rPr lang="sk-SK" sz="1600" dirty="0" err="1" smtClean="0"/>
              <a:t>dir</a:t>
            </a:r>
            <a:r>
              <a:rPr lang="sk-SK" sz="1600" dirty="0" smtClean="0"/>
              <a:t> c:\Users\tibor17\IdeaProjects\firstMojo\pluginUsage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BUILD SUCCESSFUL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Total</a:t>
            </a:r>
            <a:r>
              <a:rPr lang="sk-SK" sz="1600" dirty="0" smtClean="0"/>
              <a:t> </a:t>
            </a:r>
            <a:r>
              <a:rPr lang="sk-SK" sz="1600" dirty="0" err="1" smtClean="0"/>
              <a:t>time</a:t>
            </a:r>
            <a:r>
              <a:rPr lang="sk-SK" sz="1600" dirty="0" smtClean="0"/>
              <a:t>: &lt; 1 </a:t>
            </a:r>
            <a:r>
              <a:rPr lang="sk-SK" sz="1600" dirty="0" err="1" smtClean="0"/>
              <a:t>second</a:t>
            </a: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Finished</a:t>
            </a:r>
            <a:r>
              <a:rPr lang="sk-SK" sz="1600" dirty="0" smtClean="0"/>
              <a:t> </a:t>
            </a:r>
            <a:r>
              <a:rPr lang="sk-SK" sz="1600" dirty="0" err="1" smtClean="0"/>
              <a:t>at</a:t>
            </a:r>
            <a:r>
              <a:rPr lang="sk-SK" sz="1600" dirty="0" smtClean="0"/>
              <a:t>: </a:t>
            </a:r>
            <a:r>
              <a:rPr lang="sk-SK" sz="1600" dirty="0" err="1" smtClean="0"/>
              <a:t>Fri</a:t>
            </a:r>
            <a:r>
              <a:rPr lang="sk-SK" sz="1600" dirty="0" smtClean="0"/>
              <a:t> </a:t>
            </a:r>
            <a:r>
              <a:rPr lang="sk-SK" sz="1600" dirty="0" err="1" smtClean="0"/>
              <a:t>Jun</a:t>
            </a:r>
            <a:r>
              <a:rPr lang="sk-SK" sz="1600" dirty="0" smtClean="0"/>
              <a:t> 15 13:47:40 CEST 2012</a:t>
            </a:r>
          </a:p>
          <a:p>
            <a:pPr>
              <a:buNone/>
            </a:pPr>
            <a:r>
              <a:rPr lang="sk-SK" sz="1600" dirty="0" smtClean="0"/>
              <a:t>[INFO] </a:t>
            </a:r>
            <a:r>
              <a:rPr lang="sk-SK" sz="1600" dirty="0" err="1" smtClean="0"/>
              <a:t>Final</a:t>
            </a:r>
            <a:r>
              <a:rPr lang="sk-SK" sz="1600" dirty="0" smtClean="0"/>
              <a:t> </a:t>
            </a:r>
            <a:r>
              <a:rPr lang="sk-SK" sz="1600" dirty="0" err="1" smtClean="0"/>
              <a:t>Memory</a:t>
            </a:r>
            <a:r>
              <a:rPr lang="sk-SK" sz="1600" dirty="0" smtClean="0"/>
              <a:t>: 2M/15M</a:t>
            </a:r>
          </a:p>
          <a:p>
            <a:pPr>
              <a:buNone/>
            </a:pPr>
            <a:r>
              <a:rPr lang="sk-SK" sz="1600" dirty="0" smtClean="0"/>
              <a:t>[INFO] -------------------------------------------------------------</a:t>
            </a:r>
            <a:endParaRPr lang="sk-SK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err="1" smtClean="0"/>
              <a:t>plugin’s</a:t>
            </a:r>
            <a:r>
              <a:rPr lang="en-US" dirty="0" smtClean="0"/>
              <a:t> goal </a:t>
            </a:r>
            <a:r>
              <a:rPr lang="en-US" b="1" dirty="0" err="1" smtClean="0"/>
              <a:t>sayhi</a:t>
            </a:r>
            <a:r>
              <a:rPr lang="en-US" dirty="0" smtClean="0"/>
              <a:t> on another pom.xml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 printed “Hi There!”</a:t>
            </a:r>
          </a:p>
          <a:p>
            <a:r>
              <a:rPr lang="en-US" dirty="0" smtClean="0"/>
              <a:t>instead of default-value "Hello World!“</a:t>
            </a:r>
          </a:p>
          <a:p>
            <a:r>
              <a:rPr lang="en-US" dirty="0" smtClean="0"/>
              <a:t>See the field “greeting” in </a:t>
            </a:r>
            <a:r>
              <a:rPr lang="en-US" dirty="0" err="1" smtClean="0"/>
              <a:t>MyMojo</a:t>
            </a:r>
            <a:r>
              <a:rPr lang="en-US" dirty="0" smtClean="0"/>
              <a:t> class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208</Words>
  <Application>Microsoft Office PowerPoint</Application>
  <PresentationFormat>Prezentácia na obrazovke (4:3)</PresentationFormat>
  <Paragraphs>44</Paragraphs>
  <Slides>9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My First MOJO Plugin</vt:lpstr>
      <vt:lpstr>My Mojo Plugin sample.plugin.MyMojo</vt:lpstr>
      <vt:lpstr>Plugin Project pom.xml</vt:lpstr>
      <vt:lpstr>Locations of files</vt:lpstr>
      <vt:lpstr>Install plugin</vt:lpstr>
      <vt:lpstr>Plugin usage in another pom.xml</vt:lpstr>
      <vt:lpstr>Running the plugin’s goal sayhi on another pom.xml</vt:lpstr>
      <vt:lpstr>Running the plugin’s goal sayhi on another pom.xml</vt:lpstr>
      <vt:lpstr>Running the plugin’s goal sayhi on another pom.xml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MOJO Plugin</dc:title>
  <dc:creator>tibor17</dc:creator>
  <cp:lastModifiedBy>tibor17</cp:lastModifiedBy>
  <cp:revision>18</cp:revision>
  <dcterms:created xsi:type="dcterms:W3CDTF">2012-06-13T20:33:04Z</dcterms:created>
  <dcterms:modified xsi:type="dcterms:W3CDTF">2012-06-17T22:35:35Z</dcterms:modified>
</cp:coreProperties>
</file>