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36A9-3899-4DA5-ABAE-EA9F8347A7D0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261F3-B75B-4839-8EE4-4F4B28321C7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17. 6. 2012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Architecture with Maven Modularity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Tibor</a:t>
            </a:r>
            <a:r>
              <a:rPr lang="en-US" dirty="0" smtClean="0"/>
              <a:t> </a:t>
            </a:r>
            <a:r>
              <a:rPr lang="en-US" dirty="0" err="1" smtClean="0"/>
              <a:t>Diga</a:t>
            </a:r>
            <a:r>
              <a:rPr lang="sk-SK" dirty="0" err="1" smtClean="0"/>
              <a:t>ňa</a:t>
            </a:r>
            <a:endParaRPr lang="en-US" dirty="0" smtClean="0"/>
          </a:p>
          <a:p>
            <a:pPr algn="l"/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FF0000"/>
                </a:solidFill>
              </a:rPr>
              <a:t>Github</a:t>
            </a:r>
            <a:r>
              <a:rPr lang="en-US" sz="2000" dirty="0" smtClean="0">
                <a:solidFill>
                  <a:srgbClr val="FF0000"/>
                </a:solidFill>
              </a:rPr>
              <a:t> repository</a:t>
            </a:r>
          </a:p>
          <a:p>
            <a:pPr algn="l"/>
            <a:r>
              <a:rPr lang="sk-SK" sz="2000" dirty="0" smtClean="0">
                <a:solidFill>
                  <a:srgbClr val="FF0000"/>
                </a:solidFill>
              </a:rPr>
              <a:t>http://github.com/Tibor17/maven</a:t>
            </a:r>
            <a:r>
              <a:rPr lang="en-US" sz="2000" dirty="0" smtClean="0">
                <a:solidFill>
                  <a:srgbClr val="FF0000"/>
                </a:solidFill>
              </a:rPr>
              <a:t>/architecture/modularity</a:t>
            </a:r>
            <a:endParaRPr lang="sk-SK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:product-</a:t>
            </a:r>
            <a:r>
              <a:rPr lang="en-US" sz="3600" dirty="0" err="1" smtClean="0"/>
              <a:t>bom</a:t>
            </a:r>
            <a:r>
              <a:rPr lang="en-US" sz="3600" dirty="0" smtClean="0"/>
              <a:t>: 1.0.0:pom</a:t>
            </a:r>
            <a:endParaRPr lang="sk-SK" sz="3600" dirty="0"/>
          </a:p>
        </p:txBody>
      </p:sp>
      <p:pic>
        <p:nvPicPr>
          <p:cNvPr id="4" name="Zástupný symbol obsahu 3" descr="pb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28800" y="1169960"/>
            <a:ext cx="5410200" cy="53116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:internal-bundles-bom:1.0.0:pom</a:t>
            </a:r>
            <a:endParaRPr lang="sk-SK" sz="3600" dirty="0"/>
          </a:p>
        </p:txBody>
      </p:sp>
      <p:pic>
        <p:nvPicPr>
          <p:cNvPr id="4" name="Zástupný symbol obsahu 3" descr="ib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1204481"/>
            <a:ext cx="5867401" cy="52492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split product modularity to 3 logical parts</a:t>
            </a:r>
          </a:p>
          <a:p>
            <a:r>
              <a:rPr lang="en-US" dirty="0" smtClean="0"/>
              <a:t>Dependencies </a:t>
            </a:r>
            <a:r>
              <a:rPr lang="en-US" dirty="0" smtClean="0"/>
              <a:t>Management</a:t>
            </a:r>
            <a:endParaRPr lang="en-US" dirty="0" smtClean="0"/>
          </a:p>
          <a:p>
            <a:r>
              <a:rPr lang="en-US" dirty="0" smtClean="0"/>
              <a:t>Run out of the </a:t>
            </a:r>
            <a:r>
              <a:rPr lang="en-US" b="1" dirty="0" smtClean="0"/>
              <a:t>hell of duplicate versions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Agenda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Explanatory</a:t>
            </a:r>
            <a:r>
              <a:rPr lang="sk-SK" dirty="0" smtClean="0"/>
              <a:t> </a:t>
            </a:r>
            <a:r>
              <a:rPr lang="en-US" dirty="0" smtClean="0"/>
              <a:t>picture</a:t>
            </a:r>
          </a:p>
          <a:p>
            <a:r>
              <a:rPr lang="en-US" dirty="0" smtClean="0"/>
              <a:t>Dependency Management in Maven</a:t>
            </a:r>
          </a:p>
          <a:p>
            <a:r>
              <a:rPr lang="en-US" dirty="0" smtClean="0"/>
              <a:t>Product’s projects (Maven)</a:t>
            </a:r>
          </a:p>
          <a:p>
            <a:r>
              <a:rPr lang="en-US" dirty="0" smtClean="0"/>
              <a:t>Internal projects (Maven)</a:t>
            </a:r>
          </a:p>
          <a:p>
            <a:r>
              <a:rPr lang="en-US" dirty="0" smtClean="0"/>
              <a:t>External artifacts (Maven)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Parts of Architecture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projects of a product</a:t>
            </a:r>
          </a:p>
          <a:p>
            <a:r>
              <a:rPr lang="en-US" dirty="0" smtClean="0"/>
              <a:t>Maven artifacts of internal projects</a:t>
            </a:r>
          </a:p>
          <a:p>
            <a:r>
              <a:rPr lang="en-US" dirty="0" smtClean="0"/>
              <a:t>Maven external artifacts - repository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Dependency Management splits to three Build Of Material POMs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Product’s </a:t>
            </a:r>
            <a:r>
              <a:rPr lang="en-US" i="1" dirty="0" err="1" smtClean="0"/>
              <a:t>dependencyManagement</a:t>
            </a:r>
            <a:r>
              <a:rPr lang="en-US" dirty="0" smtClean="0"/>
              <a:t> located in</a:t>
            </a:r>
            <a:br>
              <a:rPr lang="en-US" dirty="0" smtClean="0"/>
            </a:br>
            <a:r>
              <a:rPr lang="en-US" i="1" dirty="0" smtClean="0"/>
              <a:t>com.xyz:product-bom:1.0.0:pom</a:t>
            </a:r>
          </a:p>
          <a:p>
            <a:r>
              <a:rPr lang="en-US" dirty="0" smtClean="0"/>
              <a:t>Internal projects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located in</a:t>
            </a:r>
            <a:br>
              <a:rPr lang="en-US" dirty="0" smtClean="0"/>
            </a:br>
            <a:r>
              <a:rPr lang="en-US" i="1" dirty="0" smtClean="0"/>
              <a:t>com.xyz:internal-bundles-bom:1.0.0:pom</a:t>
            </a:r>
          </a:p>
          <a:p>
            <a:r>
              <a:rPr lang="en-US" dirty="0" smtClean="0"/>
              <a:t>External artifacts (in a repository)</a:t>
            </a:r>
            <a:br>
              <a:rPr lang="en-US" dirty="0" smtClean="0"/>
            </a:br>
            <a:r>
              <a:rPr lang="en-US" i="1" dirty="0" err="1" smtClean="0"/>
              <a:t>dependencyManagement</a:t>
            </a:r>
            <a:r>
              <a:rPr lang="en-US" dirty="0" smtClean="0"/>
              <a:t> located in</a:t>
            </a:r>
            <a:br>
              <a:rPr lang="en-US" dirty="0" smtClean="0"/>
            </a:br>
            <a:r>
              <a:rPr lang="en-US" i="1" dirty="0" smtClean="0"/>
              <a:t>com.xyz:external-bundles-bom:1.0.0:pom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Explanatory</a:t>
            </a:r>
            <a:r>
              <a:rPr lang="sk-SK" dirty="0" smtClean="0"/>
              <a:t> Picture</a:t>
            </a:r>
            <a:endParaRPr lang="sk-SK" dirty="0"/>
          </a:p>
        </p:txBody>
      </p:sp>
      <p:pic>
        <p:nvPicPr>
          <p:cNvPr id="4" name="Zástupný symbol obsahu 3" descr="modularity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7400" y="1201077"/>
            <a:ext cx="5105400" cy="54048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Product</a:t>
            </a:r>
            <a:r>
              <a:rPr lang="en-US" dirty="0" smtClean="0"/>
              <a:t>’</a:t>
            </a:r>
            <a:r>
              <a:rPr lang="sk-SK" dirty="0" smtClean="0"/>
              <a:t>s </a:t>
            </a:r>
            <a:r>
              <a:rPr lang="sk-SK" dirty="0" err="1" smtClean="0"/>
              <a:t>Projects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See the previous picture, artifacts namely:</a:t>
            </a:r>
            <a:br>
              <a:rPr lang="en-US" dirty="0" smtClean="0"/>
            </a:br>
            <a:r>
              <a:rPr lang="en-US" i="1" dirty="0" smtClean="0"/>
              <a:t>com.xyz:product-bundle-3:1.0.0:jar</a:t>
            </a:r>
            <a:br>
              <a:rPr lang="en-US" i="1" dirty="0" smtClean="0"/>
            </a:br>
            <a:r>
              <a:rPr lang="en-US" i="1" dirty="0" smtClean="0"/>
              <a:t>com.xyz:product-bundle-2:1.0.0:jar</a:t>
            </a:r>
            <a:br>
              <a:rPr lang="en-US" i="1" dirty="0" smtClean="0"/>
            </a:br>
            <a:r>
              <a:rPr lang="en-US" i="1" dirty="0" smtClean="0"/>
              <a:t>com.xyz:product-bundle-1:1.0.0:jar</a:t>
            </a:r>
          </a:p>
          <a:p>
            <a:r>
              <a:rPr lang="en-US" dirty="0" smtClean="0"/>
              <a:t>extend from POM</a:t>
            </a:r>
            <a:br>
              <a:rPr lang="en-US" dirty="0" smtClean="0"/>
            </a:br>
            <a:r>
              <a:rPr lang="en-US" i="1" dirty="0" smtClean="0"/>
              <a:t>com.xyz:product-bom:1.0.0:pom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has only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specifies product Maven </a:t>
            </a:r>
            <a:r>
              <a:rPr lang="en-US" i="1" dirty="0" smtClean="0"/>
              <a:t>modules</a:t>
            </a:r>
            <a:r>
              <a:rPr lang="en-US" dirty="0" smtClean="0"/>
              <a:t> namely</a:t>
            </a:r>
            <a:br>
              <a:rPr lang="en-US" dirty="0" smtClean="0"/>
            </a:br>
            <a:r>
              <a:rPr lang="en-US" i="1" dirty="0" smtClean="0"/>
              <a:t>product-bundle-3</a:t>
            </a:r>
            <a:br>
              <a:rPr lang="en-US" i="1" dirty="0" smtClean="0"/>
            </a:br>
            <a:r>
              <a:rPr lang="en-US" i="1" dirty="0" smtClean="0"/>
              <a:t>product-bundle-2</a:t>
            </a:r>
            <a:br>
              <a:rPr lang="en-US" i="1" dirty="0" smtClean="0"/>
            </a:br>
            <a:r>
              <a:rPr lang="en-US" i="1" dirty="0" smtClean="0"/>
              <a:t>product-bundle-1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Projects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See the previous picture, artifacts namely:</a:t>
            </a:r>
            <a:br>
              <a:rPr lang="en-US" dirty="0" smtClean="0"/>
            </a:br>
            <a:r>
              <a:rPr lang="en-US" i="1" dirty="0" smtClean="0"/>
              <a:t>com.xyz: internal-bundle-1:1.0.0:jar</a:t>
            </a:r>
            <a:br>
              <a:rPr lang="en-US" i="1" dirty="0" smtClean="0"/>
            </a:br>
            <a:r>
              <a:rPr lang="en-US" i="1" dirty="0" smtClean="0"/>
              <a:t>com.xyz: internal-bundle-2:1.0.0:jar</a:t>
            </a:r>
            <a:br>
              <a:rPr lang="en-US" i="1" dirty="0" smtClean="0"/>
            </a:br>
            <a:r>
              <a:rPr lang="en-US" i="1" dirty="0" smtClean="0"/>
              <a:t>com.xyz: internal-bundle-3:1.0.0:jar</a:t>
            </a:r>
          </a:p>
          <a:p>
            <a:r>
              <a:rPr lang="en-US" dirty="0" smtClean="0"/>
              <a:t>extend from POM</a:t>
            </a:r>
            <a:br>
              <a:rPr lang="en-US" dirty="0" smtClean="0"/>
            </a:br>
            <a:r>
              <a:rPr lang="en-US" i="1" dirty="0" smtClean="0"/>
              <a:t>com.xyz: internal-bundles-bom:1.0.0:pom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has only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specifies product Maven </a:t>
            </a:r>
            <a:r>
              <a:rPr lang="en-US" i="1" dirty="0" smtClean="0"/>
              <a:t>modules</a:t>
            </a:r>
            <a:r>
              <a:rPr lang="en-US" dirty="0" smtClean="0"/>
              <a:t> namely</a:t>
            </a:r>
            <a:br>
              <a:rPr lang="en-US" dirty="0" smtClean="0"/>
            </a:br>
            <a:r>
              <a:rPr lang="en-US" i="1" dirty="0" smtClean="0"/>
              <a:t>internal-bundle-1</a:t>
            </a:r>
            <a:br>
              <a:rPr lang="en-US" i="1" dirty="0" smtClean="0"/>
            </a:br>
            <a:r>
              <a:rPr lang="en-US" i="1" dirty="0" smtClean="0"/>
              <a:t>internal-bundle-2</a:t>
            </a:r>
            <a:br>
              <a:rPr lang="en-US" i="1" dirty="0" smtClean="0"/>
            </a:br>
            <a:r>
              <a:rPr lang="en-US" i="1" dirty="0" smtClean="0"/>
              <a:t>internal-bundle-1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Artifacts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No projects with sources</a:t>
            </a:r>
          </a:p>
          <a:p>
            <a:r>
              <a:rPr lang="en-US" dirty="0" smtClean="0"/>
              <a:t>Only repositories with deployed open source artifacts</a:t>
            </a:r>
          </a:p>
          <a:p>
            <a:r>
              <a:rPr lang="en-US" dirty="0" smtClean="0"/>
              <a:t>Only POM with </a:t>
            </a:r>
            <a:r>
              <a:rPr lang="en-US" i="1" dirty="0" err="1" smtClean="0"/>
              <a:t>dependencyManagement</a:t>
            </a:r>
            <a:r>
              <a:rPr lang="en-US" dirty="0" smtClean="0"/>
              <a:t> e.g.: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k-SK" dirty="0"/>
          </a:p>
        </p:txBody>
      </p:sp>
      <p:pic>
        <p:nvPicPr>
          <p:cNvPr id="4" name="Obrázok 3" descr="Bez názvu – Poznámkový blok_2012-06-16_22-46-3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3886200"/>
            <a:ext cx="5731809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148</Words>
  <Application>Microsoft Office PowerPoint</Application>
  <PresentationFormat>Prezentácia na obrazovke (4:3)</PresentationFormat>
  <Paragraphs>47</Paragraphs>
  <Slides>11</Slides>
  <Notes>11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Enterprise Architecture with Maven Modularity</vt:lpstr>
      <vt:lpstr>Goal</vt:lpstr>
      <vt:lpstr>Agenda</vt:lpstr>
      <vt:lpstr>Three Parts of Architecture</vt:lpstr>
      <vt:lpstr>Maven Dependency Management splits to three Build Of Material POMs</vt:lpstr>
      <vt:lpstr>Explanatory Picture</vt:lpstr>
      <vt:lpstr>Product’s Projects</vt:lpstr>
      <vt:lpstr>Internal Projects</vt:lpstr>
      <vt:lpstr>External Artifacts</vt:lpstr>
      <vt:lpstr>com.xyz:product-bom: 1.0.0:pom</vt:lpstr>
      <vt:lpstr>com.xyz:internal-bundles-bom:1.0.0:pom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Modularity with Maven</dc:title>
  <cp:lastModifiedBy>tibor17</cp:lastModifiedBy>
  <cp:revision>15</cp:revision>
  <dcterms:modified xsi:type="dcterms:W3CDTF">2012-06-17T13:06:28Z</dcterms:modified>
</cp:coreProperties>
</file>