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  <p:sldId id="264" r:id="rId10"/>
    <p:sldId id="268" r:id="rId11"/>
    <p:sldId id="266" r:id="rId12"/>
    <p:sldId id="267" r:id="rId13"/>
    <p:sldId id="265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36A9-3899-4DA5-ABAE-EA9F8347A7D0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61F3-B75B-4839-8EE4-4F4B28321C7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19. 6. 2012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bor17/maven/tree/master/architecture/modular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bor17/maven/tree/master/architecture/modularit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br>
              <a:rPr lang="en-US" dirty="0" smtClean="0"/>
            </a:br>
            <a:r>
              <a:rPr lang="en-US" dirty="0" smtClean="0"/>
              <a:t>using Maven Modularity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Tibor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sk-SK" dirty="0" err="1" smtClean="0"/>
              <a:t>ňa</a:t>
            </a:r>
            <a:endParaRPr lang="en-US" dirty="0" smtClean="0"/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Github</a:t>
            </a:r>
            <a:r>
              <a:rPr lang="en-US" sz="2000" dirty="0" smtClean="0">
                <a:solidFill>
                  <a:srgbClr val="FF0000"/>
                </a:solidFill>
              </a:rPr>
              <a:t> repository</a:t>
            </a:r>
          </a:p>
          <a:p>
            <a:pPr algn="l"/>
            <a:r>
              <a:rPr lang="sk-SK" sz="2000" dirty="0" smtClean="0">
                <a:solidFill>
                  <a:srgbClr val="FF0000"/>
                </a:solidFill>
                <a:hlinkClick r:id="rId3"/>
              </a:rPr>
              <a:t>https://github.com/Tibor17/maven/tree/master/architecture/modularity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sk-SK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BOM’s parent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All three BOM projects have common parent; e.g.:</a:t>
            </a:r>
          </a:p>
          <a:p>
            <a:pPr>
              <a:buNone/>
            </a:pPr>
            <a:r>
              <a:rPr lang="sk-SK" sz="3000" i="1" dirty="0" smtClean="0"/>
              <a:t>&lt;</a:t>
            </a:r>
            <a:r>
              <a:rPr lang="sk-SK" sz="3000" i="1" dirty="0" err="1" smtClean="0"/>
              <a:t>parent</a:t>
            </a:r>
            <a:r>
              <a:rPr lang="sk-SK" sz="3000" i="1" dirty="0" smtClean="0"/>
              <a:t>&gt;</a:t>
            </a:r>
          </a:p>
          <a:p>
            <a:pPr>
              <a:buNone/>
            </a:pPr>
            <a:r>
              <a:rPr lang="sk-SK" sz="3000" i="1" dirty="0" smtClean="0"/>
              <a:t>        &lt;</a:t>
            </a:r>
            <a:r>
              <a:rPr lang="sk-SK" sz="3000" i="1" dirty="0" err="1" smtClean="0"/>
              <a:t>groupId</a:t>
            </a:r>
            <a:r>
              <a:rPr lang="sk-SK" sz="3000" i="1" dirty="0" smtClean="0"/>
              <a:t>&gt;</a:t>
            </a:r>
            <a:r>
              <a:rPr lang="sk-SK" sz="3000" i="1" dirty="0" err="1" smtClean="0"/>
              <a:t>com.xyz</a:t>
            </a:r>
            <a:r>
              <a:rPr lang="sk-SK" sz="3000" i="1" dirty="0" smtClean="0"/>
              <a:t>&lt;/</a:t>
            </a:r>
            <a:r>
              <a:rPr lang="sk-SK" sz="3000" i="1" dirty="0" err="1" smtClean="0"/>
              <a:t>groupId</a:t>
            </a:r>
            <a:r>
              <a:rPr lang="sk-SK" sz="3000" i="1" dirty="0" smtClean="0"/>
              <a:t>&gt;</a:t>
            </a:r>
          </a:p>
          <a:p>
            <a:pPr>
              <a:buNone/>
            </a:pPr>
            <a:r>
              <a:rPr lang="sk-SK" sz="3000" i="1" dirty="0" smtClean="0"/>
              <a:t>        &lt;</a:t>
            </a:r>
            <a:r>
              <a:rPr lang="sk-SK" sz="3000" i="1" dirty="0" err="1" smtClean="0"/>
              <a:t>artifactId</a:t>
            </a:r>
            <a:r>
              <a:rPr lang="sk-SK" sz="3000" i="1" dirty="0" smtClean="0"/>
              <a:t>&gt;modularity&lt;/</a:t>
            </a:r>
            <a:r>
              <a:rPr lang="sk-SK" sz="3000" i="1" dirty="0" err="1" smtClean="0"/>
              <a:t>artifactId</a:t>
            </a:r>
            <a:r>
              <a:rPr lang="sk-SK" sz="3000" i="1" dirty="0" smtClean="0"/>
              <a:t>&gt;</a:t>
            </a:r>
          </a:p>
          <a:p>
            <a:pPr>
              <a:buNone/>
            </a:pPr>
            <a:r>
              <a:rPr lang="sk-SK" sz="3000" i="1" dirty="0" smtClean="0"/>
              <a:t>        &lt;version&gt;1.0.0&lt;/version&gt;</a:t>
            </a:r>
          </a:p>
          <a:p>
            <a:pPr>
              <a:buNone/>
            </a:pPr>
            <a:r>
              <a:rPr lang="sk-SK" sz="3000" i="1" dirty="0" smtClean="0"/>
              <a:t>&lt;/</a:t>
            </a:r>
            <a:r>
              <a:rPr lang="sk-SK" sz="3000" i="1" dirty="0" err="1" smtClean="0"/>
              <a:t>parent</a:t>
            </a:r>
            <a:r>
              <a:rPr lang="sk-SK" sz="3000" i="1" dirty="0" smtClean="0"/>
              <a:t>&gt;</a:t>
            </a:r>
            <a:endParaRPr lang="en-US" sz="3000" i="1" dirty="0" smtClean="0"/>
          </a:p>
          <a:p>
            <a:pPr>
              <a:buNone/>
            </a:pPr>
            <a:r>
              <a:rPr lang="en-US" sz="3000" i="1" dirty="0" smtClean="0">
                <a:solidFill>
                  <a:srgbClr val="FF0000"/>
                </a:solidFill>
              </a:rPr>
              <a:t>The parent is important to compile all from scratch.</a:t>
            </a:r>
            <a:endParaRPr lang="sk-SK" sz="3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:product-bom:pom:1.0.0</a:t>
            </a:r>
            <a:endParaRPr lang="sk-SK" sz="3600" dirty="0"/>
          </a:p>
        </p:txBody>
      </p:sp>
      <p:pic>
        <p:nvPicPr>
          <p:cNvPr id="4" name="Zástupný symbol obsahu 3" descr="p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1169960"/>
            <a:ext cx="5410200" cy="5311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:product-bom:pom:1.0.0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project does not validate by itself because new</a:t>
            </a:r>
          </a:p>
          <a:p>
            <a:pPr>
              <a:buNone/>
            </a:pPr>
            <a:r>
              <a:rPr lang="en-US" i="1" dirty="0" smtClean="0"/>
              <a:t>internal-bundles-</a:t>
            </a:r>
            <a:r>
              <a:rPr lang="en-US" i="1" dirty="0" err="1" smtClean="0"/>
              <a:t>bom</a:t>
            </a:r>
            <a:r>
              <a:rPr lang="en-US" dirty="0" smtClean="0"/>
              <a:t> does not exist in repository.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Therefore deploy with new expected versions: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alternative</a:t>
            </a:r>
          </a:p>
          <a:p>
            <a:pPr marL="914400" lvl="1" indent="-514350"/>
            <a:r>
              <a:rPr lang="en-US" dirty="0" smtClean="0"/>
              <a:t>Physically deploy external bundles to your repository</a:t>
            </a:r>
          </a:p>
          <a:p>
            <a:pPr marL="914400" lvl="1" indent="-514350"/>
            <a:r>
              <a:rPr lang="en-US" dirty="0" smtClean="0"/>
              <a:t>Using </a:t>
            </a:r>
            <a:r>
              <a:rPr lang="en-US" i="1" dirty="0" smtClean="0"/>
              <a:t>external-bundles-</a:t>
            </a:r>
            <a:r>
              <a:rPr lang="en-US" i="1" dirty="0" err="1" smtClean="0"/>
              <a:t>bom</a:t>
            </a:r>
            <a:r>
              <a:rPr lang="en-US" dirty="0" smtClean="0"/>
              <a:t>: </a:t>
            </a:r>
            <a:r>
              <a:rPr lang="en-US" dirty="0" err="1" smtClean="0"/>
              <a:t>mvn</a:t>
            </a:r>
            <a:r>
              <a:rPr lang="en-US" dirty="0" smtClean="0"/>
              <a:t> deploy</a:t>
            </a:r>
          </a:p>
          <a:p>
            <a:pPr marL="914400" lvl="1" indent="-514350"/>
            <a:r>
              <a:rPr lang="en-US" dirty="0" smtClean="0"/>
              <a:t>Using </a:t>
            </a:r>
            <a:r>
              <a:rPr lang="en-US" i="1" dirty="0" smtClean="0"/>
              <a:t>internal-bundles-</a:t>
            </a:r>
            <a:r>
              <a:rPr lang="en-US" i="1" dirty="0" err="1" smtClean="0"/>
              <a:t>bom</a:t>
            </a:r>
            <a:r>
              <a:rPr lang="en-US" i="1" dirty="0" smtClean="0"/>
              <a:t>: </a:t>
            </a:r>
            <a:r>
              <a:rPr lang="en-US" i="1" dirty="0" err="1" smtClean="0"/>
              <a:t>mvn</a:t>
            </a:r>
            <a:r>
              <a:rPr lang="en-US" i="1" dirty="0" smtClean="0"/>
              <a:t> deploy</a:t>
            </a:r>
            <a:endParaRPr lang="en-US" dirty="0" smtClean="0"/>
          </a:p>
          <a:p>
            <a:pPr marL="914400" lvl="1" indent="-514350"/>
            <a:r>
              <a:rPr lang="en-US" dirty="0" smtClean="0"/>
              <a:t>Deploy product using</a:t>
            </a:r>
            <a:r>
              <a:rPr lang="en-US" i="1" dirty="0" smtClean="0"/>
              <a:t> product-</a:t>
            </a:r>
            <a:r>
              <a:rPr lang="en-US" i="1" dirty="0" err="1" smtClean="0"/>
              <a:t>bom</a:t>
            </a:r>
            <a:r>
              <a:rPr lang="en-US" i="1" dirty="0" smtClean="0"/>
              <a:t>: </a:t>
            </a:r>
            <a:r>
              <a:rPr lang="en-US" i="1" dirty="0" err="1" smtClean="0"/>
              <a:t>mvn</a:t>
            </a:r>
            <a:r>
              <a:rPr lang="en-US" i="1" dirty="0" smtClean="0"/>
              <a:t> 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Second alternative, use the top parent with new children versions</a:t>
            </a:r>
            <a:r>
              <a:rPr lang="en-US" dirty="0" smtClean="0"/>
              <a:t>:</a:t>
            </a:r>
          </a:p>
          <a:p>
            <a:pPr marL="914400" lvl="1" indent="-514350"/>
            <a:r>
              <a:rPr lang="en-US" dirty="0" smtClean="0"/>
              <a:t>Simply deploy using top parent </a:t>
            </a:r>
            <a:r>
              <a:rPr lang="en-US" i="1" dirty="0" smtClean="0"/>
              <a:t>com.xyz:modularity:1.0.0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:internal-bundles-bom:pom:1.0.0</a:t>
            </a:r>
            <a:endParaRPr lang="sk-SK" sz="3600" dirty="0"/>
          </a:p>
        </p:txBody>
      </p:sp>
      <p:pic>
        <p:nvPicPr>
          <p:cNvPr id="4" name="Zástupný symbol obsahu 3" descr="i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204481"/>
            <a:ext cx="5867401" cy="5249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:internal-bundles-bom:pom:1.0.0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order to deploy internal bundles:</a:t>
            </a:r>
          </a:p>
          <a:p>
            <a:r>
              <a:rPr lang="en-US" dirty="0" smtClean="0"/>
              <a:t>P</a:t>
            </a:r>
            <a:r>
              <a:rPr lang="en-US" dirty="0" smtClean="0"/>
              <a:t>repare repository with external artifacts</a:t>
            </a:r>
          </a:p>
          <a:p>
            <a:r>
              <a:rPr lang="en-US" dirty="0" smtClean="0"/>
              <a:t>Resolve conflicts on </a:t>
            </a:r>
            <a:r>
              <a:rPr lang="en-US" dirty="0" smtClean="0"/>
              <a:t>external artifacts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conflicting versions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Exclusions applied only to external artifacts.</a:t>
            </a:r>
            <a:endParaRPr lang="en-US" dirty="0" smtClean="0"/>
          </a:p>
          <a:p>
            <a:r>
              <a:rPr lang="en-US" dirty="0" smtClean="0"/>
              <a:t>Conflicts are resolved by increased version (except for major version)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resolving conflicts on external bundles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com.xyz:external-bundles-bom:pom:1.0.0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exclus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133600"/>
            <a:ext cx="421823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Download Sources</a:t>
            </a:r>
            <a:endParaRPr lang="en-US" sz="2000" dirty="0" smtClean="0">
              <a:solidFill>
                <a:srgbClr val="FF0000"/>
              </a:solidFill>
              <a:hlinkClick r:id="rId3"/>
            </a:endParaRPr>
          </a:p>
          <a:p>
            <a:pPr algn="ctr">
              <a:buNone/>
            </a:pPr>
            <a:endParaRPr lang="en-US" sz="2000" dirty="0" smtClean="0">
              <a:solidFill>
                <a:srgbClr val="FF0000"/>
              </a:solidFill>
              <a:hlinkClick r:id="rId3"/>
            </a:endParaRPr>
          </a:p>
          <a:p>
            <a:pPr algn="ctr">
              <a:buNone/>
            </a:pPr>
            <a:r>
              <a:rPr lang="sk-SK" sz="2000" b="1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sk-SK" sz="2000" b="1" dirty="0" smtClean="0">
                <a:solidFill>
                  <a:srgbClr val="FF0000"/>
                </a:solidFill>
                <a:hlinkClick r:id="rId3"/>
              </a:rPr>
              <a:t>://</a:t>
            </a:r>
            <a:r>
              <a:rPr lang="sk-SK" sz="2000" b="1" dirty="0" smtClean="0">
                <a:solidFill>
                  <a:srgbClr val="FF0000"/>
                </a:solidFill>
                <a:hlinkClick r:id="rId3"/>
              </a:rPr>
              <a:t>github.com/Tibor17/maven</a:t>
            </a:r>
            <a:r>
              <a:rPr lang="sk-SK" sz="2000" dirty="0" smtClean="0">
                <a:solidFill>
                  <a:srgbClr val="FF0000"/>
                </a:solidFill>
                <a:hlinkClick r:id="rId3"/>
              </a:rPr>
              <a:t>/tree/master/architecture/modularity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split product modularity to 3 logical parts</a:t>
            </a:r>
          </a:p>
          <a:p>
            <a:r>
              <a:rPr lang="en-US" dirty="0" smtClean="0"/>
              <a:t>Dependencies Management</a:t>
            </a:r>
          </a:p>
          <a:p>
            <a:r>
              <a:rPr lang="en-US" dirty="0" smtClean="0"/>
              <a:t>Run out of the </a:t>
            </a:r>
            <a:r>
              <a:rPr lang="en-US" b="1" dirty="0" smtClean="0"/>
              <a:t>hell of duplicate </a:t>
            </a:r>
            <a:r>
              <a:rPr lang="en-US" b="1" dirty="0" smtClean="0"/>
              <a:t>and conflicting versions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Dependency Management in Maven</a:t>
            </a:r>
          </a:p>
          <a:p>
            <a:r>
              <a:rPr lang="en-US" dirty="0" smtClean="0"/>
              <a:t>Product’s projects (Maven)</a:t>
            </a:r>
          </a:p>
          <a:p>
            <a:r>
              <a:rPr lang="en-US" dirty="0" smtClean="0"/>
              <a:t>Internal projects (Maven)</a:t>
            </a:r>
          </a:p>
          <a:p>
            <a:r>
              <a:rPr lang="en-US" dirty="0" smtClean="0"/>
              <a:t>External artifacts (Maven)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of Architecture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projects of a product</a:t>
            </a:r>
          </a:p>
          <a:p>
            <a:r>
              <a:rPr lang="en-US" dirty="0" smtClean="0"/>
              <a:t>Maven artifacts of internal projects</a:t>
            </a:r>
          </a:p>
          <a:p>
            <a:r>
              <a:rPr lang="en-US" dirty="0" smtClean="0"/>
              <a:t>Maven external artifacts - repository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Dependency Management splits to three Build Of Material POMs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Product’s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com.xyz:product-bom:pom:1.0.0</a:t>
            </a:r>
          </a:p>
          <a:p>
            <a:r>
              <a:rPr lang="en-US" dirty="0" smtClean="0"/>
              <a:t>Internal projects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located in</a:t>
            </a:r>
            <a:br>
              <a:rPr lang="en-US" dirty="0" smtClean="0"/>
            </a:br>
            <a:r>
              <a:rPr lang="en-US" i="1" dirty="0" smtClean="0"/>
              <a:t>com.xyz:internal-bundles-bom:pom:1.0.0</a:t>
            </a:r>
          </a:p>
          <a:p>
            <a:r>
              <a:rPr lang="en-US" dirty="0" smtClean="0"/>
              <a:t>External artifacts (in a repository)</a:t>
            </a:r>
            <a:br>
              <a:rPr lang="en-US" dirty="0" smtClean="0"/>
            </a:b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com.xyz:external-bundles-bom:pom:1.0.0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Picture</a:t>
            </a:r>
            <a:endParaRPr lang="sk-SK" dirty="0"/>
          </a:p>
        </p:txBody>
      </p:sp>
      <p:pic>
        <p:nvPicPr>
          <p:cNvPr id="5" name="Zástupný symbol obsahu 4" descr="modularity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1201077"/>
            <a:ext cx="5181600" cy="54855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Product</a:t>
            </a:r>
            <a:r>
              <a:rPr lang="en-US" dirty="0" smtClean="0"/>
              <a:t>’</a:t>
            </a:r>
            <a:r>
              <a:rPr lang="sk-SK" dirty="0" smtClean="0"/>
              <a:t>s </a:t>
            </a:r>
            <a:r>
              <a:rPr lang="sk-SK" dirty="0" err="1" smtClean="0"/>
              <a:t>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com.xyz:product-bundle-3:jar:1.0.0</a:t>
            </a:r>
            <a:br>
              <a:rPr lang="en-US" i="1" dirty="0" smtClean="0"/>
            </a:br>
            <a:r>
              <a:rPr lang="en-US" i="1" dirty="0" smtClean="0"/>
              <a:t>com.xyz:product-bundle-2:jar:1.0.0</a:t>
            </a:r>
            <a:br>
              <a:rPr lang="en-US" i="1" dirty="0" smtClean="0"/>
            </a:br>
            <a:r>
              <a:rPr lang="en-US" i="1" dirty="0" smtClean="0"/>
              <a:t>com.xyz:product-bundle-1:jar:1.0.0</a:t>
            </a:r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com.xyz:product-bom:pom:1.0.0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product-bundle-3</a:t>
            </a:r>
            <a:br>
              <a:rPr lang="en-US" i="1" dirty="0" smtClean="0"/>
            </a:br>
            <a:r>
              <a:rPr lang="en-US" i="1" dirty="0" smtClean="0"/>
              <a:t>product-bundle-2</a:t>
            </a:r>
            <a:br>
              <a:rPr lang="en-US" i="1" dirty="0" smtClean="0"/>
            </a:br>
            <a:r>
              <a:rPr lang="en-US" i="1" dirty="0" smtClean="0"/>
              <a:t>product-bundle-1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com.xyz:internal-bundle-1:jar:1.0.0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com.xyz:internal-bundle-2:jar:1.0.0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com.xyz:internal-bundle-3:jar:1.0.0</a:t>
            </a:r>
            <a:endParaRPr lang="en-US" i="1" dirty="0" smtClean="0"/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com.xyz:internal-bundles-bom:pom:1.0.0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internal-bundle-1</a:t>
            </a:r>
            <a:br>
              <a:rPr lang="en-US" i="1" dirty="0" smtClean="0"/>
            </a:br>
            <a:r>
              <a:rPr lang="en-US" i="1" dirty="0" smtClean="0"/>
              <a:t>internal-bundle-2</a:t>
            </a:r>
            <a:br>
              <a:rPr lang="en-US" i="1" dirty="0" smtClean="0"/>
            </a:br>
            <a:r>
              <a:rPr lang="en-US" i="1" dirty="0" smtClean="0"/>
              <a:t>internal-bundle-3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Artifacts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No projects with sources</a:t>
            </a:r>
          </a:p>
          <a:p>
            <a:r>
              <a:rPr lang="en-US" dirty="0" smtClean="0"/>
              <a:t>Only repositories with deployed open source artifacts</a:t>
            </a:r>
          </a:p>
          <a:p>
            <a:r>
              <a:rPr lang="en-US" dirty="0" smtClean="0"/>
              <a:t>Only POM with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e.g.: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k-SK" dirty="0"/>
          </a:p>
        </p:txBody>
      </p:sp>
      <p:pic>
        <p:nvPicPr>
          <p:cNvPr id="4" name="Obrázok 3" descr="Bez názvu – Poznámkový blok_2012-06-16_22-46-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3886200"/>
            <a:ext cx="5731809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323</Words>
  <Application>Microsoft Office PowerPoint</Application>
  <PresentationFormat>Prezentácia na obrazovke (4:3)</PresentationFormat>
  <Paragraphs>87</Paragraphs>
  <Slides>17</Slides>
  <Notes>17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System Architecture using Maven Modularity</vt:lpstr>
      <vt:lpstr>Goal</vt:lpstr>
      <vt:lpstr>Agenda</vt:lpstr>
      <vt:lpstr>Three Parts of Architecture</vt:lpstr>
      <vt:lpstr>Maven Dependency Management splits to three Build Of Material POMs</vt:lpstr>
      <vt:lpstr>Explanatory Picture</vt:lpstr>
      <vt:lpstr>Product’s Projects</vt:lpstr>
      <vt:lpstr>Internal Projects</vt:lpstr>
      <vt:lpstr>External Artifacts</vt:lpstr>
      <vt:lpstr>Common BOM’s parent</vt:lpstr>
      <vt:lpstr>com.xyz:product-bom:pom:1.0.0</vt:lpstr>
      <vt:lpstr>com.xyz:product-bom:pom:1.0.0</vt:lpstr>
      <vt:lpstr>com.xyz:internal-bundles-bom:pom:1.0.0</vt:lpstr>
      <vt:lpstr>com.xyz:internal-bundles-bom:pom:1.0.0</vt:lpstr>
      <vt:lpstr>Resolve conflicting versions</vt:lpstr>
      <vt:lpstr>Example of resolving conflicts on external bundles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Modularity with Maven</dc:title>
  <cp:lastModifiedBy>tibor17</cp:lastModifiedBy>
  <cp:revision>49</cp:revision>
  <dcterms:modified xsi:type="dcterms:W3CDTF">2012-06-19T21:52:01Z</dcterms:modified>
</cp:coreProperties>
</file>