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5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3DA3-BC83-4849-9C4F-89092F2BFD70}" type="datetimeFigureOut">
              <a:rPr lang="en-US" smtClean="0"/>
              <a:t>4/1/13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428E-B917-F44C-9571-28435582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.ly/CSE20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6499" y="1035461"/>
            <a:ext cx="7769875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558ED5"/>
                </a:solidFill>
              </a:rPr>
              <a:t>Scientific Journals as App Stores?</a:t>
            </a:r>
          </a:p>
          <a:p>
            <a:r>
              <a:rPr lang="en-US" sz="2800" dirty="0" smtClean="0">
                <a:solidFill>
                  <a:srgbClr val="558ED5"/>
                </a:solidFill>
              </a:rPr>
              <a:t>Manuscripts as Literate Programs</a:t>
            </a:r>
            <a:endParaRPr lang="en-US" sz="2800" dirty="0">
              <a:solidFill>
                <a:srgbClr val="558ED5"/>
              </a:solidFill>
            </a:endParaRPr>
          </a:p>
          <a:p>
            <a:endParaRPr lang="en-US" sz="2800" dirty="0" smtClean="0">
              <a:solidFill>
                <a:srgbClr val="558ED5"/>
              </a:solidFill>
            </a:endParaRPr>
          </a:p>
          <a:p>
            <a:r>
              <a:rPr lang="en-US" sz="2000" i="1" dirty="0" smtClean="0">
                <a:solidFill>
                  <a:srgbClr val="558ED5"/>
                </a:solidFill>
              </a:rPr>
              <a:t>Jonas S Almeida, Professor, Director</a:t>
            </a:r>
          </a:p>
          <a:p>
            <a:r>
              <a:rPr lang="en-US" sz="2000" i="1" dirty="0" err="1" smtClean="0">
                <a:solidFill>
                  <a:srgbClr val="558ED5"/>
                </a:solidFill>
              </a:rPr>
              <a:t>Div</a:t>
            </a:r>
            <a:r>
              <a:rPr lang="en-US" sz="2000" i="1" dirty="0" smtClean="0">
                <a:solidFill>
                  <a:srgbClr val="558ED5"/>
                </a:solidFill>
              </a:rPr>
              <a:t> Informatics, </a:t>
            </a:r>
            <a:r>
              <a:rPr lang="en-US" sz="2000" i="1" dirty="0" err="1" smtClean="0">
                <a:solidFill>
                  <a:srgbClr val="558ED5"/>
                </a:solidFill>
              </a:rPr>
              <a:t>Dept</a:t>
            </a:r>
            <a:r>
              <a:rPr lang="en-US" sz="2000" i="1" dirty="0" smtClean="0">
                <a:solidFill>
                  <a:srgbClr val="558ED5"/>
                </a:solidFill>
              </a:rPr>
              <a:t> Pathology, 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University of Alabama at Birmingham</a:t>
            </a:r>
          </a:p>
          <a:p>
            <a:r>
              <a:rPr lang="en-US" sz="2000" i="1" dirty="0" smtClean="0">
                <a:solidFill>
                  <a:srgbClr val="558ED5"/>
                </a:solidFill>
              </a:rPr>
              <a:t>http://</a:t>
            </a:r>
            <a:r>
              <a:rPr lang="en-US" sz="2000" i="1" dirty="0" err="1" smtClean="0">
                <a:solidFill>
                  <a:srgbClr val="558ED5"/>
                </a:solidFill>
              </a:rPr>
              <a:t>jonasalmeida.info</a:t>
            </a:r>
            <a:endParaRPr lang="en-US" sz="2400" i="1" dirty="0" smtClean="0">
              <a:solidFill>
                <a:srgbClr val="558ED5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Don’t take my word for it, </a:t>
            </a:r>
          </a:p>
          <a:p>
            <a:r>
              <a:rPr lang="en-US" sz="2400" dirty="0" smtClean="0"/>
              <a:t>Let’s </a:t>
            </a:r>
            <a:r>
              <a:rPr lang="en-US" sz="2400" dirty="0" smtClean="0"/>
              <a:t>continue at </a:t>
            </a:r>
            <a:r>
              <a:rPr lang="en-US" sz="2400" dirty="0" smtClean="0">
                <a:hlinkClick r:id="rId2"/>
              </a:rPr>
              <a:t>http://bit.ly/CSE2013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6499" y="828353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46499" y="4225101"/>
            <a:ext cx="7898714" cy="13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109" y="514245"/>
            <a:ext cx="789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1600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ow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journals can integrate more interactive computation applications into their publications</a:t>
            </a:r>
          </a:p>
        </p:txBody>
      </p:sp>
    </p:spTree>
    <p:extLst>
      <p:ext uri="{BB962C8B-B14F-4D97-AF65-F5344CB8AC3E}">
        <p14:creationId xmlns:p14="http://schemas.microsoft.com/office/powerpoint/2010/main" val="19235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7</cp:revision>
  <dcterms:created xsi:type="dcterms:W3CDTF">2013-04-01T20:21:22Z</dcterms:created>
  <dcterms:modified xsi:type="dcterms:W3CDTF">2013-04-01T21:52:48Z</dcterms:modified>
</cp:coreProperties>
</file>