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0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5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9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5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6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45985" y="1591315"/>
            <a:ext cx="1150883" cy="1613777"/>
            <a:chOff x="2774731" y="3610099"/>
            <a:chExt cx="1150883" cy="1613777"/>
          </a:xfrm>
          <a:solidFill>
            <a:schemeClr val="tx1"/>
          </a:solidFill>
        </p:grpSpPr>
        <p:sp>
          <p:nvSpPr>
            <p:cNvPr id="4" name="Oval 3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52920" y="4682248"/>
              <a:ext cx="167210" cy="536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57062" y="4682802"/>
            <a:ext cx="1150883" cy="1613777"/>
            <a:chOff x="2774731" y="3610099"/>
            <a:chExt cx="1150883" cy="1613777"/>
          </a:xfrm>
        </p:grpSpPr>
        <p:sp>
          <p:nvSpPr>
            <p:cNvPr id="11" name="Oval 10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37154" y="4682248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61273" y="4666765"/>
            <a:ext cx="1150883" cy="1613777"/>
            <a:chOff x="2774731" y="3610099"/>
            <a:chExt cx="1150883" cy="1613777"/>
          </a:xfrm>
        </p:grpSpPr>
        <p:sp>
          <p:nvSpPr>
            <p:cNvPr id="17" name="Oval 16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37154" y="4682248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63632" y="4682802"/>
            <a:ext cx="1150883" cy="1613777"/>
            <a:chOff x="2774731" y="3610099"/>
            <a:chExt cx="1150883" cy="1613777"/>
          </a:xfrm>
        </p:grpSpPr>
        <p:sp>
          <p:nvSpPr>
            <p:cNvPr id="23" name="Oval 22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52920" y="4682248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58791" y="4677543"/>
            <a:ext cx="1150883" cy="1613777"/>
            <a:chOff x="2774731" y="3610099"/>
            <a:chExt cx="1150883" cy="1613777"/>
          </a:xfrm>
        </p:grpSpPr>
        <p:sp>
          <p:nvSpPr>
            <p:cNvPr id="29" name="Oval 28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52920" y="4682248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an 39"/>
          <p:cNvSpPr/>
          <p:nvPr/>
        </p:nvSpPr>
        <p:spPr>
          <a:xfrm>
            <a:off x="2217130" y="2608455"/>
            <a:ext cx="593968" cy="64638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5461273" y="2449595"/>
            <a:ext cx="1670455" cy="17874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2185598" y="1828002"/>
            <a:ext cx="709449" cy="652326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5235031" y="567554"/>
            <a:ext cx="2158997" cy="18306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024107" y="2003274"/>
            <a:ext cx="67518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------</a:t>
            </a:r>
            <a:br>
              <a:rPr lang="en-US" sz="1400" dirty="0" smtClean="0"/>
            </a:br>
            <a:r>
              <a:rPr lang="en-US" sz="1400" dirty="0" smtClean="0"/>
              <a:t>---------</a:t>
            </a:r>
          </a:p>
          <a:p>
            <a:r>
              <a:rPr lang="en-US" sz="1400" dirty="0" smtClean="0"/>
              <a:t>---------</a:t>
            </a:r>
            <a:endParaRPr lang="en-US" sz="1400" dirty="0" smtClean="0"/>
          </a:p>
          <a:p>
            <a:r>
              <a:rPr lang="en-US" sz="1400" dirty="0" smtClean="0"/>
              <a:t>---------</a:t>
            </a:r>
            <a:endParaRPr lang="en-US" sz="1400" dirty="0"/>
          </a:p>
        </p:txBody>
      </p:sp>
      <p:sp>
        <p:nvSpPr>
          <p:cNvPr id="45" name="Cloud 44"/>
          <p:cNvSpPr/>
          <p:nvPr/>
        </p:nvSpPr>
        <p:spPr>
          <a:xfrm>
            <a:off x="7738202" y="1589860"/>
            <a:ext cx="2775418" cy="18943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</a:t>
            </a:r>
            <a:endParaRPr lang="en-US" sz="4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45985" y="4135915"/>
            <a:ext cx="1150883" cy="1613777"/>
            <a:chOff x="2774731" y="3610099"/>
            <a:chExt cx="1150883" cy="1613777"/>
          </a:xfrm>
          <a:solidFill>
            <a:schemeClr val="tx1"/>
          </a:solidFill>
        </p:grpSpPr>
        <p:sp>
          <p:nvSpPr>
            <p:cNvPr id="47" name="Oval 46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452920" y="4682248"/>
              <a:ext cx="167210" cy="536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an 51"/>
          <p:cNvSpPr/>
          <p:nvPr/>
        </p:nvSpPr>
        <p:spPr>
          <a:xfrm>
            <a:off x="2217130" y="5153055"/>
            <a:ext cx="593968" cy="64638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2185598" y="4372602"/>
            <a:ext cx="709449" cy="652326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024107" y="4547874"/>
            <a:ext cx="67518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------</a:t>
            </a:r>
            <a:br>
              <a:rPr lang="en-US" sz="1400" dirty="0" smtClean="0"/>
            </a:br>
            <a:r>
              <a:rPr lang="en-US" sz="1400" dirty="0" smtClean="0"/>
              <a:t>---------</a:t>
            </a:r>
          </a:p>
          <a:p>
            <a:r>
              <a:rPr lang="en-US" sz="1400" dirty="0" smtClean="0"/>
              <a:t>---------</a:t>
            </a:r>
            <a:endParaRPr lang="en-US" sz="1400" dirty="0" smtClean="0"/>
          </a:p>
          <a:p>
            <a:r>
              <a:rPr lang="en-US" sz="1400" dirty="0" smtClean="0"/>
              <a:t>---------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146331" y="3610303"/>
            <a:ext cx="48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73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Almeida, Jonas</dc:creator>
  <cp:lastModifiedBy>Almeida, Jonas</cp:lastModifiedBy>
  <cp:revision>3</cp:revision>
  <dcterms:created xsi:type="dcterms:W3CDTF">2016-04-03T23:50:18Z</dcterms:created>
  <dcterms:modified xsi:type="dcterms:W3CDTF">2016-04-04T00:05:38Z</dcterms:modified>
</cp:coreProperties>
</file>