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1"/>
  </p:normalViewPr>
  <p:slideViewPr>
    <p:cSldViewPr snapToGrid="0" snapToObjects="1">
      <p:cViewPr>
        <p:scale>
          <a:sx n="100" d="100"/>
          <a:sy n="100" d="100"/>
        </p:scale>
        <p:origin x="4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9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4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3BA6-D581-FD44-9F53-5DDA9B21264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62C4-DE89-A943-AEBB-6321B5A9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linkedin.com/in/jonasalmeida" TargetMode="External"/><Relationship Id="rId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bioIT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642100" y="856645"/>
            <a:ext cx="2362200" cy="4787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55800" y="819150"/>
            <a:ext cx="7261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Live, interactive presentation at </a:t>
            </a:r>
            <a:r>
              <a:rPr lang="en-US" sz="2800" dirty="0" smtClean="0">
                <a:hlinkClick r:id="rId2"/>
              </a:rPr>
              <a:t>bit.ly/bioIT2016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3213100"/>
            <a:ext cx="9067800" cy="2298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11300" y="4664214"/>
            <a:ext cx="458567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Jonas S Almeida, PhD, Professor &amp; CTO</a:t>
            </a:r>
          </a:p>
          <a:p>
            <a:r>
              <a:rPr lang="en-US" sz="2000" i="1" dirty="0" smtClean="0">
                <a:hlinkClick r:id="rId4"/>
              </a:rPr>
              <a:t>www.linkedin.com/in/jonasalmeida</a:t>
            </a:r>
            <a:r>
              <a:rPr lang="en-US" sz="2000" i="1" dirty="0" smtClean="0"/>
              <a:t>            </a:t>
            </a:r>
            <a:endParaRPr lang="en-US" sz="20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899" y="2120900"/>
            <a:ext cx="8834687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8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2</cp:revision>
  <dcterms:created xsi:type="dcterms:W3CDTF">2016-04-05T21:07:03Z</dcterms:created>
  <dcterms:modified xsi:type="dcterms:W3CDTF">2016-04-05T21:19:41Z</dcterms:modified>
</cp:coreProperties>
</file>