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3"/>
  </p:normalViewPr>
  <p:slideViewPr>
    <p:cSldViewPr snapToGrid="0" snapToObjects="1">
      <p:cViewPr>
        <p:scale>
          <a:sx n="81" d="100"/>
          <a:sy n="81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1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0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5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9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5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8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3A94-1EEF-1C42-AF4F-D43846F91A27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8011-DFB8-E64A-928A-F6A8AA146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6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45985" y="1591315"/>
            <a:ext cx="1150883" cy="1613777"/>
            <a:chOff x="2774731" y="3610099"/>
            <a:chExt cx="1150883" cy="1613777"/>
          </a:xfrm>
          <a:solidFill>
            <a:schemeClr val="tx1"/>
          </a:solidFill>
        </p:grpSpPr>
        <p:sp>
          <p:nvSpPr>
            <p:cNvPr id="4" name="Oval 3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52920" y="4682248"/>
              <a:ext cx="167210" cy="536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57062" y="4682802"/>
            <a:ext cx="1150883" cy="1613777"/>
            <a:chOff x="2774731" y="3610099"/>
            <a:chExt cx="1150883" cy="1613777"/>
          </a:xfrm>
        </p:grpSpPr>
        <p:sp>
          <p:nvSpPr>
            <p:cNvPr id="11" name="Oval 10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37154" y="4682248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61273" y="4666765"/>
            <a:ext cx="1150883" cy="1613777"/>
            <a:chOff x="2774731" y="3610099"/>
            <a:chExt cx="1150883" cy="1613777"/>
          </a:xfrm>
        </p:grpSpPr>
        <p:sp>
          <p:nvSpPr>
            <p:cNvPr id="17" name="Oval 16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37154" y="4682248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63632" y="4682802"/>
            <a:ext cx="1150883" cy="1613777"/>
            <a:chOff x="2774731" y="3610099"/>
            <a:chExt cx="1150883" cy="1613777"/>
          </a:xfrm>
        </p:grpSpPr>
        <p:sp>
          <p:nvSpPr>
            <p:cNvPr id="23" name="Oval 22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52920" y="4682248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58791" y="4677543"/>
            <a:ext cx="1150883" cy="1613777"/>
            <a:chOff x="2774731" y="3610099"/>
            <a:chExt cx="1150883" cy="1613777"/>
          </a:xfrm>
        </p:grpSpPr>
        <p:sp>
          <p:nvSpPr>
            <p:cNvPr id="29" name="Oval 28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52920" y="4682248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an 39"/>
          <p:cNvSpPr/>
          <p:nvPr/>
        </p:nvSpPr>
        <p:spPr>
          <a:xfrm>
            <a:off x="2217130" y="2608455"/>
            <a:ext cx="593968" cy="64638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5461273" y="2449595"/>
            <a:ext cx="1670455" cy="17874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2185598" y="1828002"/>
            <a:ext cx="709449" cy="652326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5235031" y="567554"/>
            <a:ext cx="2158997" cy="18306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024107" y="2003274"/>
            <a:ext cx="67518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------</a:t>
            </a:r>
            <a:br>
              <a:rPr lang="en-US" sz="1400" dirty="0" smtClean="0"/>
            </a:br>
            <a:r>
              <a:rPr lang="en-US" sz="1400" dirty="0" smtClean="0"/>
              <a:t>---------</a:t>
            </a:r>
          </a:p>
          <a:p>
            <a:r>
              <a:rPr lang="en-US" sz="1400" dirty="0" smtClean="0"/>
              <a:t>---------</a:t>
            </a:r>
            <a:endParaRPr lang="en-US" sz="1400" dirty="0" smtClean="0"/>
          </a:p>
          <a:p>
            <a:r>
              <a:rPr lang="en-US" sz="1400" dirty="0" smtClean="0"/>
              <a:t>---------</a:t>
            </a:r>
            <a:endParaRPr lang="en-US" sz="1400" dirty="0"/>
          </a:p>
        </p:txBody>
      </p:sp>
      <p:sp>
        <p:nvSpPr>
          <p:cNvPr id="45" name="Cloud 44"/>
          <p:cNvSpPr/>
          <p:nvPr/>
        </p:nvSpPr>
        <p:spPr>
          <a:xfrm>
            <a:off x="7738202" y="1589860"/>
            <a:ext cx="2775418" cy="18943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</a:t>
            </a:r>
            <a:endParaRPr lang="en-US" sz="4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545985" y="4135915"/>
            <a:ext cx="1150883" cy="1613777"/>
            <a:chOff x="2774731" y="3610099"/>
            <a:chExt cx="1150883" cy="1613777"/>
          </a:xfrm>
          <a:solidFill>
            <a:schemeClr val="tx1"/>
          </a:solidFill>
        </p:grpSpPr>
        <p:sp>
          <p:nvSpPr>
            <p:cNvPr id="47" name="Oval 46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452920" y="4682248"/>
              <a:ext cx="167210" cy="536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an 51"/>
          <p:cNvSpPr/>
          <p:nvPr/>
        </p:nvSpPr>
        <p:spPr>
          <a:xfrm>
            <a:off x="2217130" y="5153055"/>
            <a:ext cx="593968" cy="64638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2185598" y="4372602"/>
            <a:ext cx="709449" cy="652326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024107" y="4547874"/>
            <a:ext cx="67518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------</a:t>
            </a:r>
            <a:br>
              <a:rPr lang="en-US" sz="1400" dirty="0" smtClean="0"/>
            </a:br>
            <a:r>
              <a:rPr lang="en-US" sz="1400" dirty="0" smtClean="0"/>
              <a:t>---------</a:t>
            </a:r>
          </a:p>
          <a:p>
            <a:r>
              <a:rPr lang="en-US" sz="1400" dirty="0" smtClean="0"/>
              <a:t>---------</a:t>
            </a:r>
            <a:endParaRPr lang="en-US" sz="1400" dirty="0" smtClean="0"/>
          </a:p>
          <a:p>
            <a:r>
              <a:rPr lang="en-US" sz="1400" dirty="0" smtClean="0"/>
              <a:t>---------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4146331" y="3610303"/>
            <a:ext cx="48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738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303802" y="3008162"/>
            <a:ext cx="11504570" cy="12709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619619" y="851938"/>
            <a:ext cx="1150883" cy="1613777"/>
            <a:chOff x="2774731" y="3610099"/>
            <a:chExt cx="1150883" cy="1613777"/>
          </a:xfrm>
          <a:solidFill>
            <a:schemeClr val="tx1"/>
          </a:solidFill>
        </p:grpSpPr>
        <p:sp>
          <p:nvSpPr>
            <p:cNvPr id="3" name="Oval 2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37154" y="4682248"/>
              <a:ext cx="167210" cy="536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27088" y="873234"/>
            <a:ext cx="1150883" cy="1613777"/>
            <a:chOff x="2774731" y="3610099"/>
            <a:chExt cx="1150883" cy="1613777"/>
          </a:xfrm>
        </p:grpSpPr>
        <p:sp>
          <p:nvSpPr>
            <p:cNvPr id="9" name="Oval 8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37154" y="4682248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61255" y="825123"/>
            <a:ext cx="1150883" cy="1613777"/>
            <a:chOff x="2774731" y="3610099"/>
            <a:chExt cx="1150883" cy="1613777"/>
          </a:xfrm>
        </p:grpSpPr>
        <p:sp>
          <p:nvSpPr>
            <p:cNvPr id="15" name="Oval 14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37154" y="4682248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546762" y="872963"/>
            <a:ext cx="1150883" cy="1613777"/>
            <a:chOff x="2774731" y="3610099"/>
            <a:chExt cx="1150883" cy="1613777"/>
          </a:xfrm>
        </p:grpSpPr>
        <p:sp>
          <p:nvSpPr>
            <p:cNvPr id="21" name="Oval 20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37154" y="4682248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943950" y="912454"/>
            <a:ext cx="1150883" cy="1613777"/>
            <a:chOff x="2774731" y="3610099"/>
            <a:chExt cx="1150883" cy="1613777"/>
          </a:xfrm>
        </p:grpSpPr>
        <p:sp>
          <p:nvSpPr>
            <p:cNvPr id="27" name="Oval 26"/>
            <p:cNvSpPr/>
            <p:nvPr/>
          </p:nvSpPr>
          <p:spPr>
            <a:xfrm>
              <a:off x="3111335" y="3610099"/>
              <a:ext cx="498764" cy="51063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11334" y="4120738"/>
              <a:ext cx="498765" cy="6245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74731" y="4124831"/>
              <a:ext cx="1150883" cy="210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11333" y="4687507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52920" y="4682248"/>
              <a:ext cx="167210" cy="5363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Can 31"/>
          <p:cNvSpPr/>
          <p:nvPr/>
        </p:nvSpPr>
        <p:spPr>
          <a:xfrm>
            <a:off x="6202382" y="5062396"/>
            <a:ext cx="593968" cy="64638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4134577" y="4084245"/>
            <a:ext cx="1670455" cy="17874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6144641" y="4399445"/>
            <a:ext cx="709449" cy="652326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/>
          <p:cNvSpPr/>
          <p:nvPr/>
        </p:nvSpPr>
        <p:spPr>
          <a:xfrm>
            <a:off x="1697955" y="4108616"/>
            <a:ext cx="2158997" cy="18306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40858" y="1353224"/>
            <a:ext cx="675185" cy="9541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------</a:t>
            </a:r>
            <a:br>
              <a:rPr lang="en-US" sz="1400" dirty="0" smtClean="0"/>
            </a:br>
            <a:r>
              <a:rPr lang="en-US" sz="1400" dirty="0" smtClean="0"/>
              <a:t>---------</a:t>
            </a:r>
          </a:p>
          <a:p>
            <a:r>
              <a:rPr lang="en-US" sz="1400" dirty="0" smtClean="0"/>
              <a:t>---------</a:t>
            </a:r>
            <a:endParaRPr lang="en-US" sz="1400" dirty="0" smtClean="0"/>
          </a:p>
          <a:p>
            <a:r>
              <a:rPr lang="en-US" sz="1400" dirty="0" smtClean="0"/>
              <a:t>---------</a:t>
            </a:r>
            <a:endParaRPr lang="en-US" sz="1400" dirty="0"/>
          </a:p>
        </p:txBody>
      </p:sp>
      <p:sp>
        <p:nvSpPr>
          <p:cNvPr id="37" name="Cloud 36"/>
          <p:cNvSpPr/>
          <p:nvPr/>
        </p:nvSpPr>
        <p:spPr>
          <a:xfrm>
            <a:off x="252249" y="3547148"/>
            <a:ext cx="11284066" cy="314793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4" name="Can 43"/>
          <p:cNvSpPr/>
          <p:nvPr/>
        </p:nvSpPr>
        <p:spPr>
          <a:xfrm>
            <a:off x="7506232" y="5106165"/>
            <a:ext cx="593968" cy="646386"/>
          </a:xfrm>
          <a:prstGeom prst="ca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7506232" y="4399445"/>
            <a:ext cx="709449" cy="652326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4379347" y="2808329"/>
            <a:ext cx="4537461" cy="538986"/>
            <a:chOff x="4363584" y="2808329"/>
            <a:chExt cx="4537461" cy="538986"/>
          </a:xfrm>
        </p:grpSpPr>
        <p:sp>
          <p:nvSpPr>
            <p:cNvPr id="55" name="Rounded Rectangle 54"/>
            <p:cNvSpPr/>
            <p:nvPr/>
          </p:nvSpPr>
          <p:spPr>
            <a:xfrm>
              <a:off x="4410879" y="2824095"/>
              <a:ext cx="4396396" cy="52322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63584" y="2808329"/>
              <a:ext cx="4537461" cy="523220"/>
            </a:xfrm>
            <a:prstGeom prst="rect">
              <a:avLst/>
            </a:prstGeom>
            <a:noFill/>
            <a:effectLst>
              <a:softEdge rad="12700"/>
            </a:effectLst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n w="38100">
                    <a:noFill/>
                  </a:ln>
                  <a:solidFill>
                    <a:srgbClr val="FFFF00"/>
                  </a:solidFill>
                </a:rPr>
                <a:t>HTTP </a:t>
              </a:r>
              <a:r>
                <a:rPr lang="en-US" sz="2800" smtClean="0">
                  <a:ln w="38100">
                    <a:noFill/>
                  </a:ln>
                  <a:solidFill>
                    <a:srgbClr val="FFFF00"/>
                  </a:solidFill>
                </a:rPr>
                <a:t>REST APIs </a:t>
              </a:r>
              <a:r>
                <a:rPr lang="en-US" sz="2000" dirty="0" smtClean="0">
                  <a:ln w="38100">
                    <a:noFill/>
                  </a:ln>
                  <a:solidFill>
                    <a:srgbClr val="FFFF00"/>
                  </a:solidFill>
                </a:rPr>
                <a:t>(</a:t>
              </a:r>
              <a:r>
                <a:rPr lang="en-US" sz="2000" dirty="0" err="1" smtClean="0">
                  <a:ln w="38100">
                    <a:noFill/>
                  </a:ln>
                  <a:solidFill>
                    <a:srgbClr val="FFFF00"/>
                  </a:solidFill>
                </a:rPr>
                <a:t>clin</a:t>
              </a:r>
              <a:r>
                <a:rPr lang="en-US" sz="2000" dirty="0" smtClean="0">
                  <a:ln w="38100">
                    <a:noFill/>
                  </a:ln>
                  <a:solidFill>
                    <a:srgbClr val="FFFF00"/>
                  </a:solidFill>
                </a:rPr>
                <a:t>: OAUTH, FHIR)</a:t>
              </a:r>
              <a:endParaRPr lang="en-US" sz="2800" dirty="0">
                <a:ln w="38100">
                  <a:noFill/>
                </a:ln>
                <a:solidFill>
                  <a:srgbClr val="FFFF00"/>
                </a:solidFill>
              </a:endParaRPr>
            </a:p>
          </p:txBody>
        </p:sp>
      </p:grpSp>
      <p:sp>
        <p:nvSpPr>
          <p:cNvPr id="48" name="Cube 47"/>
          <p:cNvSpPr/>
          <p:nvPr/>
        </p:nvSpPr>
        <p:spPr>
          <a:xfrm>
            <a:off x="6614833" y="937544"/>
            <a:ext cx="310747" cy="349944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8072598" y="990014"/>
            <a:ext cx="310747" cy="349944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9475758" y="1005780"/>
            <a:ext cx="310747" cy="349944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10939459" y="1032138"/>
            <a:ext cx="310747" cy="349944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5006668" y="1770752"/>
            <a:ext cx="310747" cy="349944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690093" y="4399445"/>
            <a:ext cx="1963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Lake</a:t>
            </a:r>
          </a:p>
          <a:p>
            <a:r>
              <a:rPr lang="en-US" sz="2000" dirty="0" smtClean="0"/>
              <a:t>(</a:t>
            </a:r>
            <a:r>
              <a:rPr lang="en-US" sz="2000" dirty="0" err="1" smtClean="0"/>
              <a:t>db</a:t>
            </a:r>
            <a:r>
              <a:rPr lang="en-US" sz="2000" dirty="0" smtClean="0"/>
              <a:t> + processing)</a:t>
            </a:r>
            <a:endParaRPr lang="en-US" sz="2000" dirty="0"/>
          </a:p>
        </p:txBody>
      </p:sp>
      <p:sp>
        <p:nvSpPr>
          <p:cNvPr id="58" name="Rectangle 57"/>
          <p:cNvSpPr/>
          <p:nvPr/>
        </p:nvSpPr>
        <p:spPr>
          <a:xfrm>
            <a:off x="583572" y="1632410"/>
            <a:ext cx="30151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Mobile first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webComp</a:t>
            </a:r>
            <a:r>
              <a:rPr lang="en-US" sz="2400" dirty="0" smtClean="0"/>
              <a:t> ecosystem)</a:t>
            </a:r>
            <a:endParaRPr lang="en-US" sz="2400" dirty="0" smtClean="0"/>
          </a:p>
        </p:txBody>
      </p:sp>
      <p:sp>
        <p:nvSpPr>
          <p:cNvPr id="59" name="Rectangle 58"/>
          <p:cNvSpPr/>
          <p:nvPr/>
        </p:nvSpPr>
        <p:spPr>
          <a:xfrm>
            <a:off x="570278" y="3370979"/>
            <a:ext cx="1667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Data driven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1039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37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33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Almeida, Jonas</dc:creator>
  <cp:lastModifiedBy>Almeida, Jonas</cp:lastModifiedBy>
  <cp:revision>10</cp:revision>
  <dcterms:created xsi:type="dcterms:W3CDTF">2016-04-03T23:50:18Z</dcterms:created>
  <dcterms:modified xsi:type="dcterms:W3CDTF">2016-04-05T21:21:18Z</dcterms:modified>
</cp:coreProperties>
</file>