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6"/>
  </p:normalViewPr>
  <p:slideViewPr>
    <p:cSldViewPr snapToGrid="0" snapToObjects="1">
      <p:cViewPr varScale="1">
        <p:scale>
          <a:sx n="90" d="100"/>
          <a:sy n="90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AB4F-9FC6-AB41-87F5-884F81F21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553DB-576B-D746-9C6B-2FAA46BA0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B0171-1CD5-B24A-A132-20408988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836D-5144-6746-9A43-FD3B925B58DF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A5D1F-FAB7-384F-B78F-21C87319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B91C-C139-B74F-B87C-131F6ED9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F0EB-F6CA-0D43-83DC-214E07FC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4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9743-F7AC-5449-9D10-D5C5C6A7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84BEB-910E-E64D-A013-DC5B09075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C3280-3F73-8D42-B1D1-AC667EEE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836D-5144-6746-9A43-FD3B925B58DF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026B-6E87-7341-BE05-CB4701E4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076C3-9879-5D4F-9276-AE76B55B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F0EB-F6CA-0D43-83DC-214E07FC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0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66318-D4F5-624D-8793-E04382029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EBDF2-9728-1149-A8DD-1023789D9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1A217-3AFD-3C42-8FAB-F125976A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836D-5144-6746-9A43-FD3B925B58DF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84165-3B29-9740-8F78-55D5E90A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AE71C-0A03-0442-A6FA-9CAA37C9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F0EB-F6CA-0D43-83DC-214E07FC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9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77A6-1664-DF4D-B99D-F7DED17D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3776-349F-CF40-AF98-57A9C772C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3B943-F3A9-FF49-A446-0DA91C40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836D-5144-6746-9A43-FD3B925B58DF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D6750-A701-E343-96D3-754C88D5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04C6-AA96-8942-B0DD-61289D77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F0EB-F6CA-0D43-83DC-214E07FC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6CF5-8FAE-7F4A-9876-46D07B44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E01EB-5535-184A-ACB0-FDDD41798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8CCD2-533B-4A49-ACFD-57A79616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836D-5144-6746-9A43-FD3B925B58DF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C6AD7-597A-F94C-AAFB-BF3E2C9E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AC275-304E-4349-9FD0-7C46A280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F0EB-F6CA-0D43-83DC-214E07FC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5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B15E-9C87-224F-9A96-F9CA071F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4903-42F7-A54F-969D-EDB475FA7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B8140-CFD3-164B-B59E-43F6665F5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C94F2-5470-B34D-9319-BDA91F1B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836D-5144-6746-9A43-FD3B925B58DF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422E4-1551-9E4C-BD3F-A7E94746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7C11C-9EB6-4A4B-B5DC-BEB06B8E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F0EB-F6CA-0D43-83DC-214E07FC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2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6B5A-FA18-F945-82CB-708792C2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16C52-1F76-6D45-9231-AA0606211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B489E-5441-B941-8E51-274E76075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807C6-54F2-2146-AF01-7E0B99E4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D6077-3BA8-5144-BFA4-12162AF88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C9973-DC83-AB4C-81AC-EBB79251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836D-5144-6746-9A43-FD3B925B58DF}" type="datetimeFigureOut">
              <a:rPr lang="en-US" smtClean="0"/>
              <a:t>1/22/18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C8E80-09BE-CB44-9437-A5C553EC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A8EED-D5EA-EA4C-BBAA-FC2470EA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F0EB-F6CA-0D43-83DC-214E07FC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4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D8B5-B896-DE4B-B318-4F78BD6C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8C4C9-8515-8347-A6F0-1BEFD33F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836D-5144-6746-9A43-FD3B925B58DF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FABC6-6F80-EA45-9230-3040AF88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8AE9D-6935-3249-92B8-5F1A4684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F0EB-F6CA-0D43-83DC-214E07FC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5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F7706-8977-5140-B0B7-6EBA3ED9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836D-5144-6746-9A43-FD3B925B58DF}" type="datetimeFigureOut">
              <a:rPr lang="en-US" smtClean="0"/>
              <a:t>1/22/18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CCAED-B7E2-D24C-906A-37757899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461AF-1621-1B46-9F53-585BA2F8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F0EB-F6CA-0D43-83DC-214E07FC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7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D2E8-AAB8-3545-8414-3B378B58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7AFA3-A1B3-9043-A8C0-FB51024CD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91049-A2CB-DC42-AA8A-8C2F2F6CF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86F1E-2DA1-8047-9C99-BCB07C60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836D-5144-6746-9A43-FD3B925B58DF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82386-B9A4-3C46-A21B-624AFDAF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3C4B5-768F-FD4E-9D27-7D77517C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F0EB-F6CA-0D43-83DC-214E07FC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FAD3-0525-D040-987F-D2719860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390099-FD9F-DF4E-9DD2-834EE3FD6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1C336-5303-7543-9CB8-8D459CB46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A8B99-61A1-4545-84B0-305C5EDA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836D-5144-6746-9A43-FD3B925B58DF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E0393-F191-A84A-88F8-9596C17D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7B3A9-FD6E-8440-8367-04DAF7F9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F0EB-F6CA-0D43-83DC-214E07FC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8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12E0F-0A22-7C49-8C02-01345A28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37747-619C-0B48-841A-A38AEAAE8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D98FB-E306-2645-B35A-E4D79772B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B836D-5144-6746-9A43-FD3B925B58DF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262BD-DB69-7B4D-BAAB-3096669EA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488D3-4E01-0340-ABA6-E4C4E5086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2F0EB-F6CA-0D43-83DC-214E07FC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0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jonasalmeida.inf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bit.ly/serverlessTriCon" TargetMode="Externa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D2011A5-85B3-5B4B-AB98-9BE3C938C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289" y="4363882"/>
            <a:ext cx="2494118" cy="24941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FE8037-1A86-CE45-B59C-4E318EFFACD0}"/>
              </a:ext>
            </a:extLst>
          </p:cNvPr>
          <p:cNvSpPr/>
          <p:nvPr/>
        </p:nvSpPr>
        <p:spPr>
          <a:xfrm>
            <a:off x="675189" y="3155401"/>
            <a:ext cx="1114057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77787B"/>
                </a:solidFill>
                <a:effectLst/>
                <a:latin typeface="Roboto"/>
              </a:rPr>
              <a:t>3:00</a:t>
            </a:r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lang="en-US" b="1" i="0" dirty="0">
                <a:solidFill>
                  <a:srgbClr val="C00000"/>
                </a:solidFill>
                <a:effectLst/>
                <a:latin typeface="Roboto"/>
              </a:rPr>
              <a:t>How the “</a:t>
            </a:r>
            <a:r>
              <a:rPr lang="en-US" b="1" i="0" dirty="0" err="1">
                <a:solidFill>
                  <a:srgbClr val="C00000"/>
                </a:solidFill>
                <a:effectLst/>
                <a:latin typeface="Roboto"/>
              </a:rPr>
              <a:t>Serverless</a:t>
            </a:r>
            <a:r>
              <a:rPr lang="en-US" b="1" i="0" dirty="0">
                <a:solidFill>
                  <a:srgbClr val="C00000"/>
                </a:solidFill>
                <a:effectLst/>
                <a:latin typeface="Roboto"/>
              </a:rPr>
              <a:t>” Cloud Model Enables API Ecosystems as Health IT Infrastructure</a:t>
            </a:r>
          </a:p>
          <a:p>
            <a:r>
              <a:rPr lang="en-US" b="0" i="1" dirty="0">
                <a:solidFill>
                  <a:srgbClr val="333333"/>
                </a:solidFill>
                <a:effectLst/>
                <a:latin typeface="Roboto"/>
                <a:hlinkClick r:id="rId3"/>
              </a:rPr>
              <a:t>Jonas Almeida</a:t>
            </a:r>
            <a:r>
              <a:rPr lang="en-US" b="0" i="1" dirty="0">
                <a:solidFill>
                  <a:srgbClr val="333333"/>
                </a:solidFill>
                <a:effectLst/>
                <a:latin typeface="Roboto"/>
              </a:rPr>
              <a:t>, Ph.D., CTO, Biomedical Informatics, Stony Brook University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Review of the Stony Brook Medical Center experience moving research and operations to Function-as-a-Service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FaaS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) Cloud in the era of stateless consumer-facing HL7 FHIR and Machine Learning APIs.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1B36D-AC79-D140-9FA4-77FDEFD2C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89" y="357195"/>
            <a:ext cx="9499886" cy="22717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7469E4-8454-2941-9C94-A56BD4DA3C87}"/>
              </a:ext>
            </a:extLst>
          </p:cNvPr>
          <p:cNvSpPr/>
          <p:nvPr/>
        </p:nvSpPr>
        <p:spPr>
          <a:xfrm>
            <a:off x="675189" y="2628907"/>
            <a:ext cx="9499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cap="all" dirty="0">
                <a:solidFill>
                  <a:srgbClr val="333333"/>
                </a:solidFill>
                <a:effectLst/>
                <a:latin typeface="Roboto"/>
              </a:rPr>
              <a:t>WEDNESDAY, FEBRUARY 14 - </a:t>
            </a:r>
            <a:r>
              <a:rPr lang="en-US" b="1" cap="all" dirty="0">
                <a:solidFill>
                  <a:schemeClr val="accent1">
                    <a:lumMod val="75000"/>
                  </a:schemeClr>
                </a:solidFill>
              </a:rPr>
              <a:t>BUILDING A BETTER CLOUD</a:t>
            </a:r>
            <a:r>
              <a:rPr lang="en-US" b="1" i="0" cap="all" dirty="0">
                <a:solidFill>
                  <a:schemeClr val="accent1">
                    <a:lumMod val="75000"/>
                  </a:schemeClr>
                </a:solidFill>
                <a:effectLst/>
                <a:latin typeface="Roboto"/>
              </a:rPr>
              <a:t>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C69409-100C-D34B-A3A5-9AE45B323A61}"/>
              </a:ext>
            </a:extLst>
          </p:cNvPr>
          <p:cNvGrpSpPr/>
          <p:nvPr/>
        </p:nvGrpSpPr>
        <p:grpSpPr>
          <a:xfrm>
            <a:off x="575173" y="5414975"/>
            <a:ext cx="9409627" cy="646331"/>
            <a:chOff x="675189" y="5414975"/>
            <a:chExt cx="9409627" cy="6463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8DC9BA-648E-BB40-A1EE-E39F3DF765E1}"/>
                </a:ext>
              </a:extLst>
            </p:cNvPr>
            <p:cNvSpPr/>
            <p:nvPr/>
          </p:nvSpPr>
          <p:spPr>
            <a:xfrm>
              <a:off x="4504242" y="5414975"/>
              <a:ext cx="5000623" cy="64633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A323AE-7B0F-6F45-8C8B-D7F482525DAC}"/>
                </a:ext>
              </a:extLst>
            </p:cNvPr>
            <p:cNvSpPr txBox="1"/>
            <p:nvPr/>
          </p:nvSpPr>
          <p:spPr>
            <a:xfrm>
              <a:off x="675189" y="5414975"/>
              <a:ext cx="9409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Interactive presentation material at  </a:t>
              </a:r>
              <a:r>
                <a:rPr lang="en-US" sz="3600" b="1" i="1" dirty="0">
                  <a:solidFill>
                    <a:srgbClr val="0070C0"/>
                  </a:solidFill>
                  <a:latin typeface="Arial" panose="020B0604020202020204" pitchFamily="34" charset="0"/>
                  <a:ea typeface="Apple Color Emoji" pitchFamily="2" charset="0"/>
                  <a:cs typeface="Arial" panose="020B0604020202020204" pitchFamily="34" charset="0"/>
                  <a:hlinkClick r:id="rId5"/>
                </a:rPr>
                <a:t>bit.ly/serverlessTriCon</a:t>
              </a:r>
              <a:r>
                <a:rPr lang="en-US" sz="3600" b="1" i="1" dirty="0">
                  <a:solidFill>
                    <a:srgbClr val="0070C0"/>
                  </a:solidFill>
                  <a:latin typeface="Arial" panose="020B0604020202020204" pitchFamily="34" charset="0"/>
                  <a:ea typeface="Apple Color Emoji" pitchFamily="2" charset="0"/>
                  <a:cs typeface="Arial" panose="020B0604020202020204" pitchFamily="34" charset="0"/>
                </a:rPr>
                <a:t>  </a:t>
              </a:r>
              <a:endParaRPr lang="en-US" sz="2000" b="1" i="1" dirty="0">
                <a:solidFill>
                  <a:srgbClr val="0070C0"/>
                </a:solidFill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54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Apple Color Emoji</vt:lpstr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Almeida, Jonas</dc:creator>
  <cp:lastModifiedBy>Almeida, Jonas</cp:lastModifiedBy>
  <cp:revision>5</cp:revision>
  <dcterms:created xsi:type="dcterms:W3CDTF">2018-01-22T14:48:39Z</dcterms:created>
  <dcterms:modified xsi:type="dcterms:W3CDTF">2018-01-22T15:30:02Z</dcterms:modified>
</cp:coreProperties>
</file>