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CD2"/>
    <a:srgbClr val="3EA842"/>
    <a:srgbClr val="9D74C2"/>
    <a:srgbClr val="3DC3D4"/>
    <a:srgbClr val="966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1"/>
    <p:restoredTop sz="90859"/>
  </p:normalViewPr>
  <p:slideViewPr>
    <p:cSldViewPr snapToGrid="0" snapToObjects="1">
      <p:cViewPr>
        <p:scale>
          <a:sx n="122" d="100"/>
          <a:sy n="122" d="100"/>
        </p:scale>
        <p:origin x="1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E42B8-AEEF-194E-B116-BF7E171F7FD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5109-19F2-6046-B0A7-1C29800D2D3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0431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75109-19F2-6046-B0A7-1C29800D2D3B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0891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9089-9A49-C3BE-BDB6-37D3E3746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F3459-E19D-3F07-02EB-20A16B623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E83A2-FDD0-CA72-418F-6263D1C3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8E1D-DA40-11EC-F4A2-90E260EE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4ECE-9912-CBD6-3A57-FEAE4788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058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FFFE-0139-53E8-6AE4-725EFD2A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15D4D-B851-F41E-864F-C9FEB985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6265-DBFF-C8F5-0B98-2EBAFED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049D-C05E-8F7E-439D-2568537C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ED96F-3083-E765-E40F-FB1ABD2F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933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3A5A1-DCE5-5B88-9A24-5B63A4296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518E-3006-4890-B2D4-6C0811C1F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DD5D-434A-85CB-A167-72893B65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4307-F138-4DD0-56FE-2CB420AC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1967-2E3A-C939-079A-5D36847E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649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4857-29DB-18C4-CE6C-EECBE6B4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5200-5B8C-8CE9-2B1F-A0BC0029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CF8F-C9A6-E243-4EC8-E887484F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529E-6876-5757-8CBB-CB7C63A4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A02C-F3F8-070D-5AFB-6FB08209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8939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C6C1-C272-AB76-2B22-75C1AA5B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901FC-8B8F-E5CA-26A5-A789BFDF7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9762-4DAE-3BDA-CC8B-ED3D4DC5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233B-0F13-F5A0-34AA-0619DF52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7FBA-EB0C-CB31-0C83-9489DD68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054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B232-691F-EB06-7E41-D9F1B4CC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BE6A-F7AC-7488-3F07-CE7FB8A64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AD312-255A-75A1-2F35-C72D38F7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CC717-A34C-A7B1-F669-D676B158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97BDA-AA0E-3E8D-8C3D-DDF39B12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F1343-265F-E972-AB9A-4514D4BB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3966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89A9-3590-3B26-BD63-17B2E6B8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558DC-77CA-77C4-7989-BDC71128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CC680-46D8-91CC-F460-3F4EB8E26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FF8B3-098A-3900-203C-A354A555D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37145-7B27-ED27-01F9-7755E8373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F476E-25F4-7FB9-3488-BA56ACE0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0D2D7-D969-D783-B2C2-EA5DE823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70FBF-5213-4C35-F218-2D8ABD50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066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39B5-84A0-6385-05DC-7177F6F8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3C016-3550-54E0-7819-C25FEBD4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954DE-84F8-B148-9AA5-77D70F0E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AF737-C04E-68E7-646A-2233AA9C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732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50146-6418-1599-D149-3B8AF780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6A9B0-98BA-479B-F1DE-435B88B7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3962-FD27-A093-3605-BC27A860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629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E601-2D57-CAC5-0F83-E64F35BA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5132-AC82-99CC-5C7D-226ADC2A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01B62-3899-A7F1-0937-71E13B8F2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DF6C1-979D-B2CC-055C-ED0EBCC7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94B79-9A93-3E79-1FE3-61E253B8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A3F23-8654-F6C2-CEC7-8180699D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8030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F35C-6AD1-53A1-660A-C3155643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53E9F-B10B-808E-735B-646DC80A6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577F-DCC9-A51D-8F91-5C613FEE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D33AF-82FC-809A-53E5-E111930C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35919-10F9-9EF3-E6AA-1A251A10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7154-4B79-8C8E-63F5-3DC741C6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4301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14AD8-AA08-DBAD-FB77-88927C7A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083BD-4278-C4D0-F037-22BB3A19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FA79B-7C18-A9A6-A1E8-75CCD5A27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E142-86B8-074F-9538-85B507EC8511}" type="datetimeFigureOut">
              <a:rPr lang="en-FR" smtClean="0"/>
              <a:t>27/06/2022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25A5-FAFB-F7ED-2F6B-30147D471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EAD52-52FA-CBBB-47F1-CD541DA09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ED90E-6538-A642-99A6-7D801850A7D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8762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7FA34F26-12EE-1E8B-9B00-A0F3F82AEE01}"/>
              </a:ext>
            </a:extLst>
          </p:cNvPr>
          <p:cNvSpPr/>
          <p:nvPr/>
        </p:nvSpPr>
        <p:spPr>
          <a:xfrm>
            <a:off x="1669774" y="368728"/>
            <a:ext cx="6276491" cy="2427481"/>
          </a:xfrm>
          <a:custGeom>
            <a:avLst/>
            <a:gdLst>
              <a:gd name="connsiteX0" fmla="*/ 0 w 6334539"/>
              <a:gd name="connsiteY0" fmla="*/ 2427481 h 2427481"/>
              <a:gd name="connsiteX1" fmla="*/ 583095 w 6334539"/>
              <a:gd name="connsiteY1" fmla="*/ 810716 h 2427481"/>
              <a:gd name="connsiteX2" fmla="*/ 3034748 w 6334539"/>
              <a:gd name="connsiteY2" fmla="*/ 15585 h 2427481"/>
              <a:gd name="connsiteX3" fmla="*/ 6334539 w 6334539"/>
              <a:gd name="connsiteY3" fmla="*/ 532420 h 242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4539" h="2427481">
                <a:moveTo>
                  <a:pt x="0" y="2427481"/>
                </a:moveTo>
                <a:cubicBezTo>
                  <a:pt x="38652" y="1820090"/>
                  <a:pt x="77304" y="1212699"/>
                  <a:pt x="583095" y="810716"/>
                </a:cubicBezTo>
                <a:cubicBezTo>
                  <a:pt x="1088886" y="408733"/>
                  <a:pt x="2076174" y="61968"/>
                  <a:pt x="3034748" y="15585"/>
                </a:cubicBezTo>
                <a:cubicBezTo>
                  <a:pt x="3993322" y="-30798"/>
                  <a:pt x="5777948" y="-4293"/>
                  <a:pt x="6334539" y="532420"/>
                </a:cubicBezTo>
              </a:path>
            </a:pathLst>
          </a:custGeom>
          <a:noFill/>
          <a:ln>
            <a:solidFill>
              <a:srgbClr val="96645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788C06-F483-5D35-5BA4-6C3AE405927D}"/>
              </a:ext>
            </a:extLst>
          </p:cNvPr>
          <p:cNvSpPr txBox="1"/>
          <p:nvPr/>
        </p:nvSpPr>
        <p:spPr>
          <a:xfrm>
            <a:off x="711427" y="719533"/>
            <a:ext cx="166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FR" sz="1200" dirty="0">
                <a:solidFill>
                  <a:srgbClr val="96645B"/>
                </a:solidFill>
                <a:latin typeface="+mj-lt"/>
              </a:rPr>
              <a:t>pSTAT3 in CD4T and Myeloid derived cells</a:t>
            </a:r>
          </a:p>
        </p:txBody>
      </p:sp>
      <p:pic>
        <p:nvPicPr>
          <p:cNvPr id="54" name="Picture 53" descr="A picture containing chart&#10;&#10;Description automatically generated">
            <a:extLst>
              <a:ext uri="{FF2B5EF4-FFF2-40B4-BE49-F238E27FC236}">
                <a16:creationId xmlns:a16="http://schemas.microsoft.com/office/drawing/2014/main" id="{62E0A16C-0A4A-B26F-2AB1-5679A8EDF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88" y="4558703"/>
            <a:ext cx="825500" cy="1485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917C96E-762B-3E7C-4DB0-BBA212DDE4AF}"/>
              </a:ext>
            </a:extLst>
          </p:cNvPr>
          <p:cNvSpPr txBox="1"/>
          <p:nvPr/>
        </p:nvSpPr>
        <p:spPr>
          <a:xfrm>
            <a:off x="515982" y="710832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C324F43-B51B-EE50-635F-004AB2A11FA9}"/>
              </a:ext>
            </a:extLst>
          </p:cNvPr>
          <p:cNvSpPr txBox="1"/>
          <p:nvPr/>
        </p:nvSpPr>
        <p:spPr>
          <a:xfrm>
            <a:off x="7626947" y="1570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0DDC76-1EF7-23E3-4CD7-E5B0E3995EB1}"/>
              </a:ext>
            </a:extLst>
          </p:cNvPr>
          <p:cNvSpPr txBox="1"/>
          <p:nvPr/>
        </p:nvSpPr>
        <p:spPr>
          <a:xfrm>
            <a:off x="7626947" y="2372601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620C6D-C90B-296C-7A66-272A99063467}"/>
              </a:ext>
            </a:extLst>
          </p:cNvPr>
          <p:cNvSpPr txBox="1"/>
          <p:nvPr/>
        </p:nvSpPr>
        <p:spPr>
          <a:xfrm>
            <a:off x="7626947" y="45471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D490A-7257-99F2-56F3-24DABBE6F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7976" y="-76731"/>
            <a:ext cx="6858000" cy="6858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6E0EEFB0-1CAA-CB66-C986-9BF37BB29D01}"/>
              </a:ext>
            </a:extLst>
          </p:cNvPr>
          <p:cNvSpPr/>
          <p:nvPr/>
        </p:nvSpPr>
        <p:spPr>
          <a:xfrm>
            <a:off x="5320937" y="1898469"/>
            <a:ext cx="2638697" cy="1071154"/>
          </a:xfrm>
          <a:custGeom>
            <a:avLst/>
            <a:gdLst>
              <a:gd name="connsiteX0" fmla="*/ 0 w 2638697"/>
              <a:gd name="connsiteY0" fmla="*/ 0 h 1071154"/>
              <a:gd name="connsiteX1" fmla="*/ 1245326 w 2638697"/>
              <a:gd name="connsiteY1" fmla="*/ 714102 h 1071154"/>
              <a:gd name="connsiteX2" fmla="*/ 2638697 w 2638697"/>
              <a:gd name="connsiteY2" fmla="*/ 1071154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697" h="1071154">
                <a:moveTo>
                  <a:pt x="0" y="0"/>
                </a:moveTo>
                <a:cubicBezTo>
                  <a:pt x="402771" y="267788"/>
                  <a:pt x="805543" y="535576"/>
                  <a:pt x="1245326" y="714102"/>
                </a:cubicBezTo>
                <a:cubicBezTo>
                  <a:pt x="1685109" y="892628"/>
                  <a:pt x="2386149" y="976811"/>
                  <a:pt x="2638697" y="1071154"/>
                </a:cubicBezTo>
              </a:path>
            </a:pathLst>
          </a:custGeom>
          <a:noFill/>
          <a:ln>
            <a:solidFill>
              <a:srgbClr val="3EA84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B4FB77F-8468-BAC3-D907-E8529960EDA9}"/>
              </a:ext>
            </a:extLst>
          </p:cNvPr>
          <p:cNvSpPr/>
          <p:nvPr/>
        </p:nvSpPr>
        <p:spPr>
          <a:xfrm>
            <a:off x="4345577" y="2380915"/>
            <a:ext cx="3614057" cy="3331908"/>
          </a:xfrm>
          <a:custGeom>
            <a:avLst/>
            <a:gdLst>
              <a:gd name="connsiteX0" fmla="*/ 0 w 3614057"/>
              <a:gd name="connsiteY0" fmla="*/ 57485 h 3331908"/>
              <a:gd name="connsiteX1" fmla="*/ 217714 w 3614057"/>
              <a:gd name="connsiteY1" fmla="*/ 5234 h 3331908"/>
              <a:gd name="connsiteX2" fmla="*/ 478972 w 3614057"/>
              <a:gd name="connsiteY2" fmla="*/ 170696 h 3331908"/>
              <a:gd name="connsiteX3" fmla="*/ 792480 w 3614057"/>
              <a:gd name="connsiteY3" fmla="*/ 693211 h 3331908"/>
              <a:gd name="connsiteX4" fmla="*/ 1524000 w 3614057"/>
              <a:gd name="connsiteY4" fmla="*/ 1929828 h 3331908"/>
              <a:gd name="connsiteX5" fmla="*/ 2708366 w 3614057"/>
              <a:gd name="connsiteY5" fmla="*/ 3088068 h 3331908"/>
              <a:gd name="connsiteX6" fmla="*/ 3614057 w 3614057"/>
              <a:gd name="connsiteY6" fmla="*/ 3331908 h 333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057" h="3331908">
                <a:moveTo>
                  <a:pt x="0" y="57485"/>
                </a:moveTo>
                <a:cubicBezTo>
                  <a:pt x="68942" y="21925"/>
                  <a:pt x="137885" y="-13635"/>
                  <a:pt x="217714" y="5234"/>
                </a:cubicBezTo>
                <a:cubicBezTo>
                  <a:pt x="297543" y="24102"/>
                  <a:pt x="383178" y="56033"/>
                  <a:pt x="478972" y="170696"/>
                </a:cubicBezTo>
                <a:cubicBezTo>
                  <a:pt x="574766" y="285359"/>
                  <a:pt x="792480" y="693211"/>
                  <a:pt x="792480" y="693211"/>
                </a:cubicBezTo>
                <a:cubicBezTo>
                  <a:pt x="966651" y="986400"/>
                  <a:pt x="1204686" y="1530685"/>
                  <a:pt x="1524000" y="1929828"/>
                </a:cubicBezTo>
                <a:cubicBezTo>
                  <a:pt x="1843314" y="2328971"/>
                  <a:pt x="2360023" y="2854388"/>
                  <a:pt x="2708366" y="3088068"/>
                </a:cubicBezTo>
                <a:cubicBezTo>
                  <a:pt x="3056709" y="3321748"/>
                  <a:pt x="3409406" y="3324651"/>
                  <a:pt x="3614057" y="3331908"/>
                </a:cubicBezTo>
              </a:path>
            </a:pathLst>
          </a:custGeom>
          <a:noFill/>
          <a:ln>
            <a:solidFill>
              <a:srgbClr val="E99CD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14BB4C-8DB3-6FCB-813C-4ADBFA77F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317" y="157040"/>
            <a:ext cx="2662976" cy="18307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F57398-F877-0E15-D871-BE5EFB267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9317" y="2359613"/>
            <a:ext cx="2662976" cy="18307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D0346D-AC49-379C-8F53-329566A2F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5445" y="4558704"/>
            <a:ext cx="2662975" cy="18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2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Grégoire Bellan</dc:creator>
  <cp:lastModifiedBy>Grégoire Bellan</cp:lastModifiedBy>
  <cp:revision>3</cp:revision>
  <dcterms:created xsi:type="dcterms:W3CDTF">2022-06-21T11:55:34Z</dcterms:created>
  <dcterms:modified xsi:type="dcterms:W3CDTF">2022-06-27T12:06:45Z</dcterms:modified>
</cp:coreProperties>
</file>