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DA9D-F57E-4754-9222-3323453DF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78CB6-D695-4D06-B366-E2C9D176E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608F5-79BE-40AA-A9B7-059725A76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788B-3E08-4B83-8333-4DAACDB0D3FF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5481F-6E8C-4858-8967-847F5132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9726A-F816-4A54-8F6A-A2716928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217F-6B6B-40D2-9A6F-BF6024660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37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68D3E-9B3A-4613-9360-57685A13A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13FF6-DCE2-4048-ACC3-F538A7F81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BC7EF-A7BA-4228-8FB7-D097B5D65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788B-3E08-4B83-8333-4DAACDB0D3FF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71E75-E11D-42F1-BCC0-472858B1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FD386-AE35-444D-8B93-B7BF27E4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217F-6B6B-40D2-9A6F-BF6024660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22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5AC8C3-6B41-45CF-8141-ADF1E25C1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00F1C-859B-4E83-87B8-43A23EBD7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4383-CAFA-4E26-8A77-E180F608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788B-3E08-4B83-8333-4DAACDB0D3FF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735B1-C182-4D1A-94D7-930E499E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1D441-F602-49D6-988F-9B516AAC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217F-6B6B-40D2-9A6F-BF6024660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4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2AF02-2EA7-4F1B-A1E1-7A5B9BC80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79D86-403F-44CB-BB99-A6C9557B6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ECEBC-87C1-4FAA-B506-014AE0356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788B-3E08-4B83-8333-4DAACDB0D3FF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C63F4-1199-4839-AA96-E36BBC3A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F4EB2-F45A-4FB2-8C96-93C688A7C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217F-6B6B-40D2-9A6F-BF6024660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260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C739-C6B8-4AA3-BFBE-C159F01E5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E1921-454D-483A-815F-5C47E8BAE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B7321-5B18-48AA-81E9-23474B9D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788B-3E08-4B83-8333-4DAACDB0D3FF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E69F0-7A94-4912-8233-9B620796A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B0865-EA24-4A2B-960A-9B4D1DDF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217F-6B6B-40D2-9A6F-BF6024660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70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2973-22C3-439C-8800-A6CCCD33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8F6B5-8CDE-4CF0-811F-DDA929871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C617B-1148-4EA0-82A1-EDC36A5E5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6578F-FA08-456E-9D76-E15309AC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788B-3E08-4B83-8333-4DAACDB0D3FF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0AAE4-946D-42FF-ACAF-0099305E4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E6002-E9AD-4734-81BA-A60903DC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217F-6B6B-40D2-9A6F-BF6024660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38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CAD2D-754B-495D-8E37-255A8E2CA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5ED36-CF0A-415A-A02F-BF4F0BCF9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0CFF1-868B-42D0-BEA7-54568756C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BBC7F-533D-446A-A50C-BBB33A290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51E64-4F6E-450E-A7BB-BAC6109C8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AB27CB-A6BA-4D86-97D3-AA8B00D9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788B-3E08-4B83-8333-4DAACDB0D3FF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4BD47-8837-48C6-8B9B-B4EF7B8B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E45558-0EF9-4667-A325-E6150674F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217F-6B6B-40D2-9A6F-BF6024660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53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4B15D-B9BE-4EE3-8FA2-FD12AC20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F1E57E-F3F3-43BF-A9FC-96A1BCDD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788B-3E08-4B83-8333-4DAACDB0D3FF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04FEA-0B38-4E38-81DE-40DE435F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82BAC-35E2-4D4A-B422-C5BE2694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217F-6B6B-40D2-9A6F-BF6024660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42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36034-B3D8-4C2B-8176-716D2FC8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788B-3E08-4B83-8333-4DAACDB0D3FF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EA1E6B-52DE-4CD6-95A2-2465D3A0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AEC2C-A89E-422C-8EBD-F6825E077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217F-6B6B-40D2-9A6F-BF6024660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56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84E1-5DE7-418A-9257-72CF3D55E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61AFF-E39C-4415-A9B8-DE51B3DEF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CF435-25A7-4F53-95AA-C85AAFBC1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08E0C-5741-4469-92FA-4E86B53EE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788B-3E08-4B83-8333-4DAACDB0D3FF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73402-8098-4CC3-AD2A-A301CDC5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BE137-B287-41F2-A635-5A43C36E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217F-6B6B-40D2-9A6F-BF6024660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00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F34D-4A6C-4F1E-B22B-42A290C3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B4B1C-9975-45BB-99D7-E1BFA59E7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E0CD6-E203-47F0-AAA9-470664140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FD1EE-44ED-483D-BD78-30A7BC704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788B-3E08-4B83-8333-4DAACDB0D3FF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86E06-C3EF-4285-ABC1-338A74FAE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A1609-520C-4012-AC97-2BFC3E5A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217F-6B6B-40D2-9A6F-BF6024660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49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623E9-79EB-4184-9E63-7A6F79979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78B6E-A3B7-4D81-9A23-A949842C6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0B1B3-CDD1-42B1-8DAE-B683BC6EE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8788B-3E08-4B83-8333-4DAACDB0D3FF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93E2B-2D85-4D2B-90AE-7D80D83EC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4A60E-4F4D-439F-9941-5B28F59D6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7217F-6B6B-40D2-9A6F-BF6024660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60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4D74A83-3BE1-49D1-913C-5EBC4A99D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95" y="1966403"/>
            <a:ext cx="2438400" cy="228600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8A65E1A-E9D2-473B-9FA3-41C6E7232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261" y="2059919"/>
            <a:ext cx="2098643" cy="2098643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80682BB1-349E-43CA-85E5-6722E180F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678" y="2059918"/>
            <a:ext cx="2438400" cy="2095500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B617217F-076B-4287-BEC9-0FAAC099F3E6}"/>
              </a:ext>
            </a:extLst>
          </p:cNvPr>
          <p:cNvSpPr/>
          <p:nvPr/>
        </p:nvSpPr>
        <p:spPr>
          <a:xfrm>
            <a:off x="631913" y="1966403"/>
            <a:ext cx="554182" cy="22860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C9635944-2B87-4EE9-8764-948BC8EC04B5}"/>
              </a:ext>
            </a:extLst>
          </p:cNvPr>
          <p:cNvSpPr/>
          <p:nvPr/>
        </p:nvSpPr>
        <p:spPr>
          <a:xfrm rot="16200000">
            <a:off x="2128204" y="3310294"/>
            <a:ext cx="554182" cy="24384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3A13BB48-FB0B-47AE-9F0C-651D7B13F3E0}"/>
              </a:ext>
            </a:extLst>
          </p:cNvPr>
          <p:cNvSpPr/>
          <p:nvPr/>
        </p:nvSpPr>
        <p:spPr>
          <a:xfrm rot="16200000">
            <a:off x="9679492" y="3383188"/>
            <a:ext cx="554182" cy="209864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298E729C-8C64-49DF-987B-21EF0D3A030B}"/>
              </a:ext>
            </a:extLst>
          </p:cNvPr>
          <p:cNvSpPr/>
          <p:nvPr/>
        </p:nvSpPr>
        <p:spPr>
          <a:xfrm rot="10800000">
            <a:off x="11005904" y="2058347"/>
            <a:ext cx="554182" cy="209864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3FE9A7-8CAB-4D4B-B1BA-AA370653FC73}"/>
              </a:ext>
            </a:extLst>
          </p:cNvPr>
          <p:cNvSpPr txBox="1"/>
          <p:nvPr/>
        </p:nvSpPr>
        <p:spPr>
          <a:xfrm>
            <a:off x="2031221" y="4873973"/>
            <a:ext cx="74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256px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FDC792-B775-49B7-974B-6792F337E4E0}"/>
              </a:ext>
            </a:extLst>
          </p:cNvPr>
          <p:cNvSpPr txBox="1"/>
          <p:nvPr/>
        </p:nvSpPr>
        <p:spPr>
          <a:xfrm>
            <a:off x="-97658" y="2915859"/>
            <a:ext cx="74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240px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128C73-8882-4F0A-AE3F-F8EF953D03C6}"/>
              </a:ext>
            </a:extLst>
          </p:cNvPr>
          <p:cNvSpPr txBox="1"/>
          <p:nvPr/>
        </p:nvSpPr>
        <p:spPr>
          <a:xfrm>
            <a:off x="9582509" y="4757317"/>
            <a:ext cx="74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84px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AF0CE2-67E5-4E53-BE73-6A0EB669B642}"/>
              </a:ext>
            </a:extLst>
          </p:cNvPr>
          <p:cNvSpPr txBox="1"/>
          <p:nvPr/>
        </p:nvSpPr>
        <p:spPr>
          <a:xfrm>
            <a:off x="11486653" y="2936857"/>
            <a:ext cx="74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84px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C98F49-C9B9-4BBE-BD26-2E9CAED83164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3624495" y="3107668"/>
            <a:ext cx="1422183" cy="1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81FA6D-721F-48F4-A1EC-3CB756914ACD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7485078" y="3107668"/>
            <a:ext cx="1422183" cy="1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06356F7-893F-4C7A-995E-0209B5AE09DC}"/>
              </a:ext>
            </a:extLst>
          </p:cNvPr>
          <p:cNvSpPr txBox="1"/>
          <p:nvPr/>
        </p:nvSpPr>
        <p:spPr>
          <a:xfrm>
            <a:off x="3782290" y="2791077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Crop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A1894F-5CEF-4E1E-8220-2684937BF9D4}"/>
              </a:ext>
            </a:extLst>
          </p:cNvPr>
          <p:cNvSpPr txBox="1"/>
          <p:nvPr/>
        </p:nvSpPr>
        <p:spPr>
          <a:xfrm>
            <a:off x="7648914" y="2791077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Resize</a:t>
            </a:r>
          </a:p>
        </p:txBody>
      </p:sp>
    </p:spTree>
    <p:extLst>
      <p:ext uri="{BB962C8B-B14F-4D97-AF65-F5344CB8AC3E}">
        <p14:creationId xmlns:p14="http://schemas.microsoft.com/office/powerpoint/2010/main" val="901491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Barth</dc:creator>
  <cp:lastModifiedBy>Jonas Barth</cp:lastModifiedBy>
  <cp:revision>3</cp:revision>
  <dcterms:created xsi:type="dcterms:W3CDTF">2020-04-10T16:39:36Z</dcterms:created>
  <dcterms:modified xsi:type="dcterms:W3CDTF">2020-04-10T16:52:26Z</dcterms:modified>
</cp:coreProperties>
</file>