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654-29BE-4701-835F-6F094A676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BBD88-2643-44D3-86C2-5D94EAB9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F1C6-8017-47EE-9A81-6FF167CA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30A-BA8A-44B7-948A-72FA93E7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21D0-F3EA-40E8-BC76-FC6780DD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2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34C-1B55-4D31-9134-63EDA8C8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34BA-54D1-4375-B13E-87C61B20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9311-4CA7-4F45-AA93-ED7A78CF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EC76-557B-49B9-B526-F9229B59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1022-ABE7-44FF-8584-EE9CA8DD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7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F13FA-F2C0-4D6E-BDE6-17DF0F58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FAAE4-EA9B-4BB6-A068-C914A807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8B71D-CE19-430E-8FF6-086A05A6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2063-4F5D-40A1-ACCB-023849A7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5D9C-602C-439C-9E98-3C6AC95A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6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734A-2C72-409C-8F20-605D91FA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4CD-0539-462C-87D7-EED44735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77C9-2F6A-4BB9-8152-4575AC2B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6109-EE63-4712-A95B-41FC3128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E7DD-A791-4938-B934-098A020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5DC-CC6A-4196-8489-09837E4D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6607-9ED3-4FEB-9AE3-3C51ACED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F6A7-E7DF-4509-ADE4-97EB06FC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09BA-323E-4C84-B2DE-24B1F8C8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3355-4B63-44EB-9541-55E98D2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6BA-11B4-4360-BFC6-DB9895F3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E48B-B468-46CE-85F1-2F8E4381E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33512-BA5A-4096-8964-79DEBD5EA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9CA2-2EE0-4B1F-8555-74E9E97E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6ECD-218E-4F57-BFE5-F21C0E97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7324E-9E13-41D6-805C-2BC14184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3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F30-A676-426E-9E2A-FD08A298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6DBBB-D58D-4B66-8958-F312D23D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BBF6C-FF44-4A43-8D69-2C1CDB66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200C3-2C2D-426C-8738-0EA712091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C3209-45E3-415D-9110-189DDD5DC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C0CB0-2868-4E0A-8C6F-5C74A897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DEAC1-1BCA-4FCB-83F5-50FE8BDC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5FDA8-2754-45D3-BE60-CECC8734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9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CCCC-0CB6-412D-A8E4-206419D9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B60B0-1092-4D3F-8116-D4D55B75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3484C-CFE3-4032-B54F-BE76A47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3C053-F4D1-4138-AB7E-FA41F001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0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38495-853A-482F-B093-849CD435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40204-246E-42A1-AEF4-4F500020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0281B-F3D4-4851-A42F-D978422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9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532F-BFC4-45E0-B9AF-76322CDE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E106-6486-490B-B99A-3807DB38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7DB6-6FE2-41A9-8D7A-462E56749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6FD0E-3299-487E-B982-10B57B39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761CD-A75E-4185-AC19-36622582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093F-6DF5-473B-8424-CE82B116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5767-7367-4C4F-BF88-19F5CFD1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DC47F-CD83-4FB4-9CC1-85FBDFB08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E790-5A5A-4110-88A6-48D13B82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F5C1-3373-4582-AADF-B5015D69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691AF-1F4B-4785-A9D2-0DAB1C6B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67B8E-ECCE-4885-82E7-FC1D281B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67059-1665-47CC-A70F-F0C44E64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4504-4C0F-4667-BB27-BCBA4A04F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02F4-6B4A-4998-A7E7-9D52648B2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CE14-C678-49B4-BFC9-13DD1D06E0FA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D906-8490-4146-9F91-E112C8B8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2EEA-ECE8-45F5-9A17-1C2A84A77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0FA2-A6EC-4A8A-AE3A-B379C455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1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63D7DAB-262D-4532-9D58-FEA5BC93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2" y="1009650"/>
            <a:ext cx="287655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12302E3-10C7-4878-8C4E-3DD745E1D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2" y="1162050"/>
            <a:ext cx="287655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3FBDFAA-2F95-4AF0-A1BD-47244549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2" y="1314450"/>
            <a:ext cx="287655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41FA4535-31EB-4D8A-9E43-5FD3C1EC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2" y="1466850"/>
            <a:ext cx="287655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30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2</cp:revision>
  <dcterms:created xsi:type="dcterms:W3CDTF">2020-04-10T16:55:47Z</dcterms:created>
  <dcterms:modified xsi:type="dcterms:W3CDTF">2020-04-10T16:59:48Z</dcterms:modified>
</cp:coreProperties>
</file>