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748E-9C05-4CA5-9079-724140CFB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4E58-D667-4330-8CCC-E50ADB67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ECFE-5C01-471D-B954-90052FC1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E1A7-6DB1-42B2-845C-74E0A98C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4F8B-AB77-4F6A-8ABC-A3739A8E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7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C9F7-816F-454F-AD57-DC40E344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A3319-7F20-416C-93F0-E6B60C10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E90C-3B18-4849-AB18-A68518A8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9FF7-973C-440C-89D3-DE1EEAE1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1A4-F780-4AA3-8C20-B1A447BA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BE2A5-54E5-4F6E-B983-EF5449DB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36197-EF35-4D9B-8126-68F8E4BE4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D8FF-C845-4796-8928-2164E895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9C05-981D-47E4-B633-2731AA04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231D-54E8-4DA7-A828-F5F0960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2EA7-063E-4FD9-AD74-177EAF8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6C72-26A1-454A-A983-C6959BBF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43D3-D6F3-4E9D-BAD9-41C18C48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07BD-DA34-40BC-A031-880A71A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95CC-4691-4A36-8148-1492BFD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7535-BE51-47F6-8A7B-1D385D2D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98427-778C-43C0-A8D8-A87E2E98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466F-EFAC-4554-BB55-A58AC75E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1769-7BAE-49E1-9889-91309049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A5C0-7F00-4A0C-B25D-862516D5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51EF-7DE5-4C5C-B3F3-BA1CC50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ADED-D071-459B-8E8E-EE50DD296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23E3-700A-4C26-8915-7151AAE1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F7F5-582F-442E-B78C-66A5A03C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8966-7783-4F9C-A2BA-029C5DA5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20DF-2F8D-4983-A80E-38957D7A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8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AECB-07D5-4A2D-88BC-5826F63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6604-2918-4144-935B-0A3037F3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E8F80-48C5-42FB-89B4-D0F90A13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699D1-29CC-4DA0-BB09-192D57416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43A2C-49B2-4468-A78E-250F23DF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0CC2F-ACB3-4696-9043-B93E22BC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F5626-1229-4DAD-AD60-97F7A35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1487A-04B6-4FCB-981A-D6A15CCE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EBAD-AADE-4B68-B1ED-45050A8D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B464A-D65D-4F7A-8B71-E73AF386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556F0-EBD4-4A74-A44F-8334A27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85234-755D-4A90-B6C6-1A0BC452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9C634-2A03-41C9-A48D-506A921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6A7F9-E513-48E5-B9C9-C1C98466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40386-AEEA-4BFB-B029-47E6166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3B52-4121-4C39-AD0B-4743D3A0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2CE-0E7F-4B21-8AA9-26242A4F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79A8-4FBD-4BCE-B69E-FA0A30B8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16DC-166B-4624-B186-394A47D0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5EED-3496-42DD-A6BE-6EFC1DA4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D204-5E79-4D0C-82AD-93A7F7AA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33F0-F558-4389-B70E-30470425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F203-2562-4C7A-8F74-8DBD2FB7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EBE1-FEE5-40FE-8BCC-00EE630A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7F-4487-4DCF-935E-C9C0D1CF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C7ED7-5D8B-4716-8914-E5B1B38D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85E1-9CB9-42CA-A1F1-7D7CE606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DD031-43FA-42A2-9568-4DF40C52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691B-E91D-4CE7-A518-91916427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FC76-EEB7-4C01-84B9-06CE9B7FB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D802-053A-475E-8C38-E919E785ED39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8F16-1211-4402-A345-26307CB0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1BA7-2BCC-4C8F-8CEE-F10A641CF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B7D8-A0A7-418A-A91C-D953CC2DC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DEF9F7-44AC-4096-BCAC-B02DF51E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1926" y="901083"/>
            <a:ext cx="8988148" cy="5055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C9331-90ED-41DE-870E-7A8D8DF088BA}"/>
              </a:ext>
            </a:extLst>
          </p:cNvPr>
          <p:cNvSpPr txBox="1"/>
          <p:nvPr/>
        </p:nvSpPr>
        <p:spPr>
          <a:xfrm>
            <a:off x="2272683" y="1853942"/>
            <a:ext cx="62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71AFCE5-A77F-4976-A8BE-1A0DF03B4930}"/>
              </a:ext>
            </a:extLst>
          </p:cNvPr>
          <p:cNvSpPr txBox="1"/>
          <p:nvPr/>
        </p:nvSpPr>
        <p:spPr>
          <a:xfrm>
            <a:off x="3934288" y="1282830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Convolutional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46D328A-F133-4AE9-8F95-017AB6B9F2A3}"/>
              </a:ext>
            </a:extLst>
          </p:cNvPr>
          <p:cNvSpPr txBox="1"/>
          <p:nvPr/>
        </p:nvSpPr>
        <p:spPr>
          <a:xfrm>
            <a:off x="5466425" y="1282829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Convolutional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D4CA09-2F79-407E-BA03-ABA163E94A7A}"/>
              </a:ext>
            </a:extLst>
          </p:cNvPr>
          <p:cNvSpPr txBox="1"/>
          <p:nvPr/>
        </p:nvSpPr>
        <p:spPr>
          <a:xfrm>
            <a:off x="7281167" y="593306"/>
            <a:ext cx="66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Dense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E5C42C8-46CD-4E74-946F-B667D63B4F94}"/>
              </a:ext>
            </a:extLst>
          </p:cNvPr>
          <p:cNvSpPr txBox="1"/>
          <p:nvPr/>
        </p:nvSpPr>
        <p:spPr>
          <a:xfrm>
            <a:off x="9120326" y="1852451"/>
            <a:ext cx="7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89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1</cp:revision>
  <dcterms:created xsi:type="dcterms:W3CDTF">2020-04-10T13:46:00Z</dcterms:created>
  <dcterms:modified xsi:type="dcterms:W3CDTF">2020-04-10T13:52:37Z</dcterms:modified>
</cp:coreProperties>
</file>