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84AD-B1DB-4066-8A89-0BAC1CB6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45BD0-BA98-4D44-B953-DB061021B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0ADB-C1D2-4080-A0BB-4D3BE856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D5F98-DF94-40DA-9494-547058AF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9433-3229-44A0-8207-DF4BB8F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57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D1D9-78FF-427D-B1B6-A5852922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BCF0B-E008-4825-843B-EA6D5BD9B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4DD3-FA8E-4A86-97AB-ECB041CE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78DC-E9A8-443C-B7AB-B2995995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7F55-BAC7-4743-BCAD-D99A8DE9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99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06292-FCC0-4D41-8362-606B853F1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78DB-32C6-479A-BBFE-EC45DBDDF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C276-4C67-4769-89CA-EA4DC1E2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ABC9-DDE4-4949-8601-F3CBDD96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E214-F1FC-43C0-AC52-27DAB05C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7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D2B4-E664-4916-9CBE-6E3C5ECE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F6-0414-4845-A59F-0C256074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B72A-0937-433F-B9E6-65A3286D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0F62-5532-49EF-80F5-44CD3CA1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659D-3FB7-40FC-B43D-E4BECE88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69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450A-63B9-4C7E-9267-1A293FA0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C32D-E930-4933-A267-F8292C07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B4D6-6E72-411A-8B6D-F92FBF14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73AC-6049-46FD-BB5C-32A7D49C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CD5E-C369-4281-8D4D-FC8BE8A1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3B9-D283-41CB-B2BD-F7EFE1B9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9603-7ADA-4B73-8F97-0E8C01116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4BDEC-5C68-44A6-8227-343D7861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AE7F8-0530-4AA0-BCB0-52E21AB4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B1370-1870-4732-9D25-37BA54B7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3EDA-92AE-4771-B1F5-FC8904B0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57C6-DFC3-4E63-B128-230723B1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B6226-EFC0-4A00-AAB3-A8BC2DD6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426CE-247C-4917-B991-BC8E24328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EDB18-4D53-44CB-A7B1-DEC6E459E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0E575-FFCC-4C0B-847A-1A06A683A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8C645-922F-46F4-BD13-26DFF654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4083C-CEFB-45D0-B83E-C0542626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76175-F99F-4774-87B1-EB8C1922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7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6CBE-4B75-4C04-9BD9-5E1AF494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DA4CF-3D61-4015-8745-30EE1B9A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A35E2-4E40-45B3-807A-10281762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CF3F4-4911-419E-91FE-77EE6117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6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0117D-6A34-4885-983C-FD364448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1862C-9327-41CF-A91E-1BBD1B81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E304A-C7CE-4E6C-B6E4-84B60E3C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B18B-4448-45C1-A8D7-D299C6A4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2B5D-9BAA-4AA2-A247-0882C04A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6772-F6BD-4A3A-9138-D914FBC3C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B7B16-A2B6-400C-8EBF-D8175D54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D7FC-969D-4CE0-A4D9-9CFEBABB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DE66F-F6C6-4402-8508-DCDD053C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2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93D6-777A-48E0-9254-705CC23C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9CEA3-C905-4D7B-8554-94C84BE3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62339-4A2B-449F-A328-D18569B40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5B81A-D8D5-43B1-B52F-7B269A4E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DC7EF-BEDA-4A11-A775-43569B77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3501D-9BF1-464D-96AE-78554B43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99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DE22C-E200-4A72-A028-5843F3D2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8E21A-CBAE-4BCE-8811-DA9D980D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51D4-89CD-4CF0-9B93-A899DF8C0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DCCF-39C3-4F21-895D-88B689215E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D32D-0D90-4E43-929B-637965922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895FD-6190-4D20-A6BA-6F27CADD9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F2B6-BFA3-478D-A953-2A76A728D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3DE95E-5F31-4463-B2E4-5A0A3D985F20}"/>
              </a:ext>
            </a:extLst>
          </p:cNvPr>
          <p:cNvSpPr txBox="1"/>
          <p:nvPr/>
        </p:nvSpPr>
        <p:spPr>
          <a:xfrm>
            <a:off x="2099178" y="130836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Policy Network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792C5A-B096-4406-A3B4-4A6C9B43E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675" t="6061" r="17651" b="11785"/>
          <a:stretch/>
        </p:blipFill>
        <p:spPr>
          <a:xfrm>
            <a:off x="400050" y="1677697"/>
            <a:ext cx="5502552" cy="38719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6969AC-6111-497B-BCAE-1E5EF0062C8B}"/>
              </a:ext>
            </a:extLst>
          </p:cNvPr>
          <p:cNvSpPr txBox="1"/>
          <p:nvPr/>
        </p:nvSpPr>
        <p:spPr>
          <a:xfrm>
            <a:off x="8142402" y="1308365"/>
            <a:ext cx="17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 Network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C3B5311-2DCF-499B-A551-75BBCB29355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678596" y="1493031"/>
            <a:ext cx="446380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6A314D-F549-4F18-BDBC-8A405FA68167}"/>
              </a:ext>
            </a:extLst>
          </p:cNvPr>
          <p:cNvSpPr txBox="1"/>
          <p:nvPr/>
        </p:nvSpPr>
        <p:spPr>
          <a:xfrm>
            <a:off x="5377724" y="1117349"/>
            <a:ext cx="151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Copy weights 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3562A90-D19D-4A19-BB62-A8D1EA0B9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675" t="6061" r="17651" b="11785"/>
          <a:stretch/>
        </p:blipFill>
        <p:spPr>
          <a:xfrm>
            <a:off x="6289400" y="1690397"/>
            <a:ext cx="5502552" cy="38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3</cp:revision>
  <dcterms:created xsi:type="dcterms:W3CDTF">2020-04-10T13:53:03Z</dcterms:created>
  <dcterms:modified xsi:type="dcterms:W3CDTF">2020-04-10T21:23:58Z</dcterms:modified>
</cp:coreProperties>
</file>