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5FCD-7CF9-448E-812F-02440D14E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8383C-C3C9-488D-890E-F1079125D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57493-30D0-4739-BE53-A0B98345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A7D-9FFC-4859-B085-F471F02C5E56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70271-2CD7-4076-A7FE-9D2A9329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E4DC6-5EB4-457F-BD15-87C1BA68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5389-19E9-40DE-8176-BD77AA03C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30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C99A-0AF4-4AE3-8FBB-C36DF643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C81FF-9FAB-4B66-B1BE-8124C07A6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24DC-54A4-41C8-9FC8-6425F9C1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A7D-9FFC-4859-B085-F471F02C5E56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032A3-5E04-4ABA-AA82-1736745E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86557-827C-46A9-9392-EC67CF5B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5389-19E9-40DE-8176-BD77AA03C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93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ED623-D3EA-43A8-B0F3-92C0AACDA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EED71-A5DC-49D9-916A-BCBC351C8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DBD7-F59A-432F-8884-0C397B1F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A7D-9FFC-4859-B085-F471F02C5E56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65462-B1D6-4C05-BA88-ACEC6E33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7300-6227-4D68-BC7F-E01681D0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5389-19E9-40DE-8176-BD77AA03C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59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9A1F-1F0F-4C22-B93D-A852C53D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4B704-A84A-4067-978A-521CFD80E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AB784-20D9-41B7-AAA9-26DB5316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A7D-9FFC-4859-B085-F471F02C5E56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76508-7042-417D-BB4A-82D3FC31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FDB9A-7017-4DAF-85D6-8D5946ED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5389-19E9-40DE-8176-BD77AA03C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74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7E85-5683-4679-ADD9-C5E47C67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D5D1F-3736-4D79-BBE9-2A179C2AC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956FE-02D8-46F8-94EB-07507B73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A7D-9FFC-4859-B085-F471F02C5E56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248C5-5AE7-4210-8B60-218ACCB3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A610E-F7BA-4141-89BD-6B9F2FD7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5389-19E9-40DE-8176-BD77AA03C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9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6C26-B2C9-4BAE-86D1-E91C411F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4CB3C-67D2-4AA0-90D9-F4BB4D53F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2A660-7F42-42D0-BDAB-C6E8A33E4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98F35-C59F-4F91-8EFC-ADF1F373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A7D-9FFC-4859-B085-F471F02C5E56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58E72-D86E-4D1E-8579-78C53838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E6A7A-3979-4738-BE2C-E89631AE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5389-19E9-40DE-8176-BD77AA03C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29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7234-C600-431C-9866-BA0BB297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F41FB-70FE-482D-98CF-6A1E3940B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3271B-193A-4D82-BAA3-96040F141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335E3-C9CE-4135-9BD2-4502E29B2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5437C-0A37-47CE-925B-BF30DEF10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2896F-A22A-4BC0-9218-A1C145FD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A7D-9FFC-4859-B085-F471F02C5E56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B7082-BC84-4C45-B7C9-CAF2F592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80190-701A-43DC-84AA-40BCF407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5389-19E9-40DE-8176-BD77AA03C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15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ED35-0362-4851-B466-CAC2723D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46889-FBA5-4C0D-8A60-506E8FC4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A7D-9FFC-4859-B085-F471F02C5E56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14AF3-B6B5-41B8-A6A6-61508295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0F6B5-0082-4F7C-8CE3-431AD6BE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5389-19E9-40DE-8176-BD77AA03C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69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986E7-2235-4EC4-B280-B77CE44E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A7D-9FFC-4859-B085-F471F02C5E56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350F8-C8B7-49A6-8A71-3B27F81D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8BE46-3E1E-4AC2-BF8E-869ADC82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5389-19E9-40DE-8176-BD77AA03C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34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E62C-0EDB-42AF-8BAD-992759CB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6CAC6-7F59-4643-B850-B8BEC99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977EA-942F-4622-949B-6795502AB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86B3E-9E4A-4428-ACE0-B5534083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A7D-9FFC-4859-B085-F471F02C5E56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EE4AD-D892-4A2D-8830-D4C3F871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ADB48-6590-4C8E-8235-B38DD2F5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5389-19E9-40DE-8176-BD77AA03C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00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8384-D478-4583-884C-3D4D8DB4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063E5-5381-4682-9E5C-C343B2F65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D0C41-BCF9-4278-92BC-26BD010FA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68C90-16C1-4676-9A61-9E74F0CF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A7D-9FFC-4859-B085-F471F02C5E56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54EC9-88F4-4D7E-B34A-DBDE8A12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D7BC5-4300-4698-86EC-FCFFB248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5389-19E9-40DE-8176-BD77AA03C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37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D24F1-99E8-43D9-B46E-4DA48999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22D5A-C5B9-4379-BCAB-6F27F286A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FB0BB-E443-40DB-8D27-4096EFE9F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F6A7D-9FFC-4859-B085-F471F02C5E56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AF404-4F8A-4620-BE8F-8CBB1D8C1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9CB52-279F-45B3-8CB1-BC18833AA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55389-19E9-40DE-8176-BD77AA03C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49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317FDCD-4793-4E89-803C-FAAEB6F97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81" y="1455244"/>
            <a:ext cx="682098" cy="904875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C2CFCFD-978F-41C3-9862-75C153DE7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82" y="3108848"/>
            <a:ext cx="1397308" cy="13973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1D10F77F-A7B9-43C9-8816-22A195BBC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805" y="3114997"/>
            <a:ext cx="1397308" cy="139730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ADF7B84-500D-40B9-9AE2-1B1F8833B580}"/>
              </a:ext>
            </a:extLst>
          </p:cNvPr>
          <p:cNvCxnSpPr>
            <a:stCxn id="7" idx="1"/>
            <a:endCxn id="9" idx="0"/>
          </p:cNvCxnSpPr>
          <p:nvPr/>
        </p:nvCxnSpPr>
        <p:spPr>
          <a:xfrm rot="10800000" flipV="1">
            <a:off x="3100037" y="1907682"/>
            <a:ext cx="2452445" cy="12011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A52046-6331-4270-BC47-0FCF62474A24}"/>
              </a:ext>
            </a:extLst>
          </p:cNvPr>
          <p:cNvSpPr txBox="1"/>
          <p:nvPr/>
        </p:nvSpPr>
        <p:spPr>
          <a:xfrm>
            <a:off x="4654045" y="4934339"/>
            <a:ext cx="2342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Repeat action </a:t>
            </a:r>
            <a:r>
              <a:rPr lang="en-GB" sz="1600" i="1" dirty="0"/>
              <a:t>k</a:t>
            </a:r>
            <a:r>
              <a:rPr lang="en-GB" sz="1600" dirty="0"/>
              <a:t> times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953CE63-495D-4B43-B42C-CC9C6B8A57BA}"/>
              </a:ext>
            </a:extLst>
          </p:cNvPr>
          <p:cNvCxnSpPr>
            <a:stCxn id="11" idx="0"/>
            <a:endCxn id="7" idx="3"/>
          </p:cNvCxnSpPr>
          <p:nvPr/>
        </p:nvCxnSpPr>
        <p:spPr>
          <a:xfrm rot="16200000" flipV="1">
            <a:off x="6773862" y="1368400"/>
            <a:ext cx="1207315" cy="22858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19627E-E3C6-4C2B-B161-24B1CD125FA2}"/>
              </a:ext>
            </a:extLst>
          </p:cNvPr>
          <p:cNvSpPr txBox="1"/>
          <p:nvPr/>
        </p:nvSpPr>
        <p:spPr>
          <a:xfrm>
            <a:off x="3247379" y="1558027"/>
            <a:ext cx="1935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Choose action </a:t>
            </a:r>
            <a:r>
              <a:rPr lang="en-GB" sz="1600" i="1" dirty="0"/>
              <a:t>a</a:t>
            </a:r>
            <a:endParaRPr lang="en-GB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C5F9D9-F222-4156-A4D3-D8AA3E166BD5}"/>
              </a:ext>
            </a:extLst>
          </p:cNvPr>
          <p:cNvSpPr txBox="1"/>
          <p:nvPr/>
        </p:nvSpPr>
        <p:spPr>
          <a:xfrm>
            <a:off x="6634936" y="1569127"/>
            <a:ext cx="1935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Observe next state </a:t>
            </a:r>
            <a:r>
              <a:rPr lang="en-GB" sz="1600" i="1" dirty="0"/>
              <a:t>s’</a:t>
            </a:r>
            <a:endParaRPr lang="en-GB" sz="1600" dirty="0"/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DEBC4965-A444-43D6-8514-404D179C471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50" y="3107830"/>
            <a:ext cx="1397308" cy="13973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58BC41DF-BFF9-4DA3-B2C3-9D593B7637C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79" y="3107830"/>
            <a:ext cx="1397308" cy="13973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Right Brace 25">
            <a:extLst>
              <a:ext uri="{FF2B5EF4-FFF2-40B4-BE49-F238E27FC236}">
                <a16:creationId xmlns:a16="http://schemas.microsoft.com/office/drawing/2014/main" id="{DEE71158-B488-4EA4-B1C2-3B0D9FC7843C}"/>
              </a:ext>
            </a:extLst>
          </p:cNvPr>
          <p:cNvSpPr/>
          <p:nvPr/>
        </p:nvSpPr>
        <p:spPr>
          <a:xfrm rot="5400000">
            <a:off x="5602202" y="2831292"/>
            <a:ext cx="369331" cy="3690037"/>
          </a:xfrm>
          <a:prstGeom prst="rightBrace">
            <a:avLst>
              <a:gd name="adj1" fmla="val 8333"/>
              <a:gd name="adj2" fmla="val 4883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674B4B-98F5-42FB-AD5F-A0833B1C9AC1}"/>
              </a:ext>
            </a:extLst>
          </p:cNvPr>
          <p:cNvSpPr txBox="1"/>
          <p:nvPr/>
        </p:nvSpPr>
        <p:spPr>
          <a:xfrm>
            <a:off x="5015885" y="3693112"/>
            <a:ext cx="161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44013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Barth</dc:creator>
  <cp:lastModifiedBy>Jonas Barth</cp:lastModifiedBy>
  <cp:revision>8</cp:revision>
  <dcterms:created xsi:type="dcterms:W3CDTF">2020-04-13T11:17:52Z</dcterms:created>
  <dcterms:modified xsi:type="dcterms:W3CDTF">2020-05-13T09:04:11Z</dcterms:modified>
</cp:coreProperties>
</file>