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20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7399-1026-4AEC-B4E6-2B0F04BB3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A633A-AF03-456B-8FBD-6AC1311FA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CCF19-FC99-4B90-9C2A-7FBA61F0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C7E-18B9-40E9-A41A-E834162C4EB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D2F10-36D7-415E-B05F-3CE4ADB9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4AB77-5E9E-4BA7-91F1-D1F83003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04A-A847-4A9D-844C-6D354895C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585F-3192-47F8-A387-4473597D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BBD53-B6DA-4964-B0A7-C368A16B9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3F16E-1D7B-4275-BD52-E7A692C8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C7E-18B9-40E9-A41A-E834162C4EB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59494-4D45-4590-89C9-827B656C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E85F4-357E-4A43-AF75-48C4FB17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04A-A847-4A9D-844C-6D354895C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7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CD7BE-B4B4-46C6-855E-3D066BBBD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04183-578F-4B87-8D39-809EA92CC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6B526-AD6E-4BB5-BAE5-3B780E66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C7E-18B9-40E9-A41A-E834162C4EB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5648E-04DD-4FEE-A2C4-109EA3FB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62AF9-93DA-4D47-8908-56C392FF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04A-A847-4A9D-844C-6D354895C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0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BE78-A4E2-400E-994D-3C99F802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E50C1-A70F-45FF-9AE3-314D8AB78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6A3E9-25C0-40E3-A2FE-3A03D3FD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C7E-18B9-40E9-A41A-E834162C4EB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F5A58-E2F4-464E-AF86-92258FFB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4FD93-2326-4DCD-824F-E3C249A2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04A-A847-4A9D-844C-6D354895C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88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1ADE-D90D-4B07-88CA-B41CF95B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6141B-A988-406A-AE6C-C71AB11DF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9A781-7023-4830-AB83-69628A76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C7E-18B9-40E9-A41A-E834162C4EB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94E66-6C5E-49D5-B839-BDC380F7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C7E4F-538A-4FDA-B5FB-83BFCEEB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04A-A847-4A9D-844C-6D354895C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34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7F1D-E5A5-44D8-8223-C3E54EA1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31DCB-0722-4DBE-8D40-E5837004B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07D0C-0739-4409-95C5-6F9EB8902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38232-1667-42CB-B1BF-4E266FDF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C7E-18B9-40E9-A41A-E834162C4EB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25693-AFE2-4738-AB8D-48DA81B6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3432A-C5EA-4782-A84F-E75202A0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04A-A847-4A9D-844C-6D354895C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9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2C395-767C-4AC2-B361-8B27A72D9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223CB-AD4F-46CD-9032-1AB886314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0059C-5615-42A3-8077-02303ACE7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4FA2D-0181-4AD2-BEB7-7B7E4B6E9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B16D2-CFEE-4357-8202-6A5EFAF08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F9370-368D-463A-845D-638AB1DF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C7E-18B9-40E9-A41A-E834162C4EB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A968D-A64C-4674-B252-929362DD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F8A30-408D-4525-9BF8-9E72E3C3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04A-A847-4A9D-844C-6D354895C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39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C1EA-B120-4367-8C03-1E1EDD2A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C646E-CF72-4E96-AAEB-C5D2EC6A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C7E-18B9-40E9-A41A-E834162C4EB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791AA-E157-4EBB-8156-A34AC83D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39FEB-0F17-4F12-8981-59F86A0B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04A-A847-4A9D-844C-6D354895C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05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0D5D7-64BF-4992-9C26-9B3818B7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C7E-18B9-40E9-A41A-E834162C4EB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100C8-A671-4EE5-A889-5EA12CBC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73893-A162-4370-ACB7-FCF740F3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04A-A847-4A9D-844C-6D354895C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46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CFFB-DE90-46D4-93E0-7E3B3227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3C60-2F6A-4578-BA85-F2CA7C750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4829-3A08-48C2-AD49-E84E3DD9E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145DD-7A0C-45FC-8E52-E494B7C3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C7E-18B9-40E9-A41A-E834162C4EB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A9627-64C1-4CE4-BC47-9156648F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1CF7C-5FBF-42F6-9BE6-2003B7B7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04A-A847-4A9D-844C-6D354895C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92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AFAB-7FAD-4FCA-B682-E7B01EF1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654BD-2C83-4EA9-9C87-D0101A9D5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C5AB7-2943-4E2A-8FEE-F03FA1A68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40A77-9EB5-42C1-9953-CB896FA6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C7E-18B9-40E9-A41A-E834162C4EB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9B40C-4D6E-479F-9FE6-6FEF8320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6385F-5EE3-4DB0-BF52-F6F7A253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604A-A847-4A9D-844C-6D354895C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71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D21E4-C3E7-48F0-90CA-2B66F4EA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99DC5-9C4B-4067-99D0-31B930381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4F438-3CB6-4964-9323-177B21E8A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EAC7E-18B9-40E9-A41A-E834162C4EB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FF7CE-6110-4B45-A13A-50D82BD84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E4F10-FE5D-4B5B-9D5C-D29FF0988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0604A-A847-4A9D-844C-6D354895C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98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ame&#10;&#10;Description automatically generated">
            <a:extLst>
              <a:ext uri="{FF2B5EF4-FFF2-40B4-BE49-F238E27FC236}">
                <a16:creationId xmlns:a16="http://schemas.microsoft.com/office/drawing/2014/main" id="{4664F087-3BFF-4E5D-8B70-5DD2C49559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4"/>
          <a:stretch/>
        </p:blipFill>
        <p:spPr>
          <a:xfrm>
            <a:off x="4310062" y="200025"/>
            <a:ext cx="10029825" cy="68580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E73094C-A895-4E3B-9D9F-CFD42266E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2228848"/>
            <a:ext cx="1876426" cy="1876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8686046-114F-44DF-9B6B-31EE2F28C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2381248"/>
            <a:ext cx="1876426" cy="1876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DE476EA-1AEA-4EBB-B6BB-97662D59A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2533648"/>
            <a:ext cx="1876426" cy="1876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66E5FF1-E84D-474B-9835-7DBAD1BF9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686048"/>
            <a:ext cx="1876426" cy="18764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2D3A4E-B9C0-4BB0-954A-013AA92538C8}"/>
              </a:ext>
            </a:extLst>
          </p:cNvPr>
          <p:cNvCxnSpPr/>
          <p:nvPr/>
        </p:nvCxnSpPr>
        <p:spPr>
          <a:xfrm>
            <a:off x="2971800" y="3624261"/>
            <a:ext cx="10191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88B58A-65CA-4685-9CF2-CFA7B59DDB6F}"/>
              </a:ext>
            </a:extLst>
          </p:cNvPr>
          <p:cNvSpPr txBox="1"/>
          <p:nvPr/>
        </p:nvSpPr>
        <p:spPr>
          <a:xfrm>
            <a:off x="2971800" y="3319461"/>
            <a:ext cx="101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84x84x3x4</a:t>
            </a:r>
          </a:p>
        </p:txBody>
      </p:sp>
    </p:spTree>
    <p:extLst>
      <p:ext uri="{BB962C8B-B14F-4D97-AF65-F5344CB8AC3E}">
        <p14:creationId xmlns:p14="http://schemas.microsoft.com/office/powerpoint/2010/main" val="139671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Barth</dc:creator>
  <cp:lastModifiedBy>Jonas Barth</cp:lastModifiedBy>
  <cp:revision>3</cp:revision>
  <dcterms:created xsi:type="dcterms:W3CDTF">2020-04-11T08:30:41Z</dcterms:created>
  <dcterms:modified xsi:type="dcterms:W3CDTF">2020-04-11T10:08:49Z</dcterms:modified>
</cp:coreProperties>
</file>