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0F6B-9977-4E15-B7CB-3D9668434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E378B-C37B-414C-9144-48BC30809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0246B-A57C-4A38-BDA9-283B9B98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820-BB80-45C1-8350-6116F884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DA54-8BF9-4A11-8453-747BC2E9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9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A1D0-BC7C-42EE-87E9-2C03B298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3B5EA-EE37-45F7-961D-1D3A9FD5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FF6F8-F6F3-44A8-A356-CEA2F25F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2C6D-AB57-4B3E-ACF7-682AA47C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D8FF-59BD-4E1E-8939-A14B0487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0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297CF-1ECC-466B-8430-0614B6095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A52A7-0193-4F95-A91B-A5A3C8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77EE-6852-4C84-90D7-22D913D0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97FC-EB50-4A5C-A387-8DF180D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B9A9-41A2-4BB7-9E9F-83386EC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3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0710-F455-4BA1-BEEC-A37BCC16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8E9B-F501-4E86-B5BC-EBD2DF1D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25C7-9246-403A-8B31-3AB1BD4A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F4F2-12CE-4EFA-8795-AC6E4BF6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0AA6-E069-48DF-A318-72D1E7CF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9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CEFB-6AA8-4ECA-9DBB-9523C2A4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DFC7-1CE7-4332-AD16-B577CE5B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29E8-86AB-468B-B51F-5E477D8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520C-025B-4EE2-8F69-8E872EBB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2315-36D8-4089-B3FD-5F0B1D0A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451D-D6F5-44A3-8C83-18C139B1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FAE1-0013-4D2C-8F61-4E4BB354C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69559-2D20-483B-BA29-6AF6258A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F29A-A9F0-4562-82EA-2501E548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3D46B-CB06-4D68-AF8E-8C38BF12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F92AB-E912-4617-ACE3-DD3B73EC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5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4AB0-1078-48E2-AFD0-A62164CC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ECB9-E366-447B-B954-D2A621AB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AA007-B5FA-4EF6-9CBA-B99FA63B0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BB6B-2C92-484A-A2D5-8A8827D64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B58B1-3701-47C4-A198-2E7FA95EA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AA684-2615-47C8-B2D6-7791ED1F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BE305-3266-47E7-8D6E-D3D3495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5A7C3-8554-4ABD-88A7-8DEC6967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5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4F1C-F3CF-411C-A2FC-9425F994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B634-53CF-43FA-86BB-C8B361A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95305-F057-44CD-8DC7-11DB8B1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2EBC-E370-4D50-9DB6-6A1DC2E0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4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F349D-9B03-46ED-8577-252BBCE0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75BFE-2B16-4631-A3ED-B018FAE7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3C85A-72B1-4F99-A9D1-66938BCA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4B-FAF9-41CF-B38A-5BE0FB26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C2DD-D02D-4BA3-95EB-9363BD5D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F7C4-6DC0-4C3C-97C8-E4C1C3158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B1C1-9AB5-41CD-9B2D-FBBFB5E3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6EED6-87CD-4DD4-A0EA-B0BFB7AD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2A900-DB16-4267-860C-0C927153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D5E3-ECDA-4A5F-B693-97E18AE2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36A94-9A7C-4967-AEAC-427F1515C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B4CB7-FD56-4800-BBA8-275D0F95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E031A-AA1E-42DC-9BA2-F835CB0B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B4604-B0F4-4F0A-8C3E-7364F9B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8F45-F60F-4CC9-90E4-5A36638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DA04-3632-4696-AA51-2FBC1270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8D40-8CF7-4EE5-9E5B-4ED518D0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409C-5E4E-40A2-A075-0640F2EFE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A425-1176-440F-BCA0-2156FE3BD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52F3-7802-407B-B316-729BFE59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 descr="A close up of an object&#10;&#10;Description automatically generated">
            <a:extLst>
              <a:ext uri="{FF2B5EF4-FFF2-40B4-BE49-F238E27FC236}">
                <a16:creationId xmlns:a16="http://schemas.microsoft.com/office/drawing/2014/main" id="{048B5232-2A5A-4895-A91C-FA9BDC08A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45" y="835089"/>
            <a:ext cx="8996039" cy="506027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92950D1B-8A0B-498C-99A2-A6204D3EE9B8}"/>
              </a:ext>
            </a:extLst>
          </p:cNvPr>
          <p:cNvSpPr txBox="1"/>
          <p:nvPr/>
        </p:nvSpPr>
        <p:spPr>
          <a:xfrm>
            <a:off x="2388090" y="1852450"/>
            <a:ext cx="121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Convolutional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0A3269-FD77-40DC-B2CF-A341DEF27DD2}"/>
              </a:ext>
            </a:extLst>
          </p:cNvPr>
          <p:cNvSpPr txBox="1"/>
          <p:nvPr/>
        </p:nvSpPr>
        <p:spPr>
          <a:xfrm>
            <a:off x="4351532" y="1202927"/>
            <a:ext cx="125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Convolutional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E1259F3-04AA-4C45-A34C-68819A475061}"/>
              </a:ext>
            </a:extLst>
          </p:cNvPr>
          <p:cNvSpPr txBox="1"/>
          <p:nvPr/>
        </p:nvSpPr>
        <p:spPr>
          <a:xfrm>
            <a:off x="5972450" y="1202927"/>
            <a:ext cx="125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Convolutional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AB7C4A-1CA6-4B21-8577-83820E1F8033}"/>
              </a:ext>
            </a:extLst>
          </p:cNvPr>
          <p:cNvSpPr txBox="1"/>
          <p:nvPr/>
        </p:nvSpPr>
        <p:spPr>
          <a:xfrm>
            <a:off x="7742802" y="593306"/>
            <a:ext cx="66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Linear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DA9F6CB-D2AF-486E-9766-406659924E59}"/>
              </a:ext>
            </a:extLst>
          </p:cNvPr>
          <p:cNvSpPr txBox="1"/>
          <p:nvPr/>
        </p:nvSpPr>
        <p:spPr>
          <a:xfrm>
            <a:off x="9626351" y="1852451"/>
            <a:ext cx="73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Linear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580568D-DFC6-4D29-9CD3-7C269980D178}"/>
              </a:ext>
            </a:extLst>
          </p:cNvPr>
          <p:cNvSpPr txBox="1"/>
          <p:nvPr/>
        </p:nvSpPr>
        <p:spPr>
          <a:xfrm>
            <a:off x="2432477" y="4570494"/>
            <a:ext cx="109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4</a:t>
            </a:r>
          </a:p>
          <a:p>
            <a:pPr algn="ctr"/>
            <a:r>
              <a:rPr lang="en-GB" sz="1400" dirty="0"/>
              <a:t>Stride 4</a:t>
            </a:r>
          </a:p>
          <a:p>
            <a:pPr algn="ctr"/>
            <a:r>
              <a:rPr lang="en-GB" sz="1400" dirty="0"/>
              <a:t>Kernel 8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3CB3A51-CB3E-4FEE-BE2D-F57A9DED6088}"/>
              </a:ext>
            </a:extLst>
          </p:cNvPr>
          <p:cNvSpPr txBox="1"/>
          <p:nvPr/>
        </p:nvSpPr>
        <p:spPr>
          <a:xfrm>
            <a:off x="4408496" y="5196369"/>
            <a:ext cx="109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32</a:t>
            </a:r>
          </a:p>
          <a:p>
            <a:pPr algn="ctr"/>
            <a:r>
              <a:rPr lang="en-GB" sz="1400" dirty="0"/>
              <a:t>Stride 2</a:t>
            </a:r>
          </a:p>
          <a:p>
            <a:pPr algn="ctr"/>
            <a:r>
              <a:rPr lang="en-GB" sz="1400" dirty="0"/>
              <a:t>Kernel 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C803AD4-85AA-4A4C-A40E-056AE120B94D}"/>
              </a:ext>
            </a:extLst>
          </p:cNvPr>
          <p:cNvSpPr txBox="1"/>
          <p:nvPr/>
        </p:nvSpPr>
        <p:spPr>
          <a:xfrm>
            <a:off x="6038291" y="5187334"/>
            <a:ext cx="109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64</a:t>
            </a:r>
          </a:p>
          <a:p>
            <a:pPr algn="ctr"/>
            <a:r>
              <a:rPr lang="en-GB" sz="1400" dirty="0"/>
              <a:t>Stride 1</a:t>
            </a:r>
          </a:p>
          <a:p>
            <a:pPr algn="ctr"/>
            <a:r>
              <a:rPr lang="en-GB" sz="1400" dirty="0"/>
              <a:t>Kernel 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B713F2-BDEB-46D4-B411-4E09E2E0C178}"/>
              </a:ext>
            </a:extLst>
          </p:cNvPr>
          <p:cNvSpPr txBox="1"/>
          <p:nvPr/>
        </p:nvSpPr>
        <p:spPr>
          <a:xfrm>
            <a:off x="7528997" y="5815459"/>
            <a:ext cx="109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3136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001AB24-07EB-4F4B-BB08-9B9CCB676BE4}"/>
              </a:ext>
            </a:extLst>
          </p:cNvPr>
          <p:cNvSpPr txBox="1"/>
          <p:nvPr/>
        </p:nvSpPr>
        <p:spPr>
          <a:xfrm>
            <a:off x="9402930" y="4543884"/>
            <a:ext cx="109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512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F13E481-4167-4AFE-B011-BC290FF38165}"/>
              </a:ext>
            </a:extLst>
          </p:cNvPr>
          <p:cNvSpPr txBox="1"/>
          <p:nvPr/>
        </p:nvSpPr>
        <p:spPr>
          <a:xfrm>
            <a:off x="10521519" y="4236107"/>
            <a:ext cx="109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8 actions</a:t>
            </a:r>
          </a:p>
        </p:txBody>
      </p:sp>
      <p:pic>
        <p:nvPicPr>
          <p:cNvPr id="172" name="Picture 171" descr="A close up of a logo&#10;&#10;Description automatically generated">
            <a:extLst>
              <a:ext uri="{FF2B5EF4-FFF2-40B4-BE49-F238E27FC236}">
                <a16:creationId xmlns:a16="http://schemas.microsoft.com/office/drawing/2014/main" id="{41FF5FB4-D456-4BA9-A6B1-D3144C446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6" y="2629435"/>
            <a:ext cx="1457081" cy="1457081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5C0F5D5-0197-452E-B043-55157BC04610}"/>
              </a:ext>
            </a:extLst>
          </p:cNvPr>
          <p:cNvCxnSpPr>
            <a:cxnSpLocks/>
          </p:cNvCxnSpPr>
          <p:nvPr/>
        </p:nvCxnSpPr>
        <p:spPr>
          <a:xfrm>
            <a:off x="2135366" y="3350726"/>
            <a:ext cx="3503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7060F465-F875-4EF9-8796-206E67AC5CCB}"/>
              </a:ext>
            </a:extLst>
          </p:cNvPr>
          <p:cNvSpPr/>
          <p:nvPr/>
        </p:nvSpPr>
        <p:spPr>
          <a:xfrm>
            <a:off x="4714039" y="1531399"/>
            <a:ext cx="488275" cy="4882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2" name="Picture 181" descr="A close up of a logo&#10;&#10;Description automatically generated">
            <a:extLst>
              <a:ext uri="{FF2B5EF4-FFF2-40B4-BE49-F238E27FC236}">
                <a16:creationId xmlns:a16="http://schemas.microsoft.com/office/drawing/2014/main" id="{9CB286E3-0780-4903-B680-4C30A624F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89" y="1602709"/>
            <a:ext cx="518481" cy="345654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D438389C-AC4E-4AE2-BB5F-5479628D1D0C}"/>
              </a:ext>
            </a:extLst>
          </p:cNvPr>
          <p:cNvSpPr txBox="1"/>
          <p:nvPr/>
        </p:nvSpPr>
        <p:spPr>
          <a:xfrm>
            <a:off x="4324898" y="1967873"/>
            <a:ext cx="1259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/>
              <a:t>ReLu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8998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10</cp:revision>
  <dcterms:created xsi:type="dcterms:W3CDTF">2020-04-23T15:25:34Z</dcterms:created>
  <dcterms:modified xsi:type="dcterms:W3CDTF">2020-04-23T17:13:57Z</dcterms:modified>
</cp:coreProperties>
</file>