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1B6A-D84A-435D-A922-546C0E217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4F5E1-51EB-4727-BA75-5C326CF5A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DE20-92AD-4BE9-9C1B-D748077A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6940-922A-4A0B-B702-257BA12B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2588-D6BB-45A2-A7EC-ACCFD3CC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5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53D5-60DE-4A0D-89AA-EA83400B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2B654-D960-4C94-89F4-BA0611508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6426-5041-4D33-8CA8-3C64E233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F49C6-18D3-4330-8E27-17A3A019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545C-7042-4443-A6AF-DE061D53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4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983AE-10C3-42FB-9153-4A0BF7F22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A95D8-69CF-484F-9D5D-CFA0A6B0C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3F012-3275-46A2-8365-5A35E21F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1B0F-53E6-4786-AEE6-641B7587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BAB6-E029-4B51-B3E0-8A25C800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4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1AB2-66DB-4B57-898F-DDEE4BAC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3EE7-492D-4BCD-82EE-792A6A79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286C-7351-47CA-AE2D-EA3A43F3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027F-6490-4C77-9BE7-13366995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196D-3868-4159-844A-87C512F3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15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3746-8384-453C-81AC-79220B35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C28C-C30B-4CD3-87FB-03D5F89F1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CEC22-670F-4C42-8A85-C09B0508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29F6-ED89-4A58-8016-53BB78F0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FFAFB-A08D-4666-94ED-FCAFF82F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3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8D7E-1772-4398-87DF-DDC8FED1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CEB9-9120-4B46-8543-37C88063E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D0192-6B48-4B53-8CC4-BC5D01927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C8728-6641-414B-B788-D02FF2CB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057B7-80FC-4326-BE3D-54418F53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73BC2-3684-4017-BA23-0693B038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42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6CA2-53C4-414A-AC53-0ED65C0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83F5-BFBE-4A2F-A46F-C593F7F08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72E04-DB3D-4E99-8ABB-8E9DC1845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D1709-3185-432D-91A6-023B5BFAC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477F9-AD6A-4A27-84F6-60FD5C00B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6E733-8A2C-415E-8769-398914CE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F8F48-7A7F-443F-B00B-03D5061E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4043A-3D6E-4AE5-826A-F5BC4FC1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78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993F-477D-4B28-A9F3-C04022C0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B5DC9-BDE5-48FD-A21F-5CD004C2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50617-2403-46D0-BF5C-9EC28108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69156-73D8-4831-97AD-E801EA47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26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D7805-5858-4860-8C94-C3C6BE9C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38490-538E-41E7-9AFD-67B95F40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3617C-5C07-4709-9DBE-60060D10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4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1F76-D178-4AED-A0BC-39AD1711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BF7D-34F3-4B19-8310-CEA46B852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D199A-88A0-4772-BAD5-BD963D8DF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7CFA6-F3A3-4B3D-AD49-83F1949C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397E-E3F0-4E96-A3F6-62DDC357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B4CD1-AE7A-41C5-BECA-926B5406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1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DB5C-5663-4F6D-916C-4D9CA972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71F5E-C137-4785-8029-90BF16813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33B78-5335-4692-BB04-36D2C9510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F49BC-00A9-405A-931B-E3A3B6D6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42535-1FCD-472B-9CEC-F14E8BAB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1EB3A-1D21-4B2E-ABD5-80E69AE1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58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7DA46-9CC0-4795-B51E-B5047F92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46E53-8B2C-4C4A-9BAF-D18B4790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177E-F604-46BA-9BFF-7660B0D2F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D9E2-EFDF-4FB2-A286-68762F24C285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3BB9B-CB85-4DA2-94CE-F4FE0375B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49D74-0F7C-46B7-BC6E-F68D77381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1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2A33E36-33BB-478D-A0DE-3D510E209F51}"/>
              </a:ext>
            </a:extLst>
          </p:cNvPr>
          <p:cNvSpPr/>
          <p:nvPr/>
        </p:nvSpPr>
        <p:spPr>
          <a:xfrm>
            <a:off x="917980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7E4C12-E83F-49D0-8A71-6191D6ED6CCE}"/>
              </a:ext>
            </a:extLst>
          </p:cNvPr>
          <p:cNvSpPr/>
          <p:nvPr/>
        </p:nvSpPr>
        <p:spPr>
          <a:xfrm>
            <a:off x="917980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6A9DF6E-352F-484E-918A-69AE52045FAF}"/>
              </a:ext>
            </a:extLst>
          </p:cNvPr>
          <p:cNvSpPr/>
          <p:nvPr/>
        </p:nvSpPr>
        <p:spPr>
          <a:xfrm>
            <a:off x="917980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82A45BD-0110-498E-9717-5C40EDC9B3E6}"/>
              </a:ext>
            </a:extLst>
          </p:cNvPr>
          <p:cNvSpPr/>
          <p:nvPr/>
        </p:nvSpPr>
        <p:spPr>
          <a:xfrm>
            <a:off x="907423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B51505C-8EBA-47A0-80B7-BBE373755A30}"/>
              </a:ext>
            </a:extLst>
          </p:cNvPr>
          <p:cNvSpPr/>
          <p:nvPr/>
        </p:nvSpPr>
        <p:spPr>
          <a:xfrm>
            <a:off x="3600312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094DA00-404F-47AF-AC95-E9E04B1A93BD}"/>
              </a:ext>
            </a:extLst>
          </p:cNvPr>
          <p:cNvSpPr/>
          <p:nvPr/>
        </p:nvSpPr>
        <p:spPr>
          <a:xfrm>
            <a:off x="3600312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7867B77-E2EA-4E4F-AF6D-58EADB704598}"/>
              </a:ext>
            </a:extLst>
          </p:cNvPr>
          <p:cNvSpPr/>
          <p:nvPr/>
        </p:nvSpPr>
        <p:spPr>
          <a:xfrm>
            <a:off x="3600312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6D37700-6579-4F4A-BCC3-B626AFAC6EFC}"/>
              </a:ext>
            </a:extLst>
          </p:cNvPr>
          <p:cNvSpPr/>
          <p:nvPr/>
        </p:nvSpPr>
        <p:spPr>
          <a:xfrm>
            <a:off x="3589755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9A58913-9274-4F6B-8921-15BDCFD1BDA4}"/>
              </a:ext>
            </a:extLst>
          </p:cNvPr>
          <p:cNvSpPr/>
          <p:nvPr/>
        </p:nvSpPr>
        <p:spPr>
          <a:xfrm>
            <a:off x="3600312" y="94769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9F3B548-0FF7-4416-835E-07AB5524DC47}"/>
              </a:ext>
            </a:extLst>
          </p:cNvPr>
          <p:cNvSpPr/>
          <p:nvPr/>
        </p:nvSpPr>
        <p:spPr>
          <a:xfrm>
            <a:off x="3600312" y="521637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C9801BC-1AE9-41EB-B755-094A13CC3871}"/>
              </a:ext>
            </a:extLst>
          </p:cNvPr>
          <p:cNvSpPr/>
          <p:nvPr/>
        </p:nvSpPr>
        <p:spPr>
          <a:xfrm>
            <a:off x="5800076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02828E4-AC31-42E0-82C5-3A0DA75089AE}"/>
              </a:ext>
            </a:extLst>
          </p:cNvPr>
          <p:cNvSpPr/>
          <p:nvPr/>
        </p:nvSpPr>
        <p:spPr>
          <a:xfrm>
            <a:off x="5800076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1FB9922-4AB6-478E-9EDB-6470631F6042}"/>
              </a:ext>
            </a:extLst>
          </p:cNvPr>
          <p:cNvSpPr/>
          <p:nvPr/>
        </p:nvSpPr>
        <p:spPr>
          <a:xfrm>
            <a:off x="5800076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F5DF48C-C5FA-4730-9F22-39DEAAE5A918}"/>
              </a:ext>
            </a:extLst>
          </p:cNvPr>
          <p:cNvSpPr/>
          <p:nvPr/>
        </p:nvSpPr>
        <p:spPr>
          <a:xfrm>
            <a:off x="5789519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A153EC3-F7DA-4E15-A3FA-F05D6ABF3214}"/>
              </a:ext>
            </a:extLst>
          </p:cNvPr>
          <p:cNvSpPr/>
          <p:nvPr/>
        </p:nvSpPr>
        <p:spPr>
          <a:xfrm>
            <a:off x="5800076" y="94769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45397DC3-F3DE-4CC1-BBB4-8D92EB610B31}"/>
              </a:ext>
            </a:extLst>
          </p:cNvPr>
          <p:cNvSpPr/>
          <p:nvPr/>
        </p:nvSpPr>
        <p:spPr>
          <a:xfrm>
            <a:off x="5800076" y="521637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BA3E623C-0527-437B-A98B-0E18266E4F19}"/>
              </a:ext>
            </a:extLst>
          </p:cNvPr>
          <p:cNvSpPr/>
          <p:nvPr/>
        </p:nvSpPr>
        <p:spPr>
          <a:xfrm>
            <a:off x="7805781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66A5ADA8-5CCA-4086-938B-67CD976C4781}"/>
              </a:ext>
            </a:extLst>
          </p:cNvPr>
          <p:cNvSpPr/>
          <p:nvPr/>
        </p:nvSpPr>
        <p:spPr>
          <a:xfrm>
            <a:off x="7805781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F8994B28-39F0-4CF2-8C61-7D494B4E565C}"/>
              </a:ext>
            </a:extLst>
          </p:cNvPr>
          <p:cNvSpPr/>
          <p:nvPr/>
        </p:nvSpPr>
        <p:spPr>
          <a:xfrm>
            <a:off x="7805781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311F8AFA-CAF5-4019-BE30-6A3B128FF5B3}"/>
              </a:ext>
            </a:extLst>
          </p:cNvPr>
          <p:cNvSpPr/>
          <p:nvPr/>
        </p:nvSpPr>
        <p:spPr>
          <a:xfrm>
            <a:off x="7795224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E9FBE36B-8D61-44F8-AE56-17BBA5556721}"/>
              </a:ext>
            </a:extLst>
          </p:cNvPr>
          <p:cNvSpPr/>
          <p:nvPr/>
        </p:nvSpPr>
        <p:spPr>
          <a:xfrm>
            <a:off x="7805781" y="94769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042D636D-BEE2-4343-B63C-D464391F4430}"/>
              </a:ext>
            </a:extLst>
          </p:cNvPr>
          <p:cNvSpPr/>
          <p:nvPr/>
        </p:nvSpPr>
        <p:spPr>
          <a:xfrm>
            <a:off x="7805781" y="521637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AB00D31-98A4-4468-BA49-43F268160927}"/>
              </a:ext>
            </a:extLst>
          </p:cNvPr>
          <p:cNvSpPr/>
          <p:nvPr/>
        </p:nvSpPr>
        <p:spPr>
          <a:xfrm>
            <a:off x="10356204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63A00A87-764D-4330-A6E3-C5B34DC84B35}"/>
              </a:ext>
            </a:extLst>
          </p:cNvPr>
          <p:cNvSpPr/>
          <p:nvPr/>
        </p:nvSpPr>
        <p:spPr>
          <a:xfrm>
            <a:off x="10345647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5D6AF853-E65D-4244-93BF-6BABE0D026A9}"/>
              </a:ext>
            </a:extLst>
          </p:cNvPr>
          <p:cNvSpPr/>
          <p:nvPr/>
        </p:nvSpPr>
        <p:spPr>
          <a:xfrm>
            <a:off x="7805781" y="607010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291808B3-CE69-4E3F-B1F2-76778CC1E22E}"/>
              </a:ext>
            </a:extLst>
          </p:cNvPr>
          <p:cNvSpPr/>
          <p:nvPr/>
        </p:nvSpPr>
        <p:spPr>
          <a:xfrm>
            <a:off x="7795224" y="9395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239C5D-0DA7-4508-A8C8-D10E13311ED0}"/>
              </a:ext>
            </a:extLst>
          </p:cNvPr>
          <p:cNvCxnSpPr>
            <a:stCxn id="4" idx="6"/>
            <a:endCxn id="32" idx="2"/>
          </p:cNvCxnSpPr>
          <p:nvPr/>
        </p:nvCxnSpPr>
        <p:spPr>
          <a:xfrm flipV="1">
            <a:off x="1598184" y="1287793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80772E8-7AA4-4C99-8D33-BCD05657A39B}"/>
              </a:ext>
            </a:extLst>
          </p:cNvPr>
          <p:cNvCxnSpPr>
            <a:cxnSpLocks/>
            <a:stCxn id="4" idx="6"/>
            <a:endCxn id="28" idx="2"/>
          </p:cNvCxnSpPr>
          <p:nvPr/>
        </p:nvCxnSpPr>
        <p:spPr>
          <a:xfrm>
            <a:off x="1598184" y="2141529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B2D094-F5FE-4F62-9BB4-0F0A381CE8C9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1598184" y="2141529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5F6D27-02B5-4144-94C3-15D70BC29F99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>
            <a:off x="1598184" y="2141529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51AF3F-DA7C-4E3A-8B50-5B80F4AD4967}"/>
              </a:ext>
            </a:extLst>
          </p:cNvPr>
          <p:cNvCxnSpPr>
            <a:cxnSpLocks/>
            <a:stCxn id="4" idx="6"/>
            <a:endCxn id="31" idx="2"/>
          </p:cNvCxnSpPr>
          <p:nvPr/>
        </p:nvCxnSpPr>
        <p:spPr>
          <a:xfrm>
            <a:off x="1598184" y="2141529"/>
            <a:ext cx="199157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7DFD3D-F00C-4FFC-9181-7786E70486AF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1598184" y="2141529"/>
            <a:ext cx="2002128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FE13DE-D9D8-48F2-9604-D0EC1E09C0D3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>
            <a:off x="1598184" y="2995265"/>
            <a:ext cx="2002128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1B74589-77B6-401F-BC06-DFCF04DB1507}"/>
              </a:ext>
            </a:extLst>
          </p:cNvPr>
          <p:cNvCxnSpPr>
            <a:cxnSpLocks/>
            <a:stCxn id="5" idx="6"/>
            <a:endCxn id="31" idx="2"/>
          </p:cNvCxnSpPr>
          <p:nvPr/>
        </p:nvCxnSpPr>
        <p:spPr>
          <a:xfrm>
            <a:off x="1598184" y="2995265"/>
            <a:ext cx="199157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396A79-23E9-436C-966A-0CA81930DA9D}"/>
              </a:ext>
            </a:extLst>
          </p:cNvPr>
          <p:cNvCxnSpPr>
            <a:cxnSpLocks/>
            <a:stCxn id="5" idx="6"/>
            <a:endCxn id="30" idx="2"/>
          </p:cNvCxnSpPr>
          <p:nvPr/>
        </p:nvCxnSpPr>
        <p:spPr>
          <a:xfrm>
            <a:off x="1598184" y="2995265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A42CBB0-CBBC-43E6-B492-3B1693C1560C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>
            <a:off x="1598184" y="2995265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706D931-F192-4F2C-94C1-B806E34AA40F}"/>
              </a:ext>
            </a:extLst>
          </p:cNvPr>
          <p:cNvCxnSpPr>
            <a:cxnSpLocks/>
            <a:stCxn id="5" idx="6"/>
            <a:endCxn id="28" idx="2"/>
          </p:cNvCxnSpPr>
          <p:nvPr/>
        </p:nvCxnSpPr>
        <p:spPr>
          <a:xfrm flipV="1">
            <a:off x="1598184" y="2141529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43DAD8-6FF5-42CF-8ED7-3763F2A919B2}"/>
              </a:ext>
            </a:extLst>
          </p:cNvPr>
          <p:cNvCxnSpPr>
            <a:cxnSpLocks/>
            <a:stCxn id="5" idx="6"/>
            <a:endCxn id="32" idx="2"/>
          </p:cNvCxnSpPr>
          <p:nvPr/>
        </p:nvCxnSpPr>
        <p:spPr>
          <a:xfrm flipV="1">
            <a:off x="1598184" y="1287793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6329247-891C-4BC4-83A8-CF2B44A00B06}"/>
              </a:ext>
            </a:extLst>
          </p:cNvPr>
          <p:cNvCxnSpPr>
            <a:cxnSpLocks/>
            <a:stCxn id="6" idx="6"/>
            <a:endCxn id="32" idx="2"/>
          </p:cNvCxnSpPr>
          <p:nvPr/>
        </p:nvCxnSpPr>
        <p:spPr>
          <a:xfrm flipV="1">
            <a:off x="1598184" y="1287793"/>
            <a:ext cx="2002128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234EF20-75A0-4661-9892-FC45F52C7A9A}"/>
              </a:ext>
            </a:extLst>
          </p:cNvPr>
          <p:cNvCxnSpPr>
            <a:cxnSpLocks/>
            <a:stCxn id="6" idx="6"/>
            <a:endCxn id="28" idx="2"/>
          </p:cNvCxnSpPr>
          <p:nvPr/>
        </p:nvCxnSpPr>
        <p:spPr>
          <a:xfrm flipV="1">
            <a:off x="1598184" y="2141529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3AECE4-ECD0-4048-8726-1C1987950383}"/>
              </a:ext>
            </a:extLst>
          </p:cNvPr>
          <p:cNvCxnSpPr>
            <a:cxnSpLocks/>
            <a:stCxn id="6" idx="6"/>
            <a:endCxn id="29" idx="2"/>
          </p:cNvCxnSpPr>
          <p:nvPr/>
        </p:nvCxnSpPr>
        <p:spPr>
          <a:xfrm flipV="1">
            <a:off x="1598184" y="2995265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862BF02-042D-4C1E-A6BC-B73F874AE8F9}"/>
              </a:ext>
            </a:extLst>
          </p:cNvPr>
          <p:cNvCxnSpPr>
            <a:cxnSpLocks/>
            <a:stCxn id="6" idx="6"/>
            <a:endCxn id="30" idx="2"/>
          </p:cNvCxnSpPr>
          <p:nvPr/>
        </p:nvCxnSpPr>
        <p:spPr>
          <a:xfrm>
            <a:off x="1598184" y="3849001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FD8218-9F3B-41F7-B185-189AC29EF8C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>
            <a:off x="1598184" y="3849001"/>
            <a:ext cx="199157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1A6E9B5-9699-485B-AA03-FF6DCFCA925E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>
            <a:off x="1598184" y="3849001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3E2F392-060D-48AF-8A09-110DB376EB6C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1587627" y="4702737"/>
            <a:ext cx="2012685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4B59A0F-55E9-40EA-B10B-0FCC5B542B77}"/>
              </a:ext>
            </a:extLst>
          </p:cNvPr>
          <p:cNvCxnSpPr>
            <a:cxnSpLocks/>
            <a:stCxn id="7" idx="6"/>
            <a:endCxn id="31" idx="2"/>
          </p:cNvCxnSpPr>
          <p:nvPr/>
        </p:nvCxnSpPr>
        <p:spPr>
          <a:xfrm>
            <a:off x="1587627" y="4702737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EE9D3A6-06DA-4B74-B84D-B4C43F77043D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 flipV="1">
            <a:off x="1587627" y="3849001"/>
            <a:ext cx="2012685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76ACDE4-2519-4569-AF5A-B18677B29417}"/>
              </a:ext>
            </a:extLst>
          </p:cNvPr>
          <p:cNvCxnSpPr>
            <a:cxnSpLocks/>
            <a:stCxn id="7" idx="6"/>
            <a:endCxn id="29" idx="2"/>
          </p:cNvCxnSpPr>
          <p:nvPr/>
        </p:nvCxnSpPr>
        <p:spPr>
          <a:xfrm flipV="1">
            <a:off x="1587627" y="2995265"/>
            <a:ext cx="2012685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AFB8902-827D-4F08-AE5A-2546A96E9809}"/>
              </a:ext>
            </a:extLst>
          </p:cNvPr>
          <p:cNvCxnSpPr>
            <a:cxnSpLocks/>
            <a:stCxn id="7" idx="6"/>
            <a:endCxn id="28" idx="2"/>
          </p:cNvCxnSpPr>
          <p:nvPr/>
        </p:nvCxnSpPr>
        <p:spPr>
          <a:xfrm flipV="1">
            <a:off x="1587627" y="2141529"/>
            <a:ext cx="2012685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7D0BD3D-0CF4-4B8B-8457-0BF644C6370C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 flipV="1">
            <a:off x="1587627" y="1287793"/>
            <a:ext cx="2012685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7C86159-C32A-4E45-A291-18F0269AAB99}"/>
              </a:ext>
            </a:extLst>
          </p:cNvPr>
          <p:cNvCxnSpPr>
            <a:cxnSpLocks/>
            <a:stCxn id="32" idx="6"/>
            <a:endCxn id="38" idx="2"/>
          </p:cNvCxnSpPr>
          <p:nvPr/>
        </p:nvCxnSpPr>
        <p:spPr>
          <a:xfrm>
            <a:off x="4280516" y="1287793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50E897E-4D29-4C52-B0FB-F984C13872A6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4280516" y="1287793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67505C2-1B4B-430A-A0A2-046CF2E80C50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>
            <a:off x="4280516" y="1287793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7DC6A91-B32D-4F06-8B43-CCD9372B182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>
            <a:off x="4280516" y="1287793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7C656ED-768E-4B40-8D7C-BEA1D077242C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>
            <a:off x="4280516" y="1287793"/>
            <a:ext cx="1509003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4F27C58-A659-4189-9353-CE3AD709B9D5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>
            <a:off x="4280516" y="1287793"/>
            <a:ext cx="1519560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B1368CC-63E8-43A3-BBC2-F6FC719EE275}"/>
              </a:ext>
            </a:extLst>
          </p:cNvPr>
          <p:cNvCxnSpPr>
            <a:cxnSpLocks/>
            <a:stCxn id="28" idx="6"/>
            <a:endCxn id="38" idx="2"/>
          </p:cNvCxnSpPr>
          <p:nvPr/>
        </p:nvCxnSpPr>
        <p:spPr>
          <a:xfrm flipV="1">
            <a:off x="4280516" y="1287793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7CB43C9-5A98-420E-81E4-7E3B89288ABE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>
            <a:off x="4280516" y="2141529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9AEBD28-B99D-4115-B104-63B86CB27128}"/>
              </a:ext>
            </a:extLst>
          </p:cNvPr>
          <p:cNvCxnSpPr>
            <a:cxnSpLocks/>
            <a:stCxn id="28" idx="6"/>
            <a:endCxn id="35" idx="2"/>
          </p:cNvCxnSpPr>
          <p:nvPr/>
        </p:nvCxnSpPr>
        <p:spPr>
          <a:xfrm>
            <a:off x="4280516" y="2141529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D181D8F-0CC7-458E-8BD5-8C237ADFE1C9}"/>
              </a:ext>
            </a:extLst>
          </p:cNvPr>
          <p:cNvCxnSpPr>
            <a:cxnSpLocks/>
            <a:stCxn id="28" idx="6"/>
            <a:endCxn id="36" idx="2"/>
          </p:cNvCxnSpPr>
          <p:nvPr/>
        </p:nvCxnSpPr>
        <p:spPr>
          <a:xfrm>
            <a:off x="4280516" y="2141529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98F1BBC-A172-4DEC-A94F-FC40840D78A5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>
            <a:off x="4280516" y="2141529"/>
            <a:ext cx="1509003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7CA2A2-5A94-45ED-8DC0-74D17DB5800B}"/>
              </a:ext>
            </a:extLst>
          </p:cNvPr>
          <p:cNvCxnSpPr>
            <a:cxnSpLocks/>
            <a:stCxn id="28" idx="6"/>
            <a:endCxn id="39" idx="2"/>
          </p:cNvCxnSpPr>
          <p:nvPr/>
        </p:nvCxnSpPr>
        <p:spPr>
          <a:xfrm>
            <a:off x="4280516" y="2141529"/>
            <a:ext cx="1519560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9E3158D-4014-44E0-AE51-CE2E4F46F2FF}"/>
              </a:ext>
            </a:extLst>
          </p:cNvPr>
          <p:cNvCxnSpPr>
            <a:cxnSpLocks/>
            <a:stCxn id="29" idx="6"/>
            <a:endCxn id="35" idx="2"/>
          </p:cNvCxnSpPr>
          <p:nvPr/>
        </p:nvCxnSpPr>
        <p:spPr>
          <a:xfrm>
            <a:off x="4280516" y="2995265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FCFF4CA-DE2C-4559-B250-DF0EF9848D70}"/>
              </a:ext>
            </a:extLst>
          </p:cNvPr>
          <p:cNvCxnSpPr>
            <a:cxnSpLocks/>
            <a:stCxn id="29" idx="6"/>
            <a:endCxn id="38" idx="2"/>
          </p:cNvCxnSpPr>
          <p:nvPr/>
        </p:nvCxnSpPr>
        <p:spPr>
          <a:xfrm flipV="1">
            <a:off x="4280516" y="1287793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0D778E5-E25C-41FB-B3E4-6FF90DB182D6}"/>
              </a:ext>
            </a:extLst>
          </p:cNvPr>
          <p:cNvCxnSpPr>
            <a:cxnSpLocks/>
            <a:stCxn id="29" idx="6"/>
            <a:endCxn id="34" idx="2"/>
          </p:cNvCxnSpPr>
          <p:nvPr/>
        </p:nvCxnSpPr>
        <p:spPr>
          <a:xfrm flipV="1">
            <a:off x="4280516" y="2141529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75EBEE6-35F6-4983-9151-DB5AACEE8E0A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4280516" y="2995265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4115A7F-80A5-4805-BF66-1F07AA15F75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4280516" y="2995265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9505A49-1A97-4FB6-B30A-8C095CA78E0D}"/>
              </a:ext>
            </a:extLst>
          </p:cNvPr>
          <p:cNvCxnSpPr>
            <a:cxnSpLocks/>
            <a:stCxn id="29" idx="6"/>
            <a:endCxn id="37" idx="2"/>
          </p:cNvCxnSpPr>
          <p:nvPr/>
        </p:nvCxnSpPr>
        <p:spPr>
          <a:xfrm>
            <a:off x="4280516" y="2995265"/>
            <a:ext cx="1509003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25239C6-E010-4939-802F-994535B6E918}"/>
              </a:ext>
            </a:extLst>
          </p:cNvPr>
          <p:cNvCxnSpPr>
            <a:cxnSpLocks/>
            <a:stCxn id="29" idx="6"/>
            <a:endCxn id="39" idx="2"/>
          </p:cNvCxnSpPr>
          <p:nvPr/>
        </p:nvCxnSpPr>
        <p:spPr>
          <a:xfrm>
            <a:off x="4280516" y="2995265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E3872E9-EC5F-414E-803E-DDF4FC8D809F}"/>
              </a:ext>
            </a:extLst>
          </p:cNvPr>
          <p:cNvCxnSpPr>
            <a:cxnSpLocks/>
            <a:stCxn id="30" idx="6"/>
            <a:endCxn id="39" idx="2"/>
          </p:cNvCxnSpPr>
          <p:nvPr/>
        </p:nvCxnSpPr>
        <p:spPr>
          <a:xfrm>
            <a:off x="4280516" y="3849001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C15A394-0660-4816-B4E7-86EDFA082098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4280516" y="3849001"/>
            <a:ext cx="1509003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3A3430B-88D0-4ADE-96A3-EB0DF5A45EE7}"/>
              </a:ext>
            </a:extLst>
          </p:cNvPr>
          <p:cNvCxnSpPr>
            <a:cxnSpLocks/>
            <a:stCxn id="30" idx="6"/>
            <a:endCxn id="36" idx="2"/>
          </p:cNvCxnSpPr>
          <p:nvPr/>
        </p:nvCxnSpPr>
        <p:spPr>
          <a:xfrm>
            <a:off x="4280516" y="3849001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5809258E-733D-4C2E-A38E-DDA8E3C86DB1}"/>
              </a:ext>
            </a:extLst>
          </p:cNvPr>
          <p:cNvCxnSpPr>
            <a:cxnSpLocks/>
            <a:stCxn id="30" idx="6"/>
            <a:endCxn id="35" idx="2"/>
          </p:cNvCxnSpPr>
          <p:nvPr/>
        </p:nvCxnSpPr>
        <p:spPr>
          <a:xfrm flipV="1">
            <a:off x="4280516" y="2995265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21FF780-A7EF-4700-AD36-C192644526E1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4280516" y="2141529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67BC4EE-BC32-4577-A832-67CA4FA78140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 flipV="1">
            <a:off x="4280516" y="1287793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9151C2D-E0D1-44F6-B69D-13E69F0EB2C1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4269959" y="4702737"/>
            <a:ext cx="1530117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F853BABE-07BF-413B-8961-8B918A322ACC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4269959" y="4702737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C9555E0-7394-42A0-8F0E-BD9C579347CD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 flipV="1">
            <a:off x="4269959" y="3849001"/>
            <a:ext cx="1530117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0283B3A-47AA-4595-B95A-28075DB41048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 flipV="1">
            <a:off x="4269959" y="2995265"/>
            <a:ext cx="1530117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0F7F85B9-D0AF-4E82-B95B-C41A5C9732BF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 flipV="1">
            <a:off x="4269959" y="2141529"/>
            <a:ext cx="1530117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E6B9C1A-75CD-4AF6-8A5A-ED5389D26536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 flipV="1">
            <a:off x="4269959" y="1287793"/>
            <a:ext cx="1530117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E070982-CBC0-4649-A6F4-B0212591C84D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4280516" y="5556473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19D86E3-8D8D-4BC2-AFBA-57ED4802B6AD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 flipV="1">
            <a:off x="4280516" y="4702737"/>
            <a:ext cx="1509003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F908DD2-550F-4C2B-919E-4F4B754604D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 flipV="1">
            <a:off x="4280516" y="3849001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AB555EE-3C5A-432A-81D1-339E689E675B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V="1">
            <a:off x="4280516" y="2995265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832C4BE-FFF3-47AA-9262-EA60E653071C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280516" y="2141529"/>
            <a:ext cx="1519560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E57B68-6E19-4E5E-B0EB-A8B876ADFFCE}"/>
              </a:ext>
            </a:extLst>
          </p:cNvPr>
          <p:cNvCxnSpPr>
            <a:cxnSpLocks/>
            <a:stCxn id="33" idx="6"/>
            <a:endCxn id="38" idx="2"/>
          </p:cNvCxnSpPr>
          <p:nvPr/>
        </p:nvCxnSpPr>
        <p:spPr>
          <a:xfrm flipV="1">
            <a:off x="4280516" y="1287793"/>
            <a:ext cx="1519560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392BEB40-4AC8-46F4-91E9-FE15BAD22CBE}"/>
              </a:ext>
            </a:extLst>
          </p:cNvPr>
          <p:cNvCxnSpPr>
            <a:cxnSpLocks/>
            <a:stCxn id="39" idx="6"/>
            <a:endCxn id="50" idx="2"/>
          </p:cNvCxnSpPr>
          <p:nvPr/>
        </p:nvCxnSpPr>
        <p:spPr>
          <a:xfrm>
            <a:off x="6480280" y="5556473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0E2F0F63-6015-45FD-8A6A-63F24D036894}"/>
              </a:ext>
            </a:extLst>
          </p:cNvPr>
          <p:cNvCxnSpPr>
            <a:cxnSpLocks/>
            <a:stCxn id="39" idx="6"/>
            <a:endCxn id="45" idx="2"/>
          </p:cNvCxnSpPr>
          <p:nvPr/>
        </p:nvCxnSpPr>
        <p:spPr>
          <a:xfrm>
            <a:off x="6480280" y="5556473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EE258CE-65B7-41EA-92E6-7FC37A95A7A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 flipV="1">
            <a:off x="6480280" y="4702737"/>
            <a:ext cx="1314944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6E73854-3F7A-49E1-B9E5-0F03EBEDD96E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 flipV="1">
            <a:off x="6480280" y="3849001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9589C4E3-6CCD-41CE-B8EF-4698A384D17F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6480280" y="2995265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2E37AD17-755D-41A4-94AF-F06F3873406E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6480280" y="2141529"/>
            <a:ext cx="1325501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5286B1AC-141B-4A21-B4CE-D5E36796C87C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6480280" y="1287793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4A092445-CA13-4CB7-BBA7-CE6ADC81B5E9}"/>
              </a:ext>
            </a:extLst>
          </p:cNvPr>
          <p:cNvCxnSpPr>
            <a:cxnSpLocks/>
            <a:stCxn id="39" idx="6"/>
            <a:endCxn id="51" idx="2"/>
          </p:cNvCxnSpPr>
          <p:nvPr/>
        </p:nvCxnSpPr>
        <p:spPr>
          <a:xfrm flipV="1">
            <a:off x="6480280" y="434057"/>
            <a:ext cx="1314944" cy="5122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E78881BC-9CA6-466D-9FF5-B28C00D12534}"/>
              </a:ext>
            </a:extLst>
          </p:cNvPr>
          <p:cNvCxnSpPr>
            <a:cxnSpLocks/>
            <a:stCxn id="37" idx="6"/>
            <a:endCxn id="50" idx="2"/>
          </p:cNvCxnSpPr>
          <p:nvPr/>
        </p:nvCxnSpPr>
        <p:spPr>
          <a:xfrm>
            <a:off x="6469723" y="4702737"/>
            <a:ext cx="133605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6D379187-4681-453B-81B6-413E7D7CA25E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>
            <a:off x="6469723" y="4702737"/>
            <a:ext cx="133605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E317B91C-06E1-4DC0-A093-C47BE221EE0F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>
            <a:off x="6469723" y="4702737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8BCFEAD1-4CDF-4C91-9EB4-28DD474BEF61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 flipV="1">
            <a:off x="6469723" y="3849001"/>
            <a:ext cx="133605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37909E90-F286-4DAB-A5DD-B192E69246A5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 flipV="1">
            <a:off x="6469723" y="2995265"/>
            <a:ext cx="133605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0A133F07-4DF1-4885-A47B-CADBA1B158C4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6469723" y="2141529"/>
            <a:ext cx="1336058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1134460-0E03-4A40-ACD0-40A7BF9BC9B0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6469723" y="1287793"/>
            <a:ext cx="1336058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59154179-1BAE-4820-9ED8-BC569847EC8D}"/>
              </a:ext>
            </a:extLst>
          </p:cNvPr>
          <p:cNvCxnSpPr>
            <a:cxnSpLocks/>
            <a:stCxn id="37" idx="6"/>
            <a:endCxn id="51" idx="2"/>
          </p:cNvCxnSpPr>
          <p:nvPr/>
        </p:nvCxnSpPr>
        <p:spPr>
          <a:xfrm flipV="1">
            <a:off x="6469723" y="434057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B54DAF82-43E0-40AF-87B3-B3E35E13CEAC}"/>
              </a:ext>
            </a:extLst>
          </p:cNvPr>
          <p:cNvCxnSpPr>
            <a:cxnSpLocks/>
            <a:stCxn id="36" idx="6"/>
            <a:endCxn id="50" idx="2"/>
          </p:cNvCxnSpPr>
          <p:nvPr/>
        </p:nvCxnSpPr>
        <p:spPr>
          <a:xfrm>
            <a:off x="6480280" y="3849001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417EA972-9DD5-462F-B788-32EAD622C1B9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>
            <a:off x="6480280" y="3849001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83EE10C-8167-41D9-8833-B3A2758A1DAB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6480280" y="3849001"/>
            <a:ext cx="1314944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A1725DC8-2430-4D6B-96C7-29677346360D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6480280" y="3849001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27FC293B-8A63-4AAC-80E7-114213C1E69A}"/>
              </a:ext>
            </a:extLst>
          </p:cNvPr>
          <p:cNvCxnSpPr>
            <a:cxnSpLocks/>
            <a:stCxn id="36" idx="6"/>
            <a:endCxn id="41" idx="2"/>
          </p:cNvCxnSpPr>
          <p:nvPr/>
        </p:nvCxnSpPr>
        <p:spPr>
          <a:xfrm flipV="1">
            <a:off x="6480280" y="2995265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41A527DD-90E4-406F-908E-A181C5B9411B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6480280" y="2141529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4367326F-D678-4FCD-B831-AF11ABB3205F}"/>
              </a:ext>
            </a:extLst>
          </p:cNvPr>
          <p:cNvCxnSpPr>
            <a:cxnSpLocks/>
            <a:stCxn id="36" idx="6"/>
            <a:endCxn id="44" idx="2"/>
          </p:cNvCxnSpPr>
          <p:nvPr/>
        </p:nvCxnSpPr>
        <p:spPr>
          <a:xfrm flipV="1">
            <a:off x="6480280" y="1287793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4FBEFBDD-7743-448E-BDF6-9B0D59037212}"/>
              </a:ext>
            </a:extLst>
          </p:cNvPr>
          <p:cNvCxnSpPr>
            <a:cxnSpLocks/>
            <a:stCxn id="36" idx="6"/>
            <a:endCxn id="51" idx="2"/>
          </p:cNvCxnSpPr>
          <p:nvPr/>
        </p:nvCxnSpPr>
        <p:spPr>
          <a:xfrm flipV="1">
            <a:off x="6480280" y="434057"/>
            <a:ext cx="1314944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E19170F3-2F54-4318-89A1-8C17A3ACC58C}"/>
              </a:ext>
            </a:extLst>
          </p:cNvPr>
          <p:cNvCxnSpPr>
            <a:cxnSpLocks/>
            <a:stCxn id="35" idx="6"/>
            <a:endCxn id="51" idx="2"/>
          </p:cNvCxnSpPr>
          <p:nvPr/>
        </p:nvCxnSpPr>
        <p:spPr>
          <a:xfrm flipV="1">
            <a:off x="6480280" y="434057"/>
            <a:ext cx="1314944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287788D3-9A3B-47CA-8DBC-1F0625F7442E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>
          <a:xfrm flipV="1">
            <a:off x="6480280" y="1287793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0245B19C-8C01-4F68-9912-B17E9EAF12C5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 flipV="1">
            <a:off x="6480280" y="2141529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E86C445E-431D-41BF-A5E3-1D7A03A6E27E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>
            <a:off x="6480280" y="2995265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8EEF05A6-7ED8-4C12-9976-52D2A8C941FA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>
            <a:off x="6480280" y="2995265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4C03352-AE18-4355-96DE-7863A27293BA}"/>
              </a:ext>
            </a:extLst>
          </p:cNvPr>
          <p:cNvCxnSpPr>
            <a:cxnSpLocks/>
            <a:stCxn id="35" idx="6"/>
            <a:endCxn id="43" idx="2"/>
          </p:cNvCxnSpPr>
          <p:nvPr/>
        </p:nvCxnSpPr>
        <p:spPr>
          <a:xfrm>
            <a:off x="6480280" y="2995265"/>
            <a:ext cx="1314944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4947E1B0-B6F0-45B7-BAC4-4084686986BD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>
            <a:off x="6480280" y="2995265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7A9731C5-2B2D-4468-8B01-A112106B0AF7}"/>
              </a:ext>
            </a:extLst>
          </p:cNvPr>
          <p:cNvCxnSpPr>
            <a:cxnSpLocks/>
            <a:stCxn id="35" idx="6"/>
            <a:endCxn id="50" idx="2"/>
          </p:cNvCxnSpPr>
          <p:nvPr/>
        </p:nvCxnSpPr>
        <p:spPr>
          <a:xfrm>
            <a:off x="6480280" y="2995265"/>
            <a:ext cx="1325501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BC49D161-2118-4380-BFF4-E76A84D7E378}"/>
              </a:ext>
            </a:extLst>
          </p:cNvPr>
          <p:cNvCxnSpPr>
            <a:cxnSpLocks/>
            <a:stCxn id="34" idx="6"/>
            <a:endCxn id="51" idx="2"/>
          </p:cNvCxnSpPr>
          <p:nvPr/>
        </p:nvCxnSpPr>
        <p:spPr>
          <a:xfrm flipV="1">
            <a:off x="6480280" y="434057"/>
            <a:ext cx="1314944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13218CFD-7A05-4354-9336-8CD40BBA320E}"/>
              </a:ext>
            </a:extLst>
          </p:cNvPr>
          <p:cNvCxnSpPr>
            <a:cxnSpLocks/>
            <a:stCxn id="34" idx="6"/>
            <a:endCxn id="44" idx="2"/>
          </p:cNvCxnSpPr>
          <p:nvPr/>
        </p:nvCxnSpPr>
        <p:spPr>
          <a:xfrm flipV="1">
            <a:off x="6480280" y="1287793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68040DB7-50FA-4C9E-B6FB-5800389987F2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>
            <a:off x="6480280" y="2141529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1D852B43-C60A-4CC0-BAD9-5F5989D87464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>
            <a:off x="6480280" y="2141529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ABA77D09-4673-47C7-AF3C-05D43C8A44BF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>
            <a:off x="6480280" y="2141529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D89C029A-4A40-4829-8D21-10AD4B5F0886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>
            <a:off x="6480280" y="2141529"/>
            <a:ext cx="1314944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E38DAAEF-1C07-4B15-A2C8-5977E9295542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>
            <a:off x="6480280" y="2141529"/>
            <a:ext cx="1314944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9F8492C8-8CC2-4D2D-9676-15D559440E7F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>
            <a:off x="6480280" y="2141529"/>
            <a:ext cx="1325501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F90C650D-DB66-47C9-8D87-6AE9279801CC}"/>
              </a:ext>
            </a:extLst>
          </p:cNvPr>
          <p:cNvCxnSpPr>
            <a:cxnSpLocks/>
            <a:stCxn id="34" idx="6"/>
            <a:endCxn id="50" idx="2"/>
          </p:cNvCxnSpPr>
          <p:nvPr/>
        </p:nvCxnSpPr>
        <p:spPr>
          <a:xfrm>
            <a:off x="6480280" y="2141529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C290FF34-BCDD-4B63-A32B-B236ACE94A67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6480280" y="434057"/>
            <a:ext cx="1314944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AF1DDB52-2E07-4F6C-930B-96B60EE251D6}"/>
              </a:ext>
            </a:extLst>
          </p:cNvPr>
          <p:cNvCxnSpPr>
            <a:cxnSpLocks/>
            <a:stCxn id="38" idx="6"/>
            <a:endCxn id="44" idx="2"/>
          </p:cNvCxnSpPr>
          <p:nvPr/>
        </p:nvCxnSpPr>
        <p:spPr>
          <a:xfrm>
            <a:off x="6480280" y="1287793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6C849759-E82C-4ABA-9D82-E16155D24D73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6480280" y="1287793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79FEDC8B-039A-4D95-AA8A-705626D1B32A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6480280" y="1287793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409789C6-EB99-4527-B268-5548BF2D72CF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6480280" y="1287793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E066A61A-1312-4DB7-A8D0-A8701DDDC723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6480280" y="1287793"/>
            <a:ext cx="1314944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0B43C443-AFD7-4068-8555-2465B63EE7B0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>
            <a:off x="6480280" y="1287793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EBD63D07-EBA5-4E15-969A-083D84FF076E}"/>
              </a:ext>
            </a:extLst>
          </p:cNvPr>
          <p:cNvCxnSpPr>
            <a:cxnSpLocks/>
            <a:stCxn id="38" idx="6"/>
            <a:endCxn id="50" idx="2"/>
          </p:cNvCxnSpPr>
          <p:nvPr/>
        </p:nvCxnSpPr>
        <p:spPr>
          <a:xfrm>
            <a:off x="6480280" y="1287793"/>
            <a:ext cx="1325501" cy="5122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9207E2A8-ECBC-42DA-AE36-AF7E89AFCB75}"/>
              </a:ext>
            </a:extLst>
          </p:cNvPr>
          <p:cNvCxnSpPr>
            <a:cxnSpLocks/>
            <a:stCxn id="50" idx="6"/>
            <a:endCxn id="49" idx="2"/>
          </p:cNvCxnSpPr>
          <p:nvPr/>
        </p:nvCxnSpPr>
        <p:spPr>
          <a:xfrm flipV="1">
            <a:off x="8485985" y="4702737"/>
            <a:ext cx="1859662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F891C975-42F2-458B-ADFA-30F71D72A2D1}"/>
              </a:ext>
            </a:extLst>
          </p:cNvPr>
          <p:cNvCxnSpPr>
            <a:cxnSpLocks/>
            <a:stCxn id="50" idx="6"/>
            <a:endCxn id="46" idx="2"/>
          </p:cNvCxnSpPr>
          <p:nvPr/>
        </p:nvCxnSpPr>
        <p:spPr>
          <a:xfrm flipV="1">
            <a:off x="8485985" y="2141529"/>
            <a:ext cx="1870219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DAE09617-87D0-474A-8943-F86A5F48B217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 flipV="1">
            <a:off x="8485985" y="4702737"/>
            <a:ext cx="1859662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5DDE476E-6EB6-4551-B35F-E807FDCE3E6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8485985" y="2141529"/>
            <a:ext cx="1870219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67EC8FBA-74E7-41E6-BCAE-C81B3361ABDE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 flipV="1">
            <a:off x="8475428" y="2141529"/>
            <a:ext cx="1880776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E58F1C1F-1270-49B3-AEE0-656C26E2B8D4}"/>
              </a:ext>
            </a:extLst>
          </p:cNvPr>
          <p:cNvCxnSpPr>
            <a:cxnSpLocks/>
            <a:stCxn id="43" idx="6"/>
            <a:endCxn id="49" idx="2"/>
          </p:cNvCxnSpPr>
          <p:nvPr/>
        </p:nvCxnSpPr>
        <p:spPr>
          <a:xfrm>
            <a:off x="8475428" y="4702737"/>
            <a:ext cx="1870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DE3609BC-74D7-4B05-A638-C2025EF9F07C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8485985" y="3849001"/>
            <a:ext cx="1859662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3A29BBC5-EE4E-4AE7-9614-FBE346500F1F}"/>
              </a:ext>
            </a:extLst>
          </p:cNvPr>
          <p:cNvCxnSpPr>
            <a:cxnSpLocks/>
            <a:stCxn id="41" idx="6"/>
            <a:endCxn id="46" idx="2"/>
          </p:cNvCxnSpPr>
          <p:nvPr/>
        </p:nvCxnSpPr>
        <p:spPr>
          <a:xfrm flipV="1">
            <a:off x="8485985" y="2141529"/>
            <a:ext cx="1870219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E133D9D5-32AA-4619-8FE3-024A76D304D4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8485985" y="2141529"/>
            <a:ext cx="1870219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4DB7445C-204A-43CF-BC0B-03FCEDBD4FFC}"/>
              </a:ext>
            </a:extLst>
          </p:cNvPr>
          <p:cNvCxnSpPr>
            <a:cxnSpLocks/>
            <a:stCxn id="41" idx="6"/>
            <a:endCxn id="49" idx="2"/>
          </p:cNvCxnSpPr>
          <p:nvPr/>
        </p:nvCxnSpPr>
        <p:spPr>
          <a:xfrm>
            <a:off x="8485985" y="2995265"/>
            <a:ext cx="1859662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0D4A6A43-D0F4-4633-B6B7-A717A77C9803}"/>
              </a:ext>
            </a:extLst>
          </p:cNvPr>
          <p:cNvCxnSpPr>
            <a:cxnSpLocks/>
            <a:stCxn id="40" idx="6"/>
            <a:endCxn id="46" idx="2"/>
          </p:cNvCxnSpPr>
          <p:nvPr/>
        </p:nvCxnSpPr>
        <p:spPr>
          <a:xfrm>
            <a:off x="8485985" y="2141529"/>
            <a:ext cx="1870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C3C11C56-8B81-4554-8CDC-B98958D36342}"/>
              </a:ext>
            </a:extLst>
          </p:cNvPr>
          <p:cNvCxnSpPr>
            <a:cxnSpLocks/>
            <a:stCxn id="40" idx="6"/>
            <a:endCxn id="49" idx="2"/>
          </p:cNvCxnSpPr>
          <p:nvPr/>
        </p:nvCxnSpPr>
        <p:spPr>
          <a:xfrm>
            <a:off x="8485985" y="2141529"/>
            <a:ext cx="1859662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8519735B-47B1-4127-9D6C-685E7E419B1C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8485985" y="1287793"/>
            <a:ext cx="1859662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A238CDA7-EB21-41D1-980A-AAE467CF1CCE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8485985" y="1287793"/>
            <a:ext cx="1870219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39FDE4A0-01EF-4E1A-9C81-B1712679AB8B}"/>
              </a:ext>
            </a:extLst>
          </p:cNvPr>
          <p:cNvCxnSpPr>
            <a:cxnSpLocks/>
            <a:stCxn id="51" idx="6"/>
            <a:endCxn id="46" idx="2"/>
          </p:cNvCxnSpPr>
          <p:nvPr/>
        </p:nvCxnSpPr>
        <p:spPr>
          <a:xfrm>
            <a:off x="8475428" y="434057"/>
            <a:ext cx="1880776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24969ED1-3536-4156-828E-735002125B57}"/>
              </a:ext>
            </a:extLst>
          </p:cNvPr>
          <p:cNvCxnSpPr>
            <a:cxnSpLocks/>
            <a:stCxn id="51" idx="6"/>
            <a:endCxn id="49" idx="2"/>
          </p:cNvCxnSpPr>
          <p:nvPr/>
        </p:nvCxnSpPr>
        <p:spPr>
          <a:xfrm>
            <a:off x="8475428" y="434057"/>
            <a:ext cx="1870219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8" name="TextBox 517">
            <a:extLst>
              <a:ext uri="{FF2B5EF4-FFF2-40B4-BE49-F238E27FC236}">
                <a16:creationId xmlns:a16="http://schemas.microsoft.com/office/drawing/2014/main" id="{E4D9E392-3776-46CA-A120-105A3B768036}"/>
              </a:ext>
            </a:extLst>
          </p:cNvPr>
          <p:cNvSpPr txBox="1"/>
          <p:nvPr/>
        </p:nvSpPr>
        <p:spPr>
          <a:xfrm>
            <a:off x="10465473" y="2311580"/>
            <a:ext cx="461665" cy="17074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	……</a:t>
            </a:r>
          </a:p>
        </p:txBody>
      </p:sp>
    </p:spTree>
    <p:extLst>
      <p:ext uri="{BB962C8B-B14F-4D97-AF65-F5344CB8AC3E}">
        <p14:creationId xmlns:p14="http://schemas.microsoft.com/office/powerpoint/2010/main" val="403081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2A33E36-33BB-478D-A0DE-3D510E209F51}"/>
              </a:ext>
            </a:extLst>
          </p:cNvPr>
          <p:cNvSpPr/>
          <p:nvPr/>
        </p:nvSpPr>
        <p:spPr>
          <a:xfrm>
            <a:off x="349809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7E4C12-E83F-49D0-8A71-6191D6ED6CCE}"/>
              </a:ext>
            </a:extLst>
          </p:cNvPr>
          <p:cNvSpPr/>
          <p:nvPr/>
        </p:nvSpPr>
        <p:spPr>
          <a:xfrm>
            <a:off x="349809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6A9DF6E-352F-484E-918A-69AE52045FAF}"/>
              </a:ext>
            </a:extLst>
          </p:cNvPr>
          <p:cNvSpPr/>
          <p:nvPr/>
        </p:nvSpPr>
        <p:spPr>
          <a:xfrm>
            <a:off x="349809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82A45BD-0110-498E-9717-5C40EDC9B3E6}"/>
              </a:ext>
            </a:extLst>
          </p:cNvPr>
          <p:cNvSpPr/>
          <p:nvPr/>
        </p:nvSpPr>
        <p:spPr>
          <a:xfrm>
            <a:off x="339252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B51505C-8EBA-47A0-80B7-BBE373755A30}"/>
              </a:ext>
            </a:extLst>
          </p:cNvPr>
          <p:cNvSpPr/>
          <p:nvPr/>
        </p:nvSpPr>
        <p:spPr>
          <a:xfrm>
            <a:off x="3032141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094DA00-404F-47AF-AC95-E9E04B1A93BD}"/>
              </a:ext>
            </a:extLst>
          </p:cNvPr>
          <p:cNvSpPr/>
          <p:nvPr/>
        </p:nvSpPr>
        <p:spPr>
          <a:xfrm>
            <a:off x="3032141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7867B77-E2EA-4E4F-AF6D-58EADB704598}"/>
              </a:ext>
            </a:extLst>
          </p:cNvPr>
          <p:cNvSpPr/>
          <p:nvPr/>
        </p:nvSpPr>
        <p:spPr>
          <a:xfrm>
            <a:off x="3032141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6D37700-6579-4F4A-BCC3-B626AFAC6EFC}"/>
              </a:ext>
            </a:extLst>
          </p:cNvPr>
          <p:cNvSpPr/>
          <p:nvPr/>
        </p:nvSpPr>
        <p:spPr>
          <a:xfrm>
            <a:off x="3021584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9A58913-9274-4F6B-8921-15BDCFD1BDA4}"/>
              </a:ext>
            </a:extLst>
          </p:cNvPr>
          <p:cNvSpPr/>
          <p:nvPr/>
        </p:nvSpPr>
        <p:spPr>
          <a:xfrm>
            <a:off x="3032141" y="94769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9F3B548-0FF7-4416-835E-07AB5524DC47}"/>
              </a:ext>
            </a:extLst>
          </p:cNvPr>
          <p:cNvSpPr/>
          <p:nvPr/>
        </p:nvSpPr>
        <p:spPr>
          <a:xfrm>
            <a:off x="3032141" y="521637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C9801BC-1AE9-41EB-B755-094A13CC3871}"/>
              </a:ext>
            </a:extLst>
          </p:cNvPr>
          <p:cNvSpPr/>
          <p:nvPr/>
        </p:nvSpPr>
        <p:spPr>
          <a:xfrm>
            <a:off x="5231905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02828E4-AC31-42E0-82C5-3A0DA75089AE}"/>
              </a:ext>
            </a:extLst>
          </p:cNvPr>
          <p:cNvSpPr/>
          <p:nvPr/>
        </p:nvSpPr>
        <p:spPr>
          <a:xfrm>
            <a:off x="5231905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1FB9922-4AB6-478E-9EDB-6470631F6042}"/>
              </a:ext>
            </a:extLst>
          </p:cNvPr>
          <p:cNvSpPr/>
          <p:nvPr/>
        </p:nvSpPr>
        <p:spPr>
          <a:xfrm>
            <a:off x="5231905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F5DF48C-C5FA-4730-9F22-39DEAAE5A918}"/>
              </a:ext>
            </a:extLst>
          </p:cNvPr>
          <p:cNvSpPr/>
          <p:nvPr/>
        </p:nvSpPr>
        <p:spPr>
          <a:xfrm>
            <a:off x="5221348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A153EC3-F7DA-4E15-A3FA-F05D6ABF3214}"/>
              </a:ext>
            </a:extLst>
          </p:cNvPr>
          <p:cNvSpPr/>
          <p:nvPr/>
        </p:nvSpPr>
        <p:spPr>
          <a:xfrm>
            <a:off x="5231905" y="94769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45397DC3-F3DE-4CC1-BBB4-8D92EB610B31}"/>
              </a:ext>
            </a:extLst>
          </p:cNvPr>
          <p:cNvSpPr/>
          <p:nvPr/>
        </p:nvSpPr>
        <p:spPr>
          <a:xfrm>
            <a:off x="5231905" y="521637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BA3E623C-0527-437B-A98B-0E18266E4F19}"/>
              </a:ext>
            </a:extLst>
          </p:cNvPr>
          <p:cNvSpPr/>
          <p:nvPr/>
        </p:nvSpPr>
        <p:spPr>
          <a:xfrm>
            <a:off x="7237610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66A5ADA8-5CCA-4086-938B-67CD976C4781}"/>
              </a:ext>
            </a:extLst>
          </p:cNvPr>
          <p:cNvSpPr/>
          <p:nvPr/>
        </p:nvSpPr>
        <p:spPr>
          <a:xfrm>
            <a:off x="7237610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F8994B28-39F0-4CF2-8C61-7D494B4E565C}"/>
              </a:ext>
            </a:extLst>
          </p:cNvPr>
          <p:cNvSpPr/>
          <p:nvPr/>
        </p:nvSpPr>
        <p:spPr>
          <a:xfrm>
            <a:off x="7237610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311F8AFA-CAF5-4019-BE30-6A3B128FF5B3}"/>
              </a:ext>
            </a:extLst>
          </p:cNvPr>
          <p:cNvSpPr/>
          <p:nvPr/>
        </p:nvSpPr>
        <p:spPr>
          <a:xfrm>
            <a:off x="7227053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E9FBE36B-8D61-44F8-AE56-17BBA5556721}"/>
              </a:ext>
            </a:extLst>
          </p:cNvPr>
          <p:cNvSpPr/>
          <p:nvPr/>
        </p:nvSpPr>
        <p:spPr>
          <a:xfrm>
            <a:off x="7237610" y="94769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042D636D-BEE2-4343-B63C-D464391F4430}"/>
              </a:ext>
            </a:extLst>
          </p:cNvPr>
          <p:cNvSpPr/>
          <p:nvPr/>
        </p:nvSpPr>
        <p:spPr>
          <a:xfrm>
            <a:off x="7237610" y="521637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AB00D31-98A4-4468-BA49-43F268160927}"/>
              </a:ext>
            </a:extLst>
          </p:cNvPr>
          <p:cNvSpPr/>
          <p:nvPr/>
        </p:nvSpPr>
        <p:spPr>
          <a:xfrm>
            <a:off x="9788033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63A00A87-764D-4330-A6E3-C5B34DC84B35}"/>
              </a:ext>
            </a:extLst>
          </p:cNvPr>
          <p:cNvSpPr/>
          <p:nvPr/>
        </p:nvSpPr>
        <p:spPr>
          <a:xfrm>
            <a:off x="9777476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5D6AF853-E65D-4244-93BF-6BABE0D026A9}"/>
              </a:ext>
            </a:extLst>
          </p:cNvPr>
          <p:cNvSpPr/>
          <p:nvPr/>
        </p:nvSpPr>
        <p:spPr>
          <a:xfrm>
            <a:off x="7237610" y="607010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291808B3-CE69-4E3F-B1F2-76778CC1E22E}"/>
              </a:ext>
            </a:extLst>
          </p:cNvPr>
          <p:cNvSpPr/>
          <p:nvPr/>
        </p:nvSpPr>
        <p:spPr>
          <a:xfrm>
            <a:off x="7227053" y="9395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239C5D-0DA7-4508-A8C8-D10E13311ED0}"/>
              </a:ext>
            </a:extLst>
          </p:cNvPr>
          <p:cNvCxnSpPr>
            <a:stCxn id="4" idx="6"/>
            <a:endCxn id="32" idx="2"/>
          </p:cNvCxnSpPr>
          <p:nvPr/>
        </p:nvCxnSpPr>
        <p:spPr>
          <a:xfrm flipV="1">
            <a:off x="1030013" y="1287793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80772E8-7AA4-4C99-8D33-BCD05657A39B}"/>
              </a:ext>
            </a:extLst>
          </p:cNvPr>
          <p:cNvCxnSpPr>
            <a:cxnSpLocks/>
            <a:stCxn id="4" idx="6"/>
            <a:endCxn id="28" idx="2"/>
          </p:cNvCxnSpPr>
          <p:nvPr/>
        </p:nvCxnSpPr>
        <p:spPr>
          <a:xfrm>
            <a:off x="1030013" y="2141529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B2D094-F5FE-4F62-9BB4-0F0A381CE8C9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1030013" y="2141529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5F6D27-02B5-4144-94C3-15D70BC29F99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>
            <a:off x="1030013" y="2141529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51AF3F-DA7C-4E3A-8B50-5B80F4AD4967}"/>
              </a:ext>
            </a:extLst>
          </p:cNvPr>
          <p:cNvCxnSpPr>
            <a:cxnSpLocks/>
            <a:stCxn id="4" idx="6"/>
            <a:endCxn id="31" idx="2"/>
          </p:cNvCxnSpPr>
          <p:nvPr/>
        </p:nvCxnSpPr>
        <p:spPr>
          <a:xfrm>
            <a:off x="1030013" y="2141529"/>
            <a:ext cx="199157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7DFD3D-F00C-4FFC-9181-7786E70486AF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1030013" y="2141529"/>
            <a:ext cx="2002128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FE13DE-D9D8-48F2-9604-D0EC1E09C0D3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>
            <a:off x="1030013" y="2995265"/>
            <a:ext cx="2002128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1B74589-77B6-401F-BC06-DFCF04DB1507}"/>
              </a:ext>
            </a:extLst>
          </p:cNvPr>
          <p:cNvCxnSpPr>
            <a:cxnSpLocks/>
            <a:stCxn id="5" idx="6"/>
            <a:endCxn id="31" idx="2"/>
          </p:cNvCxnSpPr>
          <p:nvPr/>
        </p:nvCxnSpPr>
        <p:spPr>
          <a:xfrm>
            <a:off x="1030013" y="2995265"/>
            <a:ext cx="199157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396A79-23E9-436C-966A-0CA81930DA9D}"/>
              </a:ext>
            </a:extLst>
          </p:cNvPr>
          <p:cNvCxnSpPr>
            <a:cxnSpLocks/>
            <a:stCxn id="5" idx="6"/>
            <a:endCxn id="30" idx="2"/>
          </p:cNvCxnSpPr>
          <p:nvPr/>
        </p:nvCxnSpPr>
        <p:spPr>
          <a:xfrm>
            <a:off x="1030013" y="2995265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A42CBB0-CBBC-43E6-B492-3B1693C1560C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>
            <a:off x="1030013" y="2995265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706D931-F192-4F2C-94C1-B806E34AA40F}"/>
              </a:ext>
            </a:extLst>
          </p:cNvPr>
          <p:cNvCxnSpPr>
            <a:cxnSpLocks/>
            <a:stCxn id="5" idx="6"/>
            <a:endCxn id="28" idx="2"/>
          </p:cNvCxnSpPr>
          <p:nvPr/>
        </p:nvCxnSpPr>
        <p:spPr>
          <a:xfrm flipV="1">
            <a:off x="1030013" y="2141529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43DAD8-6FF5-42CF-8ED7-3763F2A919B2}"/>
              </a:ext>
            </a:extLst>
          </p:cNvPr>
          <p:cNvCxnSpPr>
            <a:cxnSpLocks/>
            <a:stCxn id="5" idx="6"/>
            <a:endCxn id="32" idx="2"/>
          </p:cNvCxnSpPr>
          <p:nvPr/>
        </p:nvCxnSpPr>
        <p:spPr>
          <a:xfrm flipV="1">
            <a:off x="1030013" y="1287793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6329247-891C-4BC4-83A8-CF2B44A00B06}"/>
              </a:ext>
            </a:extLst>
          </p:cNvPr>
          <p:cNvCxnSpPr>
            <a:cxnSpLocks/>
            <a:stCxn id="6" idx="6"/>
            <a:endCxn id="32" idx="2"/>
          </p:cNvCxnSpPr>
          <p:nvPr/>
        </p:nvCxnSpPr>
        <p:spPr>
          <a:xfrm flipV="1">
            <a:off x="1030013" y="1287793"/>
            <a:ext cx="2002128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234EF20-75A0-4661-9892-FC45F52C7A9A}"/>
              </a:ext>
            </a:extLst>
          </p:cNvPr>
          <p:cNvCxnSpPr>
            <a:cxnSpLocks/>
            <a:stCxn id="6" idx="6"/>
            <a:endCxn id="28" idx="2"/>
          </p:cNvCxnSpPr>
          <p:nvPr/>
        </p:nvCxnSpPr>
        <p:spPr>
          <a:xfrm flipV="1">
            <a:off x="1030013" y="2141529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3AECE4-ECD0-4048-8726-1C1987950383}"/>
              </a:ext>
            </a:extLst>
          </p:cNvPr>
          <p:cNvCxnSpPr>
            <a:cxnSpLocks/>
            <a:stCxn id="6" idx="6"/>
            <a:endCxn id="29" idx="2"/>
          </p:cNvCxnSpPr>
          <p:nvPr/>
        </p:nvCxnSpPr>
        <p:spPr>
          <a:xfrm flipV="1">
            <a:off x="1030013" y="2995265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862BF02-042D-4C1E-A6BC-B73F874AE8F9}"/>
              </a:ext>
            </a:extLst>
          </p:cNvPr>
          <p:cNvCxnSpPr>
            <a:cxnSpLocks/>
            <a:stCxn id="6" idx="6"/>
            <a:endCxn id="30" idx="2"/>
          </p:cNvCxnSpPr>
          <p:nvPr/>
        </p:nvCxnSpPr>
        <p:spPr>
          <a:xfrm>
            <a:off x="1030013" y="3849001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FD8218-9F3B-41F7-B185-189AC29EF8C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>
            <a:off x="1030013" y="3849001"/>
            <a:ext cx="199157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1A6E9B5-9699-485B-AA03-FF6DCFCA925E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>
            <a:off x="1030013" y="3849001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3E2F392-060D-48AF-8A09-110DB376EB6C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1019456" y="4702737"/>
            <a:ext cx="2012685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4B59A0F-55E9-40EA-B10B-0FCC5B542B77}"/>
              </a:ext>
            </a:extLst>
          </p:cNvPr>
          <p:cNvCxnSpPr>
            <a:cxnSpLocks/>
            <a:stCxn id="7" idx="6"/>
            <a:endCxn id="31" idx="2"/>
          </p:cNvCxnSpPr>
          <p:nvPr/>
        </p:nvCxnSpPr>
        <p:spPr>
          <a:xfrm>
            <a:off x="1019456" y="4702737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EE9D3A6-06DA-4B74-B84D-B4C43F77043D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 flipV="1">
            <a:off x="1019456" y="3849001"/>
            <a:ext cx="2012685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76ACDE4-2519-4569-AF5A-B18677B29417}"/>
              </a:ext>
            </a:extLst>
          </p:cNvPr>
          <p:cNvCxnSpPr>
            <a:cxnSpLocks/>
            <a:stCxn id="7" idx="6"/>
            <a:endCxn id="29" idx="2"/>
          </p:cNvCxnSpPr>
          <p:nvPr/>
        </p:nvCxnSpPr>
        <p:spPr>
          <a:xfrm flipV="1">
            <a:off x="1019456" y="2995265"/>
            <a:ext cx="2012685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AFB8902-827D-4F08-AE5A-2546A96E9809}"/>
              </a:ext>
            </a:extLst>
          </p:cNvPr>
          <p:cNvCxnSpPr>
            <a:cxnSpLocks/>
            <a:stCxn id="7" idx="6"/>
            <a:endCxn id="28" idx="2"/>
          </p:cNvCxnSpPr>
          <p:nvPr/>
        </p:nvCxnSpPr>
        <p:spPr>
          <a:xfrm flipV="1">
            <a:off x="1019456" y="2141529"/>
            <a:ext cx="2012685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7D0BD3D-0CF4-4B8B-8457-0BF644C6370C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 flipV="1">
            <a:off x="1019456" y="1287793"/>
            <a:ext cx="2012685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7C86159-C32A-4E45-A291-18F0269AAB99}"/>
              </a:ext>
            </a:extLst>
          </p:cNvPr>
          <p:cNvCxnSpPr>
            <a:cxnSpLocks/>
            <a:stCxn id="32" idx="6"/>
            <a:endCxn id="38" idx="2"/>
          </p:cNvCxnSpPr>
          <p:nvPr/>
        </p:nvCxnSpPr>
        <p:spPr>
          <a:xfrm>
            <a:off x="3712345" y="1287793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50E897E-4D29-4C52-B0FB-F984C13872A6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3712345" y="1287793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67505C2-1B4B-430A-A0A2-046CF2E80C50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>
            <a:off x="3712345" y="1287793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7DC6A91-B32D-4F06-8B43-CCD9372B182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>
            <a:off x="3712345" y="1287793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7C656ED-768E-4B40-8D7C-BEA1D077242C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>
            <a:off x="3712345" y="1287793"/>
            <a:ext cx="1509003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4F27C58-A659-4189-9353-CE3AD709B9D5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>
            <a:off x="3712345" y="1287793"/>
            <a:ext cx="1519560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B1368CC-63E8-43A3-BBC2-F6FC719EE275}"/>
              </a:ext>
            </a:extLst>
          </p:cNvPr>
          <p:cNvCxnSpPr>
            <a:cxnSpLocks/>
            <a:stCxn id="28" idx="6"/>
            <a:endCxn id="38" idx="2"/>
          </p:cNvCxnSpPr>
          <p:nvPr/>
        </p:nvCxnSpPr>
        <p:spPr>
          <a:xfrm flipV="1">
            <a:off x="3712345" y="1287793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7CB43C9-5A98-420E-81E4-7E3B89288ABE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>
            <a:off x="3712345" y="2141529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9AEBD28-B99D-4115-B104-63B86CB27128}"/>
              </a:ext>
            </a:extLst>
          </p:cNvPr>
          <p:cNvCxnSpPr>
            <a:cxnSpLocks/>
            <a:stCxn id="28" idx="6"/>
            <a:endCxn id="35" idx="2"/>
          </p:cNvCxnSpPr>
          <p:nvPr/>
        </p:nvCxnSpPr>
        <p:spPr>
          <a:xfrm>
            <a:off x="3712345" y="2141529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D181D8F-0CC7-458E-8BD5-8C237ADFE1C9}"/>
              </a:ext>
            </a:extLst>
          </p:cNvPr>
          <p:cNvCxnSpPr>
            <a:cxnSpLocks/>
            <a:stCxn id="28" idx="6"/>
            <a:endCxn id="36" idx="2"/>
          </p:cNvCxnSpPr>
          <p:nvPr/>
        </p:nvCxnSpPr>
        <p:spPr>
          <a:xfrm>
            <a:off x="3712345" y="2141529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98F1BBC-A172-4DEC-A94F-FC40840D78A5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>
            <a:off x="3712345" y="2141529"/>
            <a:ext cx="1509003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7CA2A2-5A94-45ED-8DC0-74D17DB5800B}"/>
              </a:ext>
            </a:extLst>
          </p:cNvPr>
          <p:cNvCxnSpPr>
            <a:cxnSpLocks/>
            <a:stCxn id="28" idx="6"/>
            <a:endCxn id="39" idx="2"/>
          </p:cNvCxnSpPr>
          <p:nvPr/>
        </p:nvCxnSpPr>
        <p:spPr>
          <a:xfrm>
            <a:off x="3712345" y="2141529"/>
            <a:ext cx="1519560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9E3158D-4014-44E0-AE51-CE2E4F46F2FF}"/>
              </a:ext>
            </a:extLst>
          </p:cNvPr>
          <p:cNvCxnSpPr>
            <a:cxnSpLocks/>
            <a:stCxn id="29" idx="6"/>
            <a:endCxn id="35" idx="2"/>
          </p:cNvCxnSpPr>
          <p:nvPr/>
        </p:nvCxnSpPr>
        <p:spPr>
          <a:xfrm>
            <a:off x="3712345" y="2995265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FCFF4CA-DE2C-4559-B250-DF0EF9848D70}"/>
              </a:ext>
            </a:extLst>
          </p:cNvPr>
          <p:cNvCxnSpPr>
            <a:cxnSpLocks/>
            <a:stCxn id="29" idx="6"/>
            <a:endCxn id="38" idx="2"/>
          </p:cNvCxnSpPr>
          <p:nvPr/>
        </p:nvCxnSpPr>
        <p:spPr>
          <a:xfrm flipV="1">
            <a:off x="3712345" y="1287793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0D778E5-E25C-41FB-B3E4-6FF90DB182D6}"/>
              </a:ext>
            </a:extLst>
          </p:cNvPr>
          <p:cNvCxnSpPr>
            <a:cxnSpLocks/>
            <a:stCxn id="29" idx="6"/>
            <a:endCxn id="34" idx="2"/>
          </p:cNvCxnSpPr>
          <p:nvPr/>
        </p:nvCxnSpPr>
        <p:spPr>
          <a:xfrm flipV="1">
            <a:off x="3712345" y="2141529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75EBEE6-35F6-4983-9151-DB5AACEE8E0A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3712345" y="2995265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4115A7F-80A5-4805-BF66-1F07AA15F75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3712345" y="2995265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9505A49-1A97-4FB6-B30A-8C095CA78E0D}"/>
              </a:ext>
            </a:extLst>
          </p:cNvPr>
          <p:cNvCxnSpPr>
            <a:cxnSpLocks/>
            <a:stCxn id="29" idx="6"/>
            <a:endCxn id="37" idx="2"/>
          </p:cNvCxnSpPr>
          <p:nvPr/>
        </p:nvCxnSpPr>
        <p:spPr>
          <a:xfrm>
            <a:off x="3712345" y="2995265"/>
            <a:ext cx="1509003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25239C6-E010-4939-802F-994535B6E918}"/>
              </a:ext>
            </a:extLst>
          </p:cNvPr>
          <p:cNvCxnSpPr>
            <a:cxnSpLocks/>
            <a:stCxn id="29" idx="6"/>
            <a:endCxn id="39" idx="2"/>
          </p:cNvCxnSpPr>
          <p:nvPr/>
        </p:nvCxnSpPr>
        <p:spPr>
          <a:xfrm>
            <a:off x="3712345" y="2995265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E3872E9-EC5F-414E-803E-DDF4FC8D809F}"/>
              </a:ext>
            </a:extLst>
          </p:cNvPr>
          <p:cNvCxnSpPr>
            <a:cxnSpLocks/>
            <a:stCxn id="30" idx="6"/>
            <a:endCxn id="39" idx="2"/>
          </p:cNvCxnSpPr>
          <p:nvPr/>
        </p:nvCxnSpPr>
        <p:spPr>
          <a:xfrm>
            <a:off x="3712345" y="3849001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C15A394-0660-4816-B4E7-86EDFA082098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3712345" y="3849001"/>
            <a:ext cx="1509003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3A3430B-88D0-4ADE-96A3-EB0DF5A45EE7}"/>
              </a:ext>
            </a:extLst>
          </p:cNvPr>
          <p:cNvCxnSpPr>
            <a:cxnSpLocks/>
            <a:stCxn id="30" idx="6"/>
            <a:endCxn id="36" idx="2"/>
          </p:cNvCxnSpPr>
          <p:nvPr/>
        </p:nvCxnSpPr>
        <p:spPr>
          <a:xfrm>
            <a:off x="3712345" y="3849001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5809258E-733D-4C2E-A38E-DDA8E3C86DB1}"/>
              </a:ext>
            </a:extLst>
          </p:cNvPr>
          <p:cNvCxnSpPr>
            <a:cxnSpLocks/>
            <a:stCxn id="30" idx="6"/>
            <a:endCxn id="35" idx="2"/>
          </p:cNvCxnSpPr>
          <p:nvPr/>
        </p:nvCxnSpPr>
        <p:spPr>
          <a:xfrm flipV="1">
            <a:off x="3712345" y="2995265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21FF780-A7EF-4700-AD36-C192644526E1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3712345" y="2141529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67BC4EE-BC32-4577-A832-67CA4FA78140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 flipV="1">
            <a:off x="3712345" y="1287793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9151C2D-E0D1-44F6-B69D-13E69F0EB2C1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3701788" y="4702737"/>
            <a:ext cx="1530117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F853BABE-07BF-413B-8961-8B918A322ACC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3701788" y="4702737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C9555E0-7394-42A0-8F0E-BD9C579347CD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 flipV="1">
            <a:off x="3701788" y="3849001"/>
            <a:ext cx="1530117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0283B3A-47AA-4595-B95A-28075DB41048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 flipV="1">
            <a:off x="3701788" y="2995265"/>
            <a:ext cx="1530117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0F7F85B9-D0AF-4E82-B95B-C41A5C9732BF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 flipV="1">
            <a:off x="3701788" y="2141529"/>
            <a:ext cx="1530117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E6B9C1A-75CD-4AF6-8A5A-ED5389D26536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 flipV="1">
            <a:off x="3701788" y="1287793"/>
            <a:ext cx="1530117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E070982-CBC0-4649-A6F4-B0212591C84D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3712345" y="5556473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19D86E3-8D8D-4BC2-AFBA-57ED4802B6AD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 flipV="1">
            <a:off x="3712345" y="4702737"/>
            <a:ext cx="1509003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F908DD2-550F-4C2B-919E-4F4B754604D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 flipV="1">
            <a:off x="3712345" y="3849001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AB555EE-3C5A-432A-81D1-339E689E675B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V="1">
            <a:off x="3712345" y="2995265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832C4BE-FFF3-47AA-9262-EA60E653071C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3712345" y="2141529"/>
            <a:ext cx="1519560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E57B68-6E19-4E5E-B0EB-A8B876ADFFCE}"/>
              </a:ext>
            </a:extLst>
          </p:cNvPr>
          <p:cNvCxnSpPr>
            <a:cxnSpLocks/>
            <a:stCxn id="33" idx="6"/>
            <a:endCxn id="38" idx="2"/>
          </p:cNvCxnSpPr>
          <p:nvPr/>
        </p:nvCxnSpPr>
        <p:spPr>
          <a:xfrm flipV="1">
            <a:off x="3712345" y="1287793"/>
            <a:ext cx="1519560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392BEB40-4AC8-46F4-91E9-FE15BAD22CBE}"/>
              </a:ext>
            </a:extLst>
          </p:cNvPr>
          <p:cNvCxnSpPr>
            <a:cxnSpLocks/>
            <a:stCxn id="39" idx="6"/>
            <a:endCxn id="50" idx="2"/>
          </p:cNvCxnSpPr>
          <p:nvPr/>
        </p:nvCxnSpPr>
        <p:spPr>
          <a:xfrm>
            <a:off x="5912109" y="5556473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0E2F0F63-6015-45FD-8A6A-63F24D036894}"/>
              </a:ext>
            </a:extLst>
          </p:cNvPr>
          <p:cNvCxnSpPr>
            <a:cxnSpLocks/>
            <a:stCxn id="39" idx="6"/>
            <a:endCxn id="45" idx="2"/>
          </p:cNvCxnSpPr>
          <p:nvPr/>
        </p:nvCxnSpPr>
        <p:spPr>
          <a:xfrm>
            <a:off x="5912109" y="5556473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EE258CE-65B7-41EA-92E6-7FC37A95A7A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 flipV="1">
            <a:off x="5912109" y="4702737"/>
            <a:ext cx="1314944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6E73854-3F7A-49E1-B9E5-0F03EBEDD96E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 flipV="1">
            <a:off x="5912109" y="3849001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9589C4E3-6CCD-41CE-B8EF-4698A384D17F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5912109" y="2995265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2E37AD17-755D-41A4-94AF-F06F3873406E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5912109" y="2141529"/>
            <a:ext cx="1325501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5286B1AC-141B-4A21-B4CE-D5E36796C87C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5912109" y="1287793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4A092445-CA13-4CB7-BBA7-CE6ADC81B5E9}"/>
              </a:ext>
            </a:extLst>
          </p:cNvPr>
          <p:cNvCxnSpPr>
            <a:cxnSpLocks/>
            <a:stCxn id="39" idx="6"/>
            <a:endCxn id="51" idx="2"/>
          </p:cNvCxnSpPr>
          <p:nvPr/>
        </p:nvCxnSpPr>
        <p:spPr>
          <a:xfrm flipV="1">
            <a:off x="5912109" y="434057"/>
            <a:ext cx="1314944" cy="5122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E78881BC-9CA6-466D-9FF5-B28C00D12534}"/>
              </a:ext>
            </a:extLst>
          </p:cNvPr>
          <p:cNvCxnSpPr>
            <a:cxnSpLocks/>
            <a:stCxn id="37" idx="6"/>
            <a:endCxn id="50" idx="2"/>
          </p:cNvCxnSpPr>
          <p:nvPr/>
        </p:nvCxnSpPr>
        <p:spPr>
          <a:xfrm>
            <a:off x="5901552" y="4702737"/>
            <a:ext cx="133605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6D379187-4681-453B-81B6-413E7D7CA25E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>
            <a:off x="5901552" y="4702737"/>
            <a:ext cx="133605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E317B91C-06E1-4DC0-A093-C47BE221EE0F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>
            <a:off x="5901552" y="4702737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8BCFEAD1-4CDF-4C91-9EB4-28DD474BEF61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 flipV="1">
            <a:off x="5901552" y="3849001"/>
            <a:ext cx="133605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37909E90-F286-4DAB-A5DD-B192E69246A5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 flipV="1">
            <a:off x="5901552" y="2995265"/>
            <a:ext cx="133605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0A133F07-4DF1-4885-A47B-CADBA1B158C4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5901552" y="2141529"/>
            <a:ext cx="1336058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1134460-0E03-4A40-ACD0-40A7BF9BC9B0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5901552" y="1287793"/>
            <a:ext cx="1336058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59154179-1BAE-4820-9ED8-BC569847EC8D}"/>
              </a:ext>
            </a:extLst>
          </p:cNvPr>
          <p:cNvCxnSpPr>
            <a:cxnSpLocks/>
            <a:stCxn id="37" idx="6"/>
            <a:endCxn id="51" idx="2"/>
          </p:cNvCxnSpPr>
          <p:nvPr/>
        </p:nvCxnSpPr>
        <p:spPr>
          <a:xfrm flipV="1">
            <a:off x="5901552" y="434057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B54DAF82-43E0-40AF-87B3-B3E35E13CEAC}"/>
              </a:ext>
            </a:extLst>
          </p:cNvPr>
          <p:cNvCxnSpPr>
            <a:cxnSpLocks/>
            <a:stCxn id="36" idx="6"/>
            <a:endCxn id="50" idx="2"/>
          </p:cNvCxnSpPr>
          <p:nvPr/>
        </p:nvCxnSpPr>
        <p:spPr>
          <a:xfrm>
            <a:off x="5912109" y="3849001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417EA972-9DD5-462F-B788-32EAD622C1B9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>
            <a:off x="5912109" y="3849001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83EE10C-8167-41D9-8833-B3A2758A1DAB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5912109" y="3849001"/>
            <a:ext cx="1314944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A1725DC8-2430-4D6B-96C7-29677346360D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5912109" y="3849001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27FC293B-8A63-4AAC-80E7-114213C1E69A}"/>
              </a:ext>
            </a:extLst>
          </p:cNvPr>
          <p:cNvCxnSpPr>
            <a:cxnSpLocks/>
            <a:stCxn id="36" idx="6"/>
            <a:endCxn id="41" idx="2"/>
          </p:cNvCxnSpPr>
          <p:nvPr/>
        </p:nvCxnSpPr>
        <p:spPr>
          <a:xfrm flipV="1">
            <a:off x="5912109" y="2995265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41A527DD-90E4-406F-908E-A181C5B9411B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5912109" y="2141529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4367326F-D678-4FCD-B831-AF11ABB3205F}"/>
              </a:ext>
            </a:extLst>
          </p:cNvPr>
          <p:cNvCxnSpPr>
            <a:cxnSpLocks/>
            <a:stCxn id="36" idx="6"/>
            <a:endCxn id="44" idx="2"/>
          </p:cNvCxnSpPr>
          <p:nvPr/>
        </p:nvCxnSpPr>
        <p:spPr>
          <a:xfrm flipV="1">
            <a:off x="5912109" y="1287793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4FBEFBDD-7743-448E-BDF6-9B0D59037212}"/>
              </a:ext>
            </a:extLst>
          </p:cNvPr>
          <p:cNvCxnSpPr>
            <a:cxnSpLocks/>
            <a:stCxn id="36" idx="6"/>
            <a:endCxn id="51" idx="2"/>
          </p:cNvCxnSpPr>
          <p:nvPr/>
        </p:nvCxnSpPr>
        <p:spPr>
          <a:xfrm flipV="1">
            <a:off x="5912109" y="434057"/>
            <a:ext cx="1314944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E19170F3-2F54-4318-89A1-8C17A3ACC58C}"/>
              </a:ext>
            </a:extLst>
          </p:cNvPr>
          <p:cNvCxnSpPr>
            <a:cxnSpLocks/>
            <a:stCxn id="35" idx="6"/>
            <a:endCxn id="51" idx="2"/>
          </p:cNvCxnSpPr>
          <p:nvPr/>
        </p:nvCxnSpPr>
        <p:spPr>
          <a:xfrm flipV="1">
            <a:off x="5912109" y="434057"/>
            <a:ext cx="1314944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287788D3-9A3B-47CA-8DBC-1F0625F7442E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>
          <a:xfrm flipV="1">
            <a:off x="5912109" y="1287793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0245B19C-8C01-4F68-9912-B17E9EAF12C5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 flipV="1">
            <a:off x="5912109" y="2141529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E86C445E-431D-41BF-A5E3-1D7A03A6E27E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>
            <a:off x="5912109" y="2995265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8EEF05A6-7ED8-4C12-9976-52D2A8C941FA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>
            <a:off x="5912109" y="2995265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4C03352-AE18-4355-96DE-7863A27293BA}"/>
              </a:ext>
            </a:extLst>
          </p:cNvPr>
          <p:cNvCxnSpPr>
            <a:cxnSpLocks/>
            <a:stCxn id="35" idx="6"/>
            <a:endCxn id="43" idx="2"/>
          </p:cNvCxnSpPr>
          <p:nvPr/>
        </p:nvCxnSpPr>
        <p:spPr>
          <a:xfrm>
            <a:off x="5912109" y="2995265"/>
            <a:ext cx="1314944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4947E1B0-B6F0-45B7-BAC4-4084686986BD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>
            <a:off x="5912109" y="2995265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7A9731C5-2B2D-4468-8B01-A112106B0AF7}"/>
              </a:ext>
            </a:extLst>
          </p:cNvPr>
          <p:cNvCxnSpPr>
            <a:cxnSpLocks/>
            <a:stCxn id="35" idx="6"/>
            <a:endCxn id="50" idx="2"/>
          </p:cNvCxnSpPr>
          <p:nvPr/>
        </p:nvCxnSpPr>
        <p:spPr>
          <a:xfrm>
            <a:off x="5912109" y="2995265"/>
            <a:ext cx="1325501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BC49D161-2118-4380-BFF4-E76A84D7E378}"/>
              </a:ext>
            </a:extLst>
          </p:cNvPr>
          <p:cNvCxnSpPr>
            <a:cxnSpLocks/>
            <a:stCxn id="34" idx="6"/>
            <a:endCxn id="51" idx="2"/>
          </p:cNvCxnSpPr>
          <p:nvPr/>
        </p:nvCxnSpPr>
        <p:spPr>
          <a:xfrm flipV="1">
            <a:off x="5912109" y="434057"/>
            <a:ext cx="1314944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13218CFD-7A05-4354-9336-8CD40BBA320E}"/>
              </a:ext>
            </a:extLst>
          </p:cNvPr>
          <p:cNvCxnSpPr>
            <a:cxnSpLocks/>
            <a:stCxn id="34" idx="6"/>
            <a:endCxn id="44" idx="2"/>
          </p:cNvCxnSpPr>
          <p:nvPr/>
        </p:nvCxnSpPr>
        <p:spPr>
          <a:xfrm flipV="1">
            <a:off x="5912109" y="1287793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68040DB7-50FA-4C9E-B6FB-5800389987F2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>
            <a:off x="5912109" y="2141529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1D852B43-C60A-4CC0-BAD9-5F5989D87464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>
            <a:off x="5912109" y="2141529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ABA77D09-4673-47C7-AF3C-05D43C8A44BF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>
            <a:off x="5912109" y="2141529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D89C029A-4A40-4829-8D21-10AD4B5F0886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>
            <a:off x="5912109" y="2141529"/>
            <a:ext cx="1314944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E38DAAEF-1C07-4B15-A2C8-5977E9295542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>
            <a:off x="5912109" y="2141529"/>
            <a:ext cx="1314944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9F8492C8-8CC2-4D2D-9676-15D559440E7F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>
            <a:off x="5912109" y="2141529"/>
            <a:ext cx="1325501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F90C650D-DB66-47C9-8D87-6AE9279801CC}"/>
              </a:ext>
            </a:extLst>
          </p:cNvPr>
          <p:cNvCxnSpPr>
            <a:cxnSpLocks/>
            <a:stCxn id="34" idx="6"/>
            <a:endCxn id="50" idx="2"/>
          </p:cNvCxnSpPr>
          <p:nvPr/>
        </p:nvCxnSpPr>
        <p:spPr>
          <a:xfrm>
            <a:off x="5912109" y="2141529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C290FF34-BCDD-4B63-A32B-B236ACE94A67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5912109" y="434057"/>
            <a:ext cx="1314944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AF1DDB52-2E07-4F6C-930B-96B60EE251D6}"/>
              </a:ext>
            </a:extLst>
          </p:cNvPr>
          <p:cNvCxnSpPr>
            <a:cxnSpLocks/>
            <a:stCxn id="38" idx="6"/>
            <a:endCxn id="44" idx="2"/>
          </p:cNvCxnSpPr>
          <p:nvPr/>
        </p:nvCxnSpPr>
        <p:spPr>
          <a:xfrm>
            <a:off x="5912109" y="1287793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6C849759-E82C-4ABA-9D82-E16155D24D73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5912109" y="1287793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79FEDC8B-039A-4D95-AA8A-705626D1B32A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5912109" y="1287793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409789C6-EB99-4527-B268-5548BF2D72CF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5912109" y="1287793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E066A61A-1312-4DB7-A8D0-A8701DDDC723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5912109" y="1287793"/>
            <a:ext cx="1314944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0B43C443-AFD7-4068-8555-2465B63EE7B0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>
            <a:off x="5912109" y="1287793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EBD63D07-EBA5-4E15-969A-083D84FF076E}"/>
              </a:ext>
            </a:extLst>
          </p:cNvPr>
          <p:cNvCxnSpPr>
            <a:cxnSpLocks/>
            <a:stCxn id="38" idx="6"/>
            <a:endCxn id="50" idx="2"/>
          </p:cNvCxnSpPr>
          <p:nvPr/>
        </p:nvCxnSpPr>
        <p:spPr>
          <a:xfrm>
            <a:off x="5912109" y="1287793"/>
            <a:ext cx="1325501" cy="5122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9207E2A8-ECBC-42DA-AE36-AF7E89AFCB75}"/>
              </a:ext>
            </a:extLst>
          </p:cNvPr>
          <p:cNvCxnSpPr>
            <a:cxnSpLocks/>
            <a:stCxn id="50" idx="6"/>
            <a:endCxn id="49" idx="2"/>
          </p:cNvCxnSpPr>
          <p:nvPr/>
        </p:nvCxnSpPr>
        <p:spPr>
          <a:xfrm flipV="1">
            <a:off x="7917814" y="4702737"/>
            <a:ext cx="1859662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F891C975-42F2-458B-ADFA-30F71D72A2D1}"/>
              </a:ext>
            </a:extLst>
          </p:cNvPr>
          <p:cNvCxnSpPr>
            <a:cxnSpLocks/>
            <a:stCxn id="50" idx="6"/>
            <a:endCxn id="46" idx="2"/>
          </p:cNvCxnSpPr>
          <p:nvPr/>
        </p:nvCxnSpPr>
        <p:spPr>
          <a:xfrm flipV="1">
            <a:off x="7917814" y="2141529"/>
            <a:ext cx="1870219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DAE09617-87D0-474A-8943-F86A5F48B217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 flipV="1">
            <a:off x="7917814" y="4702737"/>
            <a:ext cx="1859662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5DDE476E-6EB6-4551-B35F-E807FDCE3E6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7917814" y="2141529"/>
            <a:ext cx="1870219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67EC8FBA-74E7-41E6-BCAE-C81B3361ABDE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 flipV="1">
            <a:off x="7907257" y="2141529"/>
            <a:ext cx="1880776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E58F1C1F-1270-49B3-AEE0-656C26E2B8D4}"/>
              </a:ext>
            </a:extLst>
          </p:cNvPr>
          <p:cNvCxnSpPr>
            <a:cxnSpLocks/>
            <a:stCxn id="43" idx="6"/>
            <a:endCxn id="49" idx="2"/>
          </p:cNvCxnSpPr>
          <p:nvPr/>
        </p:nvCxnSpPr>
        <p:spPr>
          <a:xfrm>
            <a:off x="7907257" y="4702737"/>
            <a:ext cx="1870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DE3609BC-74D7-4B05-A638-C2025EF9F07C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7917814" y="3849001"/>
            <a:ext cx="1859662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3A29BBC5-EE4E-4AE7-9614-FBE346500F1F}"/>
              </a:ext>
            </a:extLst>
          </p:cNvPr>
          <p:cNvCxnSpPr>
            <a:cxnSpLocks/>
            <a:stCxn id="41" idx="6"/>
            <a:endCxn id="46" idx="2"/>
          </p:cNvCxnSpPr>
          <p:nvPr/>
        </p:nvCxnSpPr>
        <p:spPr>
          <a:xfrm flipV="1">
            <a:off x="7917814" y="2141529"/>
            <a:ext cx="1870219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E133D9D5-32AA-4619-8FE3-024A76D304D4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7917814" y="2141529"/>
            <a:ext cx="1870219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4DB7445C-204A-43CF-BC0B-03FCEDBD4FFC}"/>
              </a:ext>
            </a:extLst>
          </p:cNvPr>
          <p:cNvCxnSpPr>
            <a:cxnSpLocks/>
            <a:stCxn id="41" idx="6"/>
            <a:endCxn id="49" idx="2"/>
          </p:cNvCxnSpPr>
          <p:nvPr/>
        </p:nvCxnSpPr>
        <p:spPr>
          <a:xfrm>
            <a:off x="7917814" y="2995265"/>
            <a:ext cx="1859662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0D4A6A43-D0F4-4633-B6B7-A717A77C9803}"/>
              </a:ext>
            </a:extLst>
          </p:cNvPr>
          <p:cNvCxnSpPr>
            <a:cxnSpLocks/>
            <a:stCxn id="40" idx="6"/>
            <a:endCxn id="46" idx="2"/>
          </p:cNvCxnSpPr>
          <p:nvPr/>
        </p:nvCxnSpPr>
        <p:spPr>
          <a:xfrm>
            <a:off x="7917814" y="2141529"/>
            <a:ext cx="1870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C3C11C56-8B81-4554-8CDC-B98958D36342}"/>
              </a:ext>
            </a:extLst>
          </p:cNvPr>
          <p:cNvCxnSpPr>
            <a:cxnSpLocks/>
            <a:stCxn id="40" idx="6"/>
            <a:endCxn id="49" idx="2"/>
          </p:cNvCxnSpPr>
          <p:nvPr/>
        </p:nvCxnSpPr>
        <p:spPr>
          <a:xfrm>
            <a:off x="7917814" y="2141529"/>
            <a:ext cx="1859662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8519735B-47B1-4127-9D6C-685E7E419B1C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7917814" y="1287793"/>
            <a:ext cx="1859662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A238CDA7-EB21-41D1-980A-AAE467CF1CCE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7917814" y="1287793"/>
            <a:ext cx="1870219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39FDE4A0-01EF-4E1A-9C81-B1712679AB8B}"/>
              </a:ext>
            </a:extLst>
          </p:cNvPr>
          <p:cNvCxnSpPr>
            <a:cxnSpLocks/>
            <a:stCxn id="51" idx="6"/>
            <a:endCxn id="46" idx="2"/>
          </p:cNvCxnSpPr>
          <p:nvPr/>
        </p:nvCxnSpPr>
        <p:spPr>
          <a:xfrm>
            <a:off x="7907257" y="434057"/>
            <a:ext cx="1880776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24969ED1-3536-4156-828E-735002125B57}"/>
              </a:ext>
            </a:extLst>
          </p:cNvPr>
          <p:cNvCxnSpPr>
            <a:cxnSpLocks/>
            <a:stCxn id="51" idx="6"/>
            <a:endCxn id="49" idx="2"/>
          </p:cNvCxnSpPr>
          <p:nvPr/>
        </p:nvCxnSpPr>
        <p:spPr>
          <a:xfrm>
            <a:off x="7907257" y="434057"/>
            <a:ext cx="1870219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50D199FD-CF30-4EC4-92DA-7F1B775A5A97}"/>
              </a:ext>
            </a:extLst>
          </p:cNvPr>
          <p:cNvSpPr/>
          <p:nvPr/>
        </p:nvSpPr>
        <p:spPr>
          <a:xfrm>
            <a:off x="9777476" y="2612254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8FF88769-4018-4E41-8B96-51428697A7BF}"/>
              </a:ext>
            </a:extLst>
          </p:cNvPr>
          <p:cNvSpPr/>
          <p:nvPr/>
        </p:nvSpPr>
        <p:spPr>
          <a:xfrm>
            <a:off x="9766919" y="3465990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A977070-AADE-4AFC-8BCA-592C72FEB861}"/>
              </a:ext>
            </a:extLst>
          </p:cNvPr>
          <p:cNvCxnSpPr>
            <a:cxnSpLocks/>
            <a:stCxn id="50" idx="6"/>
            <a:endCxn id="157" idx="2"/>
          </p:cNvCxnSpPr>
          <p:nvPr/>
        </p:nvCxnSpPr>
        <p:spPr>
          <a:xfrm flipV="1">
            <a:off x="7917814" y="3806092"/>
            <a:ext cx="1849105" cy="2604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B60F16C-BB69-4E17-A59C-5B59334EFE68}"/>
              </a:ext>
            </a:extLst>
          </p:cNvPr>
          <p:cNvCxnSpPr>
            <a:cxnSpLocks/>
            <a:stCxn id="50" idx="6"/>
            <a:endCxn id="156" idx="2"/>
          </p:cNvCxnSpPr>
          <p:nvPr/>
        </p:nvCxnSpPr>
        <p:spPr>
          <a:xfrm flipV="1">
            <a:off x="7917814" y="2952356"/>
            <a:ext cx="1859662" cy="3457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88893D-F735-4ED8-8D7B-33CD812019E8}"/>
              </a:ext>
            </a:extLst>
          </p:cNvPr>
          <p:cNvCxnSpPr>
            <a:cxnSpLocks/>
            <a:stCxn id="45" idx="6"/>
            <a:endCxn id="157" idx="2"/>
          </p:cNvCxnSpPr>
          <p:nvPr/>
        </p:nvCxnSpPr>
        <p:spPr>
          <a:xfrm flipV="1">
            <a:off x="7917814" y="3806092"/>
            <a:ext cx="1849105" cy="175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151E163-0937-4AC0-8A74-C30F6623A747}"/>
              </a:ext>
            </a:extLst>
          </p:cNvPr>
          <p:cNvCxnSpPr>
            <a:cxnSpLocks/>
            <a:stCxn id="45" idx="6"/>
            <a:endCxn id="156" idx="2"/>
          </p:cNvCxnSpPr>
          <p:nvPr/>
        </p:nvCxnSpPr>
        <p:spPr>
          <a:xfrm flipV="1">
            <a:off x="7917814" y="2952356"/>
            <a:ext cx="1859662" cy="2604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268C661-97DD-4F35-BD09-34EAB8F5CD8A}"/>
              </a:ext>
            </a:extLst>
          </p:cNvPr>
          <p:cNvCxnSpPr>
            <a:cxnSpLocks/>
            <a:stCxn id="43" idx="6"/>
            <a:endCxn id="157" idx="2"/>
          </p:cNvCxnSpPr>
          <p:nvPr/>
        </p:nvCxnSpPr>
        <p:spPr>
          <a:xfrm flipV="1">
            <a:off x="7907257" y="3806092"/>
            <a:ext cx="1859662" cy="896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F0E15C4-3493-4000-9064-B447660447FD}"/>
              </a:ext>
            </a:extLst>
          </p:cNvPr>
          <p:cNvCxnSpPr>
            <a:cxnSpLocks/>
            <a:stCxn id="43" idx="6"/>
            <a:endCxn id="156" idx="2"/>
          </p:cNvCxnSpPr>
          <p:nvPr/>
        </p:nvCxnSpPr>
        <p:spPr>
          <a:xfrm flipV="1">
            <a:off x="7907257" y="2952356"/>
            <a:ext cx="1870219" cy="175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95B199-F47A-424D-BDA0-85B698FB031F}"/>
              </a:ext>
            </a:extLst>
          </p:cNvPr>
          <p:cNvCxnSpPr>
            <a:cxnSpLocks/>
            <a:stCxn id="42" idx="6"/>
            <a:endCxn id="157" idx="2"/>
          </p:cNvCxnSpPr>
          <p:nvPr/>
        </p:nvCxnSpPr>
        <p:spPr>
          <a:xfrm flipV="1">
            <a:off x="7917814" y="3806092"/>
            <a:ext cx="1849105" cy="42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2FC379E-9863-4253-8313-43821FF44EDB}"/>
              </a:ext>
            </a:extLst>
          </p:cNvPr>
          <p:cNvCxnSpPr>
            <a:cxnSpLocks/>
            <a:stCxn id="42" idx="6"/>
            <a:endCxn id="156" idx="2"/>
          </p:cNvCxnSpPr>
          <p:nvPr/>
        </p:nvCxnSpPr>
        <p:spPr>
          <a:xfrm flipV="1">
            <a:off x="7917814" y="2952356"/>
            <a:ext cx="1859662" cy="896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9D65DA6-231A-4908-902C-7AE4C0F095AF}"/>
              </a:ext>
            </a:extLst>
          </p:cNvPr>
          <p:cNvCxnSpPr>
            <a:cxnSpLocks/>
            <a:stCxn id="41" idx="6"/>
            <a:endCxn id="157" idx="2"/>
          </p:cNvCxnSpPr>
          <p:nvPr/>
        </p:nvCxnSpPr>
        <p:spPr>
          <a:xfrm>
            <a:off x="7917814" y="2995265"/>
            <a:ext cx="1849105" cy="810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49AD2A0-AAAB-414D-AF7D-C496BABD0693}"/>
              </a:ext>
            </a:extLst>
          </p:cNvPr>
          <p:cNvCxnSpPr>
            <a:cxnSpLocks/>
            <a:stCxn id="41" idx="6"/>
            <a:endCxn id="156" idx="2"/>
          </p:cNvCxnSpPr>
          <p:nvPr/>
        </p:nvCxnSpPr>
        <p:spPr>
          <a:xfrm flipV="1">
            <a:off x="7917814" y="2952356"/>
            <a:ext cx="1859662" cy="42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96A5187-E075-4950-BB09-105D185180EA}"/>
              </a:ext>
            </a:extLst>
          </p:cNvPr>
          <p:cNvCxnSpPr>
            <a:cxnSpLocks/>
            <a:stCxn id="40" idx="6"/>
            <a:endCxn id="157" idx="2"/>
          </p:cNvCxnSpPr>
          <p:nvPr/>
        </p:nvCxnSpPr>
        <p:spPr>
          <a:xfrm>
            <a:off x="7917814" y="2141529"/>
            <a:ext cx="1849105" cy="1664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61EFC8B-ED69-4650-90B8-BE2EF31603DB}"/>
              </a:ext>
            </a:extLst>
          </p:cNvPr>
          <p:cNvCxnSpPr>
            <a:cxnSpLocks/>
            <a:stCxn id="40" idx="6"/>
            <a:endCxn id="156" idx="2"/>
          </p:cNvCxnSpPr>
          <p:nvPr/>
        </p:nvCxnSpPr>
        <p:spPr>
          <a:xfrm>
            <a:off x="7917814" y="2141529"/>
            <a:ext cx="1859662" cy="810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034B722-B2DC-4B6C-98B9-6BA213AFF38E}"/>
              </a:ext>
            </a:extLst>
          </p:cNvPr>
          <p:cNvCxnSpPr>
            <a:cxnSpLocks/>
            <a:stCxn id="44" idx="6"/>
            <a:endCxn id="156" idx="2"/>
          </p:cNvCxnSpPr>
          <p:nvPr/>
        </p:nvCxnSpPr>
        <p:spPr>
          <a:xfrm>
            <a:off x="7917814" y="1287793"/>
            <a:ext cx="1859662" cy="1664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A6FA35F-9E39-4AD2-9CFE-20EEC1F7E4C9}"/>
              </a:ext>
            </a:extLst>
          </p:cNvPr>
          <p:cNvCxnSpPr>
            <a:cxnSpLocks/>
            <a:stCxn id="44" idx="6"/>
            <a:endCxn id="157" idx="2"/>
          </p:cNvCxnSpPr>
          <p:nvPr/>
        </p:nvCxnSpPr>
        <p:spPr>
          <a:xfrm>
            <a:off x="7917814" y="1287793"/>
            <a:ext cx="1849105" cy="2518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CF44110-EFD6-4F9D-9C0A-E72BF40C0D96}"/>
              </a:ext>
            </a:extLst>
          </p:cNvPr>
          <p:cNvCxnSpPr>
            <a:cxnSpLocks/>
            <a:stCxn id="51" idx="6"/>
            <a:endCxn id="156" idx="2"/>
          </p:cNvCxnSpPr>
          <p:nvPr/>
        </p:nvCxnSpPr>
        <p:spPr>
          <a:xfrm>
            <a:off x="7907257" y="434057"/>
            <a:ext cx="1870219" cy="2518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67C927E-FAF6-4B6F-ACC3-65728820692E}"/>
              </a:ext>
            </a:extLst>
          </p:cNvPr>
          <p:cNvCxnSpPr>
            <a:cxnSpLocks/>
            <a:stCxn id="51" idx="6"/>
            <a:endCxn id="157" idx="2"/>
          </p:cNvCxnSpPr>
          <p:nvPr/>
        </p:nvCxnSpPr>
        <p:spPr>
          <a:xfrm>
            <a:off x="7907257" y="434057"/>
            <a:ext cx="1859662" cy="3372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3A13223-F944-42EA-8ECC-98B4D829DD6A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10457680" y="4702737"/>
            <a:ext cx="46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3DE73F24-FB4D-42F5-BA47-4FE1F756DBB2}"/>
                  </a:ext>
                </a:extLst>
              </p:cNvPr>
              <p:cNvSpPr txBox="1"/>
              <p:nvPr/>
            </p:nvSpPr>
            <p:spPr>
              <a:xfrm>
                <a:off x="10863002" y="2252940"/>
                <a:ext cx="1548272" cy="2352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3DE73F24-FB4D-42F5-BA47-4FE1F756D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002" y="2252940"/>
                <a:ext cx="1548272" cy="2352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B29EB25-08C9-4B24-BDE2-3523AC30C607}"/>
              </a:ext>
            </a:extLst>
          </p:cNvPr>
          <p:cNvCxnSpPr>
            <a:cxnSpLocks/>
          </p:cNvCxnSpPr>
          <p:nvPr/>
        </p:nvCxnSpPr>
        <p:spPr>
          <a:xfrm>
            <a:off x="10447123" y="3805883"/>
            <a:ext cx="46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F870032-79FF-4F42-8A93-BB40FFD8DEB2}"/>
              </a:ext>
            </a:extLst>
          </p:cNvPr>
          <p:cNvCxnSpPr>
            <a:cxnSpLocks/>
          </p:cNvCxnSpPr>
          <p:nvPr/>
        </p:nvCxnSpPr>
        <p:spPr>
          <a:xfrm>
            <a:off x="10457680" y="2952356"/>
            <a:ext cx="46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EE830FF-A870-4FF7-820D-AD8F7881666C}"/>
              </a:ext>
            </a:extLst>
          </p:cNvPr>
          <p:cNvCxnSpPr>
            <a:cxnSpLocks/>
          </p:cNvCxnSpPr>
          <p:nvPr/>
        </p:nvCxnSpPr>
        <p:spPr>
          <a:xfrm>
            <a:off x="10457417" y="2141529"/>
            <a:ext cx="46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56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5</cp:revision>
  <dcterms:created xsi:type="dcterms:W3CDTF">2020-04-10T13:27:39Z</dcterms:created>
  <dcterms:modified xsi:type="dcterms:W3CDTF">2020-04-23T15:59:07Z</dcterms:modified>
</cp:coreProperties>
</file>