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013F-8C26-438A-8FC3-88BC23DF7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9D04C-6A16-488E-BB47-094F6C15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5D12-6E53-4536-AD23-0759BE89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D40B-E8A3-4DD3-83B8-3DFB0ABB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325BB-83E4-43C3-BA6B-DF6982CE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5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AC40-A412-4A42-A7DB-41218F93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D026-DA8D-4505-B72C-4C460B503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A0F6-1A7D-4BA0-BD80-A618AD66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6DF5-E04E-48C2-8988-B8A52BE0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756C6-EBD4-420D-B61B-18FEFDB9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18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DEFE8-7C12-4D7D-90C3-54F0B10A3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9F558-5CDA-4364-9EE6-44FB4565D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F011-630C-409D-9D32-4F8A9EAF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979A-3B9C-4C56-8CEC-20C6FF3F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F062-CAA6-4E7E-ABFD-ADEDC9C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4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3269-47A0-4633-B98A-84C302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3D4A-D02B-41D6-91EB-5FB94B5D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39E2-9434-424D-B0EC-62FA2B96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EE75-7558-453A-BD55-F5309459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C03F-BD49-45F4-8B39-D29995FD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5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C6D4-AF1D-4981-80FA-FB22EAFA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946C-13BD-415D-837B-C527251A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A18F-5C89-42E9-90EC-4C33326B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87555-9085-4F7E-9427-5A4AB480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E973-F3F7-4586-B172-6CE187AF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1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42D1-E201-4AF4-933A-5924635A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2BA7-D751-46E2-BECC-E23C198B1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6C7B3-DC1F-4AE5-BD7A-834594DF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8588-FCCE-43E6-930B-D0413368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2655-0D19-4FF1-BB2A-7AAEA741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4DFF4-B1E6-4D2A-B284-ABC2937C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6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72B5-384B-4FB8-B14C-0513B83F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7BB6-8DD1-41A8-8107-D6BA27CD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03841-E9F2-49DD-8F5E-EDAD77B8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2304D-73A8-4421-9D0F-21F08ABF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95FD5-1078-47AF-AD56-711B9A06A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65E48-4242-4219-9DEA-FCABBDC2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711F6-74AC-483F-BBAA-7B1D3C6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674CE-508E-48D2-9C59-4C91E085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7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9B61-5607-4045-A07F-10990B1B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C924F-EF1F-4DFB-9F25-7736489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506B1-7430-436F-945B-7DE31558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8F17-1C62-4F93-BC88-33F88728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60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D492-6690-4505-BEBE-0B502606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555C0-896B-461F-B99F-FD769D98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EEEB-4680-4EF2-8EDF-799EDAA6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933F-51C1-4CA6-85CD-82989028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ADC3-90EA-4474-8C58-717F494D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1B2B8-AA92-435D-8D7F-B6A3EF81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DD159-39FB-4E75-B155-56FF43C8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EDEA3-94FC-42DD-B480-2C3CADC7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6D1D-C41D-4988-B846-1484DB46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5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C642-6B2A-4C1D-A753-EBD502EB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41C44-E0E0-49CF-9D86-69E246255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7E66-7D89-427C-8863-045D14BFD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9BE66-3CAA-464B-9711-6787C05A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36173-D6EE-4021-B9A5-ED61984B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16EC-B4C5-46BE-9298-DC8FFB0C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2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F6AB0-F7B3-43FD-826F-A104C642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86702-B819-41B2-84F9-A71AF3A4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43BF-C8E1-46E7-A5B0-C773FFCB7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6FA6-BFCA-4C28-9F8A-FE11996AA49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13DD-A51D-4EAA-99A1-7AEC2E660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190F-CFCD-4C9D-B8C1-B6CB29546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BE88-67A1-4109-9733-BA9391C47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7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DA9746D-B4C4-49BF-A195-5902A02CBD72}"/>
              </a:ext>
            </a:extLst>
          </p:cNvPr>
          <p:cNvSpPr/>
          <p:nvPr/>
        </p:nvSpPr>
        <p:spPr>
          <a:xfrm>
            <a:off x="905523" y="1493668"/>
            <a:ext cx="4421079" cy="3870664"/>
          </a:xfrm>
          <a:prstGeom prst="flowChartProcess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7696DDE-1048-4B66-B92C-45B18B6D3229}"/>
              </a:ext>
            </a:extLst>
          </p:cNvPr>
          <p:cNvSpPr/>
          <p:nvPr/>
        </p:nvSpPr>
        <p:spPr>
          <a:xfrm>
            <a:off x="8055008" y="1493667"/>
            <a:ext cx="3240404" cy="3870664"/>
          </a:xfrm>
          <a:prstGeom prst="flowChartProcess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3AE504B-F011-4183-9D5F-7D710040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9" y="2301535"/>
            <a:ext cx="1163406" cy="1090693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605387C-0C02-4274-9859-39EDC5F8ADF9}"/>
              </a:ext>
            </a:extLst>
          </p:cNvPr>
          <p:cNvCxnSpPr>
            <a:cxnSpLocks/>
            <a:stCxn id="170" idx="0"/>
            <a:endCxn id="67" idx="0"/>
          </p:cNvCxnSpPr>
          <p:nvPr/>
        </p:nvCxnSpPr>
        <p:spPr>
          <a:xfrm rot="16200000" flipH="1" flipV="1">
            <a:off x="6678490" y="-1894578"/>
            <a:ext cx="206312" cy="7318466"/>
          </a:xfrm>
          <a:prstGeom prst="bentConnector3">
            <a:avLst>
              <a:gd name="adj1" fmla="val -2140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C3FECD2-22A6-454D-9553-ABDBE6BAE44A}"/>
              </a:ext>
            </a:extLst>
          </p:cNvPr>
          <p:cNvCxnSpPr>
            <a:cxnSpLocks/>
            <a:stCxn id="67" idx="1"/>
            <a:endCxn id="16" idx="0"/>
          </p:cNvCxnSpPr>
          <p:nvPr/>
        </p:nvCxnSpPr>
        <p:spPr>
          <a:xfrm rot="10800000" flipV="1">
            <a:off x="1657332" y="2058681"/>
            <a:ext cx="973110" cy="2428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4ED2E36D-76C4-4717-B7B2-6C0C109C4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8" y="2301535"/>
            <a:ext cx="1163407" cy="10906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8C0958F-BA78-4641-8D09-9420F7BAA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11" y="3730500"/>
            <a:ext cx="800100" cy="8001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24C005-93D6-441C-942B-CFE3392F82A7}"/>
              </a:ext>
            </a:extLst>
          </p:cNvPr>
          <p:cNvCxnSpPr>
            <a:cxnSpLocks/>
            <a:stCxn id="86" idx="3"/>
            <a:endCxn id="35" idx="1"/>
          </p:cNvCxnSpPr>
          <p:nvPr/>
        </p:nvCxnSpPr>
        <p:spPr>
          <a:xfrm>
            <a:off x="3532514" y="2846881"/>
            <a:ext cx="3859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lowchart: Manual Operation 42">
            <a:extLst>
              <a:ext uri="{FF2B5EF4-FFF2-40B4-BE49-F238E27FC236}">
                <a16:creationId xmlns:a16="http://schemas.microsoft.com/office/drawing/2014/main" id="{2F424D46-1E5F-4CE6-AF76-8D50E9505D3D}"/>
              </a:ext>
            </a:extLst>
          </p:cNvPr>
          <p:cNvSpPr/>
          <p:nvPr/>
        </p:nvSpPr>
        <p:spPr>
          <a:xfrm>
            <a:off x="2745087" y="3785063"/>
            <a:ext cx="1029056" cy="69097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Process frame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11C731-87D2-4C22-BEEE-DDAECC4B61D8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>
            <a:off x="3671237" y="4130549"/>
            <a:ext cx="4288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795B580-2C20-421E-B22F-DD4C774AF887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5400000">
            <a:off x="3683472" y="2968373"/>
            <a:ext cx="392834" cy="12405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9F1A1F3E-C0F6-47FF-9F5A-951C08ADEEAC}"/>
              </a:ext>
            </a:extLst>
          </p:cNvPr>
          <p:cNvSpPr/>
          <p:nvPr/>
        </p:nvSpPr>
        <p:spPr>
          <a:xfrm>
            <a:off x="1111489" y="3785066"/>
            <a:ext cx="1091686" cy="64677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Observe reward </a:t>
            </a:r>
            <a:r>
              <a:rPr lang="en-GB" sz="1000" i="1" dirty="0"/>
              <a:t>r</a:t>
            </a:r>
            <a:endParaRPr lang="en-GB" sz="1000" dirty="0"/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99AEF1E0-B77A-4985-B9A4-8861CF239627}"/>
              </a:ext>
            </a:extLst>
          </p:cNvPr>
          <p:cNvSpPr/>
          <p:nvPr/>
        </p:nvSpPr>
        <p:spPr>
          <a:xfrm>
            <a:off x="2630442" y="1867811"/>
            <a:ext cx="983942" cy="3817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 err="1">
                <a:latin typeface="Consolas" panose="020B0609020204030204" pitchFamily="49" charset="0"/>
              </a:rPr>
              <a:t>boolean</a:t>
            </a:r>
            <a:r>
              <a:rPr lang="en-GB" sz="1200" i="1" dirty="0"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86" name="Flowchart: Manual Operation 85">
            <a:extLst>
              <a:ext uri="{FF2B5EF4-FFF2-40B4-BE49-F238E27FC236}">
                <a16:creationId xmlns:a16="http://schemas.microsoft.com/office/drawing/2014/main" id="{253CD30A-11A1-48A4-A719-5AFFA6681722}"/>
              </a:ext>
            </a:extLst>
          </p:cNvPr>
          <p:cNvSpPr/>
          <p:nvPr/>
        </p:nvSpPr>
        <p:spPr>
          <a:xfrm>
            <a:off x="2582504" y="2501395"/>
            <a:ext cx="1055567" cy="69097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Repeat action </a:t>
            </a:r>
            <a:r>
              <a:rPr lang="en-GB" sz="1000" i="1" dirty="0"/>
              <a:t>k</a:t>
            </a:r>
            <a:r>
              <a:rPr lang="en-GB" sz="1000" dirty="0"/>
              <a:t> times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CDE990B-5046-4EC1-878C-A0F764B4D7B8}"/>
              </a:ext>
            </a:extLst>
          </p:cNvPr>
          <p:cNvCxnSpPr>
            <a:cxnSpLocks/>
            <a:stCxn id="16" idx="3"/>
            <a:endCxn id="86" idx="1"/>
          </p:cNvCxnSpPr>
          <p:nvPr/>
        </p:nvCxnSpPr>
        <p:spPr>
          <a:xfrm flipV="1">
            <a:off x="2239035" y="2846881"/>
            <a:ext cx="4490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Flowchart: Process 104">
            <a:extLst>
              <a:ext uri="{FF2B5EF4-FFF2-40B4-BE49-F238E27FC236}">
                <a16:creationId xmlns:a16="http://schemas.microsoft.com/office/drawing/2014/main" id="{EF5900D1-CDC0-4B7D-B792-4370E36B9223}"/>
              </a:ext>
            </a:extLst>
          </p:cNvPr>
          <p:cNvSpPr/>
          <p:nvPr/>
        </p:nvSpPr>
        <p:spPr>
          <a:xfrm>
            <a:off x="2622288" y="4738456"/>
            <a:ext cx="992096" cy="3817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latin typeface="Consolas" panose="020B0609020204030204" pitchFamily="49" charset="0"/>
              </a:rPr>
              <a:t>float, byte[]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B3655E60-ABD3-43B4-B3DF-182B75F51269}"/>
              </a:ext>
            </a:extLst>
          </p:cNvPr>
          <p:cNvCxnSpPr>
            <a:cxnSpLocks/>
            <a:stCxn id="61" idx="2"/>
            <a:endCxn id="105" idx="1"/>
          </p:cNvCxnSpPr>
          <p:nvPr/>
        </p:nvCxnSpPr>
        <p:spPr>
          <a:xfrm rot="16200000" flipH="1">
            <a:off x="1891067" y="4198104"/>
            <a:ext cx="497487" cy="9649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ECDEC1B-DA08-4776-ABDF-6CC64C93C3DB}"/>
              </a:ext>
            </a:extLst>
          </p:cNvPr>
          <p:cNvCxnSpPr>
            <a:cxnSpLocks/>
            <a:stCxn id="38" idx="2"/>
            <a:endCxn id="105" idx="3"/>
          </p:cNvCxnSpPr>
          <p:nvPr/>
        </p:nvCxnSpPr>
        <p:spPr>
          <a:xfrm rot="5400000">
            <a:off x="3857910" y="4287075"/>
            <a:ext cx="398726" cy="8857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91BE6A0-A3FF-4D61-ACBD-FE6612AD9F4D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 rot="5400000">
            <a:off x="2882329" y="2167232"/>
            <a:ext cx="392837" cy="2842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A3E36A2-5CA7-42AD-B1F3-301E7A77CA46}"/>
              </a:ext>
            </a:extLst>
          </p:cNvPr>
          <p:cNvCxnSpPr>
            <a:cxnSpLocks/>
            <a:stCxn id="105" idx="2"/>
            <a:endCxn id="176" idx="2"/>
          </p:cNvCxnSpPr>
          <p:nvPr/>
        </p:nvCxnSpPr>
        <p:spPr>
          <a:xfrm rot="16200000" flipH="1">
            <a:off x="5973438" y="2265092"/>
            <a:ext cx="71017" cy="5781221"/>
          </a:xfrm>
          <a:prstGeom prst="bentConnector3">
            <a:avLst>
              <a:gd name="adj1" fmla="val 6969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C3079C4C-F1A9-4547-AF8B-B302190D66E1}"/>
              </a:ext>
            </a:extLst>
          </p:cNvPr>
          <p:cNvSpPr txBox="1"/>
          <p:nvPr/>
        </p:nvSpPr>
        <p:spPr>
          <a:xfrm>
            <a:off x="5849491" y="922822"/>
            <a:ext cx="196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Py4J Bridge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628FAEE-5A22-4D63-B45F-8F07B0B71B5A}"/>
              </a:ext>
            </a:extLst>
          </p:cNvPr>
          <p:cNvSpPr txBox="1"/>
          <p:nvPr/>
        </p:nvSpPr>
        <p:spPr>
          <a:xfrm>
            <a:off x="5023866" y="5576481"/>
            <a:ext cx="196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Py4J Bridge</a:t>
            </a:r>
          </a:p>
        </p:txBody>
      </p:sp>
      <p:sp>
        <p:nvSpPr>
          <p:cNvPr id="170" name="Flowchart: Alternate Process 169">
            <a:extLst>
              <a:ext uri="{FF2B5EF4-FFF2-40B4-BE49-F238E27FC236}">
                <a16:creationId xmlns:a16="http://schemas.microsoft.com/office/drawing/2014/main" id="{84EF425C-EEA8-44EB-A66D-20FD33293A49}"/>
              </a:ext>
            </a:extLst>
          </p:cNvPr>
          <p:cNvSpPr/>
          <p:nvPr/>
        </p:nvSpPr>
        <p:spPr>
          <a:xfrm>
            <a:off x="9861604" y="1661499"/>
            <a:ext cx="1158549" cy="52377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Python Game Interface</a:t>
            </a:r>
          </a:p>
        </p:txBody>
      </p:sp>
      <p:sp>
        <p:nvSpPr>
          <p:cNvPr id="175" name="Flowchart: Alternate Process 174">
            <a:extLst>
              <a:ext uri="{FF2B5EF4-FFF2-40B4-BE49-F238E27FC236}">
                <a16:creationId xmlns:a16="http://schemas.microsoft.com/office/drawing/2014/main" id="{D0FBF312-4C5C-46DF-B883-15044FAF3E4D}"/>
              </a:ext>
            </a:extLst>
          </p:cNvPr>
          <p:cNvSpPr/>
          <p:nvPr/>
        </p:nvSpPr>
        <p:spPr>
          <a:xfrm>
            <a:off x="8320281" y="3182651"/>
            <a:ext cx="1158549" cy="52377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RL Agent</a:t>
            </a:r>
          </a:p>
        </p:txBody>
      </p:sp>
      <p:sp>
        <p:nvSpPr>
          <p:cNvPr id="176" name="Flowchart: Alternate Process 175">
            <a:extLst>
              <a:ext uri="{FF2B5EF4-FFF2-40B4-BE49-F238E27FC236}">
                <a16:creationId xmlns:a16="http://schemas.microsoft.com/office/drawing/2014/main" id="{F0014441-E22D-4EC0-B174-6E7FB108C16A}"/>
              </a:ext>
            </a:extLst>
          </p:cNvPr>
          <p:cNvSpPr/>
          <p:nvPr/>
        </p:nvSpPr>
        <p:spPr>
          <a:xfrm>
            <a:off x="8320282" y="4667437"/>
            <a:ext cx="1158549" cy="52377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Python Game Interface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CE552E2-F62C-4D58-8AE9-22993558516C}"/>
              </a:ext>
            </a:extLst>
          </p:cNvPr>
          <p:cNvCxnSpPr>
            <a:cxnSpLocks/>
            <a:stCxn id="175" idx="0"/>
            <a:endCxn id="233" idx="4"/>
          </p:cNvCxnSpPr>
          <p:nvPr/>
        </p:nvCxnSpPr>
        <p:spPr>
          <a:xfrm flipH="1" flipV="1">
            <a:off x="8899555" y="2980245"/>
            <a:ext cx="1" cy="202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E689CEB-7699-466B-8D5C-F3A8CAD73E56}"/>
              </a:ext>
            </a:extLst>
          </p:cNvPr>
          <p:cNvCxnSpPr>
            <a:cxnSpLocks/>
          </p:cNvCxnSpPr>
          <p:nvPr/>
        </p:nvCxnSpPr>
        <p:spPr>
          <a:xfrm flipV="1">
            <a:off x="8899555" y="3706426"/>
            <a:ext cx="0" cy="258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F7E0D57-EBA5-4710-915D-EC9B1CE05288}"/>
              </a:ext>
            </a:extLst>
          </p:cNvPr>
          <p:cNvCxnSpPr>
            <a:cxnSpLocks/>
            <a:stCxn id="176" idx="0"/>
          </p:cNvCxnSpPr>
          <p:nvPr/>
        </p:nvCxnSpPr>
        <p:spPr>
          <a:xfrm flipH="1" flipV="1">
            <a:off x="8899555" y="4346730"/>
            <a:ext cx="2" cy="320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" name="Flowchart: Manual Operation 210">
            <a:extLst>
              <a:ext uri="{FF2B5EF4-FFF2-40B4-BE49-F238E27FC236}">
                <a16:creationId xmlns:a16="http://schemas.microsoft.com/office/drawing/2014/main" id="{9F317437-F133-4B50-8098-C757531AB8A5}"/>
              </a:ext>
            </a:extLst>
          </p:cNvPr>
          <p:cNvSpPr/>
          <p:nvPr/>
        </p:nvSpPr>
        <p:spPr>
          <a:xfrm>
            <a:off x="8368612" y="3835708"/>
            <a:ext cx="1029056" cy="69097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Get observation</a:t>
            </a:r>
          </a:p>
        </p:txBody>
      </p:sp>
      <p:sp>
        <p:nvSpPr>
          <p:cNvPr id="212" name="Flowchart: Manual Operation 211">
            <a:extLst>
              <a:ext uri="{FF2B5EF4-FFF2-40B4-BE49-F238E27FC236}">
                <a16:creationId xmlns:a16="http://schemas.microsoft.com/office/drawing/2014/main" id="{9090892F-0A16-43FD-948A-FDC967CAEB0F}"/>
              </a:ext>
            </a:extLst>
          </p:cNvPr>
          <p:cNvSpPr/>
          <p:nvPr/>
        </p:nvSpPr>
        <p:spPr>
          <a:xfrm>
            <a:off x="9927823" y="2406732"/>
            <a:ext cx="1029056" cy="69097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Submit action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A372EC6-40A0-4391-BF5A-73C112F9A043}"/>
              </a:ext>
            </a:extLst>
          </p:cNvPr>
          <p:cNvSpPr txBox="1"/>
          <p:nvPr/>
        </p:nvSpPr>
        <p:spPr>
          <a:xfrm>
            <a:off x="905523" y="111813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Game Server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3664BF2-CB5E-40C5-B5D2-2D9494934461}"/>
              </a:ext>
            </a:extLst>
          </p:cNvPr>
          <p:cNvSpPr txBox="1"/>
          <p:nvPr/>
        </p:nvSpPr>
        <p:spPr>
          <a:xfrm>
            <a:off x="10145699" y="5333134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RL Client</a:t>
            </a:r>
          </a:p>
        </p:txBody>
      </p:sp>
      <p:sp>
        <p:nvSpPr>
          <p:cNvPr id="226" name="Flowchart: Manual Operation 225">
            <a:extLst>
              <a:ext uri="{FF2B5EF4-FFF2-40B4-BE49-F238E27FC236}">
                <a16:creationId xmlns:a16="http://schemas.microsoft.com/office/drawing/2014/main" id="{5EF1B947-89E4-48E9-AD6D-1329204D9666}"/>
              </a:ext>
            </a:extLst>
          </p:cNvPr>
          <p:cNvSpPr/>
          <p:nvPr/>
        </p:nvSpPr>
        <p:spPr>
          <a:xfrm>
            <a:off x="9802158" y="3854018"/>
            <a:ext cx="1387892" cy="73665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Save to </a:t>
            </a:r>
            <a:r>
              <a:rPr lang="en-GB" sz="1000" dirty="0" err="1"/>
              <a:t>tensorboard</a:t>
            </a:r>
            <a:endParaRPr lang="en-GB" sz="1000" dirty="0"/>
          </a:p>
        </p:txBody>
      </p:sp>
      <p:sp>
        <p:nvSpPr>
          <p:cNvPr id="233" name="Flowchart: Or 232">
            <a:extLst>
              <a:ext uri="{FF2B5EF4-FFF2-40B4-BE49-F238E27FC236}">
                <a16:creationId xmlns:a16="http://schemas.microsoft.com/office/drawing/2014/main" id="{FAAA977A-4A57-45EC-ABBB-850C28D9450F}"/>
              </a:ext>
            </a:extLst>
          </p:cNvPr>
          <p:cNvSpPr/>
          <p:nvPr/>
        </p:nvSpPr>
        <p:spPr>
          <a:xfrm>
            <a:off x="8674405" y="2529945"/>
            <a:ext cx="450300" cy="4503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Flowchart: Manual Operation 238">
            <a:extLst>
              <a:ext uri="{FF2B5EF4-FFF2-40B4-BE49-F238E27FC236}">
                <a16:creationId xmlns:a16="http://schemas.microsoft.com/office/drawing/2014/main" id="{839E2491-6C22-4334-84BF-C3C8DB6B049D}"/>
              </a:ext>
            </a:extLst>
          </p:cNvPr>
          <p:cNvSpPr/>
          <p:nvPr/>
        </p:nvSpPr>
        <p:spPr>
          <a:xfrm>
            <a:off x="8386071" y="1574741"/>
            <a:ext cx="1029056" cy="69097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Start environment</a:t>
            </a: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88AB6B90-E5AC-40D5-9767-978C34E19717}"/>
              </a:ext>
            </a:extLst>
          </p:cNvPr>
          <p:cNvCxnSpPr>
            <a:stCxn id="175" idx="3"/>
            <a:endCxn id="226" idx="0"/>
          </p:cNvCxnSpPr>
          <p:nvPr/>
        </p:nvCxnSpPr>
        <p:spPr>
          <a:xfrm>
            <a:off x="9478830" y="3444539"/>
            <a:ext cx="1017274" cy="4094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74CCF7F-74FD-4C81-9063-34A7EE6161C0}"/>
              </a:ext>
            </a:extLst>
          </p:cNvPr>
          <p:cNvCxnSpPr>
            <a:cxnSpLocks/>
            <a:stCxn id="212" idx="0"/>
            <a:endCxn id="170" idx="2"/>
          </p:cNvCxnSpPr>
          <p:nvPr/>
        </p:nvCxnSpPr>
        <p:spPr>
          <a:xfrm flipH="1" flipV="1">
            <a:off x="10440879" y="2185274"/>
            <a:ext cx="1472" cy="221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C2F6EAB-DC54-4E02-A037-8324C68C8628}"/>
              </a:ext>
            </a:extLst>
          </p:cNvPr>
          <p:cNvCxnSpPr>
            <a:cxnSpLocks/>
            <a:stCxn id="233" idx="6"/>
            <a:endCxn id="212" idx="1"/>
          </p:cNvCxnSpPr>
          <p:nvPr/>
        </p:nvCxnSpPr>
        <p:spPr>
          <a:xfrm flipV="1">
            <a:off x="9124705" y="2752218"/>
            <a:ext cx="906024" cy="28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A77EA8C-9966-4D45-896F-E954D052B2AB}"/>
              </a:ext>
            </a:extLst>
          </p:cNvPr>
          <p:cNvCxnSpPr>
            <a:cxnSpLocks/>
            <a:stCxn id="233" idx="0"/>
            <a:endCxn id="239" idx="2"/>
          </p:cNvCxnSpPr>
          <p:nvPr/>
        </p:nvCxnSpPr>
        <p:spPr>
          <a:xfrm flipV="1">
            <a:off x="8899555" y="2265712"/>
            <a:ext cx="1044" cy="264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1CB11D0-BD36-486B-A1C1-A14A2C9B041C}"/>
              </a:ext>
            </a:extLst>
          </p:cNvPr>
          <p:cNvCxnSpPr>
            <a:cxnSpLocks/>
            <a:stCxn id="239" idx="3"/>
            <a:endCxn id="170" idx="1"/>
          </p:cNvCxnSpPr>
          <p:nvPr/>
        </p:nvCxnSpPr>
        <p:spPr>
          <a:xfrm>
            <a:off x="9312221" y="1920227"/>
            <a:ext cx="549383" cy="3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5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17</cp:revision>
  <dcterms:created xsi:type="dcterms:W3CDTF">2020-04-14T09:41:12Z</dcterms:created>
  <dcterms:modified xsi:type="dcterms:W3CDTF">2020-04-14T13:52:14Z</dcterms:modified>
</cp:coreProperties>
</file>