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DE9A-5D6A-45A5-995B-F2B17238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949BE-D78D-4D68-B829-B87B7511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F094-A666-4F13-A90A-13FA92D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D159B-B813-4B84-A48C-B88AC6E3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8752-D5E3-4B3B-B41C-8DE1E56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2E-ABDD-4619-9EE6-5BB3C97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9DF7D-C2CE-4F46-995B-DC5CD45E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58E2-0303-40CA-84CB-27F9A266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77C5-9E9E-475F-810A-DCF8E96E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8E4F-8585-4F24-A14D-715CE8A4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9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85AA-2582-411A-A21B-042D6845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1E73-FDCA-44B2-9B80-04ED07B1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F2FF-C2F5-4D9C-AD41-BC1F9CE5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774A-F135-463C-8056-2C1D1D35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E68-5F66-4CAC-B8F0-96EB0FC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41F1-DEC6-431A-9C80-9E0D5955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979E-C611-4160-AECB-BD6838EA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8BAD-A5B3-4F9F-AC24-C3EFD9B5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7B22-5FCE-469D-89F9-0AFF654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5114-B329-46DE-B084-A7FBD11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7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F770-1A33-4228-A203-42022D5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4610-0005-4769-BD62-42F8C99C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F21A-8364-4F99-94FC-729F5C2E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C2B1-32B1-4DB8-97D9-D097CB9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88E3-D2A6-4674-8C11-98F52C49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48D-C6B2-4E02-AC83-415891ED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A25-BAA6-4E15-A5E4-FBAD24F9F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13C7-972A-4D3E-A407-40319A4C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0559-15CF-49C4-8FD3-BD8622C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2E13-C56C-49DD-8B75-4064C88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56AD-481C-4A77-9474-B1B9161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3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628B-4EF0-4A6C-8C96-00174B73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83787-FCD0-43A3-86DA-7A17A334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26063-43D0-4052-9BDC-09138870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EB3-BF1B-4D5A-8661-87D1E755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E392E-8A99-40D6-8507-A1F3C5CA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19AB5-E00C-427F-9039-75E49E3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42EB-57F2-405A-B440-948DC98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71D6A-6E5C-4E69-A55C-2E79A76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D47C-1BFD-4DFE-8B3E-6CB7D5BC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00B33-97C4-45B1-B496-1C4AC8A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CB4C-F5D6-4689-8AD3-9239FAD5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5B743-AF9D-4DCB-843B-D4170C78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9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D0DA2-E521-4974-9C18-ED1AC80A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FD3B-28F1-423C-A169-756AC7DD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356AC-357D-43F6-AC6B-92B70F0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BA6-91BA-4508-BA03-80DBAB77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326F-D100-4CBE-A5FA-3D992E8D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55AC-9828-4F12-947B-17B8A2DE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A115-220C-4B9B-B4DB-28F5398E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3E49-8C08-473B-901D-B533DB76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58D93-C881-43CF-B60E-C87B9D0A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2172-16CD-4A24-B2BD-559A185B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C7D09-6A43-4520-A5C3-DEF3FBF1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3F28-673D-41B8-B350-F2C9FBE5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443B-A39D-49D0-8069-F2CC8109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9F39-A3BC-439D-9462-937613EA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AAAA-023A-4211-8556-B371657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75589-6FDA-409A-8B88-14867F35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4012-2D31-4436-95C7-902D531A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63A9-90F2-41AA-AFEA-4449C08F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209F-0EF5-462A-B931-193281F7D5F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EE26-54CA-467D-9147-B49CA05C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91C5-3B63-42CF-A689-D189E235F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D52D-02A7-4E7A-ACE9-9215E162C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C0006AC6-1C86-46DA-8CE1-0A66AB933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/>
          <a:stretch/>
        </p:blipFill>
        <p:spPr>
          <a:xfrm>
            <a:off x="3407312" y="200025"/>
            <a:ext cx="10029825" cy="68580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C29A71E-3A6D-4AE6-A9CC-58B95901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" y="2486025"/>
            <a:ext cx="24384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E3D8C-4078-4AE5-A2D7-BB1BDBA3792E}"/>
              </a:ext>
            </a:extLst>
          </p:cNvPr>
          <p:cNvSpPr txBox="1"/>
          <p:nvPr/>
        </p:nvSpPr>
        <p:spPr>
          <a:xfrm>
            <a:off x="11367027" y="2466975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F9A70-C73A-4057-875F-A5C87B5A84FD}"/>
              </a:ext>
            </a:extLst>
          </p:cNvPr>
          <p:cNvSpPr txBox="1"/>
          <p:nvPr/>
        </p:nvSpPr>
        <p:spPr>
          <a:xfrm>
            <a:off x="11363325" y="4393168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18432-F8F7-4374-838A-62BC72DCEC75}"/>
              </a:ext>
            </a:extLst>
          </p:cNvPr>
          <p:cNvCxnSpPr/>
          <p:nvPr/>
        </p:nvCxnSpPr>
        <p:spPr>
          <a:xfrm>
            <a:off x="10994160" y="2669397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E4D630-E705-4B41-A8E6-B55E67A724E7}"/>
              </a:ext>
            </a:extLst>
          </p:cNvPr>
          <p:cNvCxnSpPr/>
          <p:nvPr/>
        </p:nvCxnSpPr>
        <p:spPr>
          <a:xfrm>
            <a:off x="10994159" y="4577834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98E116-2106-4260-A2DB-E4A24386FF8F}"/>
              </a:ext>
            </a:extLst>
          </p:cNvPr>
          <p:cNvCxnSpPr>
            <a:cxnSpLocks/>
          </p:cNvCxnSpPr>
          <p:nvPr/>
        </p:nvCxnSpPr>
        <p:spPr>
          <a:xfrm>
            <a:off x="2615118" y="3609706"/>
            <a:ext cx="669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B6827D-4DC9-4147-93A8-3654FA4BB8A6}"/>
              </a:ext>
            </a:extLst>
          </p:cNvPr>
          <p:cNvSpPr/>
          <p:nvPr/>
        </p:nvSpPr>
        <p:spPr>
          <a:xfrm>
            <a:off x="3568823" y="2050742"/>
            <a:ext cx="479394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638341-74CB-4F6B-AF5E-DE65973C6174}"/>
              </a:ext>
            </a:extLst>
          </p:cNvPr>
          <p:cNvSpPr/>
          <p:nvPr/>
        </p:nvSpPr>
        <p:spPr>
          <a:xfrm>
            <a:off x="5248182" y="1448540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E75EC-6DA9-4FB0-9A87-14382AE38717}"/>
              </a:ext>
            </a:extLst>
          </p:cNvPr>
          <p:cNvSpPr/>
          <p:nvPr/>
        </p:nvSpPr>
        <p:spPr>
          <a:xfrm>
            <a:off x="6777438" y="1458898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06467-05E3-4BD8-B897-989193ED664C}"/>
              </a:ext>
            </a:extLst>
          </p:cNvPr>
          <p:cNvSpPr/>
          <p:nvPr/>
        </p:nvSpPr>
        <p:spPr>
          <a:xfrm>
            <a:off x="8225978" y="803430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F1A0-E294-46CA-9C05-EEC01995E966}"/>
              </a:ext>
            </a:extLst>
          </p:cNvPr>
          <p:cNvSpPr/>
          <p:nvPr/>
        </p:nvSpPr>
        <p:spPr>
          <a:xfrm>
            <a:off x="10413411" y="1993038"/>
            <a:ext cx="1161496" cy="30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1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3</cp:revision>
  <dcterms:created xsi:type="dcterms:W3CDTF">2020-04-11T10:15:57Z</dcterms:created>
  <dcterms:modified xsi:type="dcterms:W3CDTF">2020-05-07T13:03:02Z</dcterms:modified>
</cp:coreProperties>
</file>