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B0732-7102-4D1F-A080-54AE2E2A52F0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D474C-7EDB-43E0-B580-74B52BC7C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35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D474C-7EDB-43E0-B580-74B52BC7C0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4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8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24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3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96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60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91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A20B-2561-40AC-B98A-87D2BF9E0788}" type="datetimeFigureOut">
              <a:rPr lang="en-GB" smtClean="0"/>
              <a:t>19/08/2016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2523-5D3D-4F69-A9CF-FFD815CFA7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7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558602" y="1769411"/>
            <a:ext cx="8037771" cy="3307063"/>
            <a:chOff x="558602" y="1769411"/>
            <a:chExt cx="8037771" cy="330706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558602" y="4697617"/>
              <a:ext cx="5093518" cy="0"/>
            </a:xfrm>
            <a:prstGeom prst="line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58602" y="4707142"/>
              <a:ext cx="5093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tx2"/>
                  </a:solidFill>
                </a:rPr>
                <a:t>D</a:t>
              </a:r>
              <a:r>
                <a:rPr lang="en-US" i="1" dirty="0" smtClean="0">
                  <a:solidFill>
                    <a:schemeClr val="tx2"/>
                  </a:solidFill>
                </a:rPr>
                <a:t>aily calibration and recalibration of seasonal index</a:t>
              </a:r>
              <a:endParaRPr lang="en-GB" i="1" dirty="0">
                <a:solidFill>
                  <a:schemeClr val="tx2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71500" y="2366882"/>
              <a:ext cx="0" cy="234026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638052" y="1786884"/>
              <a:ext cx="0" cy="2910733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5623984" y="1783479"/>
              <a:ext cx="2972389" cy="3405"/>
            </a:xfrm>
            <a:prstGeom prst="line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596373" y="1769411"/>
              <a:ext cx="0" cy="203600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95536" y="2366882"/>
            <a:ext cx="6624736" cy="3222358"/>
            <a:chOff x="558602" y="1872118"/>
            <a:chExt cx="6624736" cy="3222358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58602" y="4715619"/>
              <a:ext cx="6624736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58602" y="4725144"/>
              <a:ext cx="662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Calibration of daily inputs only</a:t>
              </a:r>
              <a:endParaRPr lang="en-GB" i="1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571500" y="1872118"/>
              <a:ext cx="0" cy="2853026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55576" y="2006842"/>
            <a:ext cx="7632848" cy="2520280"/>
            <a:chOff x="107504" y="116632"/>
            <a:chExt cx="7632848" cy="2520280"/>
          </a:xfrm>
        </p:grpSpPr>
        <p:sp>
          <p:nvSpPr>
            <p:cNvPr id="4" name="Oval 3"/>
            <p:cNvSpPr/>
            <p:nvPr/>
          </p:nvSpPr>
          <p:spPr>
            <a:xfrm>
              <a:off x="107504" y="116632"/>
              <a:ext cx="2304256" cy="72008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Direct Model Output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7504" y="1196752"/>
              <a:ext cx="2304256" cy="144016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dirty="0" smtClean="0">
                  <a:solidFill>
                    <a:schemeClr val="tx1"/>
                  </a:solidFill>
                </a:rPr>
                <a:t>1. Calibrate daily data: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quantile mapping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mean de-biasing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regression-based bias correction</a:t>
              </a:r>
            </a:p>
            <a:p>
              <a:pPr marL="285750" indent="-285750">
                <a:buFontTx/>
                <a:buChar char="-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4"/>
              <a:endCxn id="5" idx="0"/>
            </p:cNvCxnSpPr>
            <p:nvPr/>
          </p:nvCxnSpPr>
          <p:spPr>
            <a:xfrm>
              <a:off x="1259632" y="836712"/>
              <a:ext cx="0" cy="36004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43808" y="116632"/>
              <a:ext cx="1923223" cy="252028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dirty="0" smtClean="0">
                  <a:solidFill>
                    <a:schemeClr val="tx1"/>
                  </a:solidFill>
                </a:rPr>
                <a:t>2. Compute Index: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Seasonal mean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ITV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Accumulated exceedance of quantile thresholds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Heating and cooling degree days</a:t>
              </a:r>
            </a:p>
            <a:p>
              <a:pPr marL="285750" indent="-285750">
                <a:buFontTx/>
                <a:buChar char="-"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11760" y="476672"/>
              <a:ext cx="43204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>
              <a:off x="2411760" y="1916832"/>
              <a:ext cx="43204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220072" y="1376772"/>
              <a:ext cx="2520280" cy="126014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. Verify index forecasts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Correlation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r>
                <a:rPr lang="en-US" sz="1400" dirty="0" smtClean="0">
                  <a:solidFill>
                    <a:schemeClr val="tx1"/>
                  </a:solidFill>
                </a:rPr>
                <a:t>Continuous ranked probability skill score</a:t>
              </a:r>
            </a:p>
            <a:p>
              <a:pPr marL="285750" indent="-285750">
                <a:spcAft>
                  <a:spcPts val="600"/>
                </a:spcAft>
                <a:buFontTx/>
                <a:buChar char="-"/>
              </a:pP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20072" y="116632"/>
              <a:ext cx="2520280" cy="9001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. (Re)calibrate index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 smtClean="0">
                  <a:solidFill>
                    <a:schemeClr val="tx1"/>
                  </a:solidFill>
                </a:rPr>
                <a:t>Mean de-biasing or climate conserving recalibration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788024" y="476672"/>
              <a:ext cx="43204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788024" y="1915202"/>
              <a:ext cx="43204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2"/>
              <a:endCxn id="29" idx="0"/>
            </p:cNvCxnSpPr>
            <p:nvPr/>
          </p:nvCxnSpPr>
          <p:spPr>
            <a:xfrm>
              <a:off x="6480212" y="1016732"/>
              <a:ext cx="0" cy="36004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907704" y="1575842"/>
            <a:ext cx="691276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801422" y="1575842"/>
            <a:ext cx="0" cy="22312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07704" y="1196752"/>
            <a:ext cx="6893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2"/>
                </a:solidFill>
              </a:rPr>
              <a:t>Calibration of index only</a:t>
            </a:r>
            <a:endParaRPr lang="en-GB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MeteoSwiss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Bhend Jonas</dc:creator>
  <cp:lastModifiedBy>Bhend Jonas</cp:lastModifiedBy>
  <cp:revision>5</cp:revision>
  <dcterms:created xsi:type="dcterms:W3CDTF">2016-08-19T06:36:51Z</dcterms:created>
  <dcterms:modified xsi:type="dcterms:W3CDTF">2016-08-19T07:27:42Z</dcterms:modified>
</cp:coreProperties>
</file>