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B32660-02BB-4DE8-853E-B49DBFBF94BE}" v="373" dt="2021-10-11T18:54:04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Bjurel" userId="6b799b81391c3a9b" providerId="LiveId" clId="{9DB32660-02BB-4DE8-853E-B49DBFBF94BE}"/>
    <pc:docChg chg="undo custSel addSld delSld modSld">
      <pc:chgData name="Jonas Bjurel" userId="6b799b81391c3a9b" providerId="LiveId" clId="{9DB32660-02BB-4DE8-853E-B49DBFBF94BE}" dt="2021-10-17T16:49:04.693" v="1728" actId="20577"/>
      <pc:docMkLst>
        <pc:docMk/>
      </pc:docMkLst>
      <pc:sldChg chg="addSp delSp modSp mod">
        <pc:chgData name="Jonas Bjurel" userId="6b799b81391c3a9b" providerId="LiveId" clId="{9DB32660-02BB-4DE8-853E-B49DBFBF94BE}" dt="2021-09-10T20:42:26.551" v="980" actId="1038"/>
        <pc:sldMkLst>
          <pc:docMk/>
          <pc:sldMk cId="3939977221" sldId="258"/>
        </pc:sldMkLst>
        <pc:spChg chg="mod">
          <ac:chgData name="Jonas Bjurel" userId="6b799b81391c3a9b" providerId="LiveId" clId="{9DB32660-02BB-4DE8-853E-B49DBFBF94BE}" dt="2021-09-10T20:40:40.808" v="972" actId="1076"/>
          <ac:spMkLst>
            <pc:docMk/>
            <pc:sldMk cId="3939977221" sldId="258"/>
            <ac:spMk id="54" creationId="{B7F93F95-3C5B-4D1A-A908-B0A9F622571C}"/>
          </ac:spMkLst>
        </pc:spChg>
        <pc:spChg chg="add mod">
          <ac:chgData name="Jonas Bjurel" userId="6b799b81391c3a9b" providerId="LiveId" clId="{9DB32660-02BB-4DE8-853E-B49DBFBF94BE}" dt="2021-09-10T20:00:38.422" v="525" actId="122"/>
          <ac:spMkLst>
            <pc:docMk/>
            <pc:sldMk cId="3939977221" sldId="258"/>
            <ac:spMk id="57" creationId="{6E3FB50F-864B-4D15-B0E6-249A4CD09CF9}"/>
          </ac:spMkLst>
        </pc:spChg>
        <pc:spChg chg="add del">
          <ac:chgData name="Jonas Bjurel" userId="6b799b81391c3a9b" providerId="LiveId" clId="{9DB32660-02BB-4DE8-853E-B49DBFBF94BE}" dt="2021-09-10T20:06:08.380" v="531" actId="22"/>
          <ac:spMkLst>
            <pc:docMk/>
            <pc:sldMk cId="3939977221" sldId="258"/>
            <ac:spMk id="60" creationId="{7C8CA1BA-77D5-4A7A-AC0D-A89967227976}"/>
          </ac:spMkLst>
        </pc:spChg>
        <pc:spChg chg="del">
          <ac:chgData name="Jonas Bjurel" userId="6b799b81391c3a9b" providerId="LiveId" clId="{9DB32660-02BB-4DE8-853E-B49DBFBF94BE}" dt="2021-09-10T19:59:16.839" v="505" actId="21"/>
          <ac:spMkLst>
            <pc:docMk/>
            <pc:sldMk cId="3939977221" sldId="258"/>
            <ac:spMk id="74" creationId="{AAE7673F-8D28-440B-A258-01E9707BAAFE}"/>
          </ac:spMkLst>
        </pc:spChg>
        <pc:spChg chg="mod">
          <ac:chgData name="Jonas Bjurel" userId="6b799b81391c3a9b" providerId="LiveId" clId="{9DB32660-02BB-4DE8-853E-B49DBFBF94BE}" dt="2021-09-10T20:00:56.322" v="527" actId="1035"/>
          <ac:spMkLst>
            <pc:docMk/>
            <pc:sldMk cId="3939977221" sldId="258"/>
            <ac:spMk id="78" creationId="{094A5689-6728-4AD7-B0B5-9AB7A6C5FE6F}"/>
          </ac:spMkLst>
        </pc:spChg>
        <pc:spChg chg="mod">
          <ac:chgData name="Jonas Bjurel" userId="6b799b81391c3a9b" providerId="LiveId" clId="{9DB32660-02BB-4DE8-853E-B49DBFBF94BE}" dt="2021-09-10T19:59:57.732" v="511" actId="1076"/>
          <ac:spMkLst>
            <pc:docMk/>
            <pc:sldMk cId="3939977221" sldId="258"/>
            <ac:spMk id="88" creationId="{E2516F90-0FC2-4DC8-A2F0-B6994C9878E7}"/>
          </ac:spMkLst>
        </pc:spChg>
        <pc:spChg chg="mod">
          <ac:chgData name="Jonas Bjurel" userId="6b799b81391c3a9b" providerId="LiveId" clId="{9DB32660-02BB-4DE8-853E-B49DBFBF94BE}" dt="2021-09-10T19:58:56.600" v="503" actId="20577"/>
          <ac:spMkLst>
            <pc:docMk/>
            <pc:sldMk cId="3939977221" sldId="258"/>
            <ac:spMk id="101" creationId="{B0ED9ED8-C57C-4202-8F83-DD84983282B9}"/>
          </ac:spMkLst>
        </pc:spChg>
        <pc:spChg chg="mod">
          <ac:chgData name="Jonas Bjurel" userId="6b799b81391c3a9b" providerId="LiveId" clId="{9DB32660-02BB-4DE8-853E-B49DBFBF94BE}" dt="2021-09-10T20:42:26.551" v="980" actId="1038"/>
          <ac:spMkLst>
            <pc:docMk/>
            <pc:sldMk cId="3939977221" sldId="258"/>
            <ac:spMk id="125" creationId="{28E2674B-9069-4125-A6E2-870C62B2839D}"/>
          </ac:spMkLst>
        </pc:spChg>
        <pc:picChg chg="add del mod">
          <ac:chgData name="Jonas Bjurel" userId="6b799b81391c3a9b" providerId="LiveId" clId="{9DB32660-02BB-4DE8-853E-B49DBFBF94BE}" dt="2021-09-10T20:09:25.476" v="555" actId="21"/>
          <ac:picMkLst>
            <pc:docMk/>
            <pc:sldMk cId="3939977221" sldId="258"/>
            <ac:picMk id="8" creationId="{48162002-EE42-41C5-955C-91FBCD263EC5}"/>
          </ac:picMkLst>
        </pc:picChg>
        <pc:picChg chg="add mod">
          <ac:chgData name="Jonas Bjurel" userId="6b799b81391c3a9b" providerId="LiveId" clId="{9DB32660-02BB-4DE8-853E-B49DBFBF94BE}" dt="2021-09-10T20:39:30.799" v="963" actId="1076"/>
          <ac:picMkLst>
            <pc:docMk/>
            <pc:sldMk cId="3939977221" sldId="258"/>
            <ac:picMk id="17" creationId="{348A8A2D-64D7-4CB6-9D98-16681570405E}"/>
          </ac:picMkLst>
        </pc:picChg>
        <pc:picChg chg="add mod">
          <ac:chgData name="Jonas Bjurel" userId="6b799b81391c3a9b" providerId="LiveId" clId="{9DB32660-02BB-4DE8-853E-B49DBFBF94BE}" dt="2021-09-10T20:39:30.799" v="963" actId="1076"/>
          <ac:picMkLst>
            <pc:docMk/>
            <pc:sldMk cId="3939977221" sldId="258"/>
            <ac:picMk id="25" creationId="{B43FEDC1-1B1C-44F8-A842-23A966B1FFA9}"/>
          </ac:picMkLst>
        </pc:picChg>
        <pc:picChg chg="add mod">
          <ac:chgData name="Jonas Bjurel" userId="6b799b81391c3a9b" providerId="LiveId" clId="{9DB32660-02BB-4DE8-853E-B49DBFBF94BE}" dt="2021-09-10T20:39:30.799" v="963" actId="1076"/>
          <ac:picMkLst>
            <pc:docMk/>
            <pc:sldMk cId="3939977221" sldId="258"/>
            <ac:picMk id="26" creationId="{28B06901-6934-4AF6-B2A9-AEFCB4F1BFDC}"/>
          </ac:picMkLst>
        </pc:picChg>
        <pc:picChg chg="add del mod">
          <ac:chgData name="Jonas Bjurel" userId="6b799b81391c3a9b" providerId="LiveId" clId="{9DB32660-02BB-4DE8-853E-B49DBFBF94BE}" dt="2021-09-10T20:10:27.970" v="569" actId="21"/>
          <ac:picMkLst>
            <pc:docMk/>
            <pc:sldMk cId="3939977221" sldId="258"/>
            <ac:picMk id="67" creationId="{EA7D7ABE-EDF8-4421-AD38-F45FF043A4EC}"/>
          </ac:picMkLst>
        </pc:picChg>
        <pc:picChg chg="mod">
          <ac:chgData name="Jonas Bjurel" userId="6b799b81391c3a9b" providerId="LiveId" clId="{9DB32660-02BB-4DE8-853E-B49DBFBF94BE}" dt="2021-09-10T20:03:12.448" v="529" actId="1076"/>
          <ac:picMkLst>
            <pc:docMk/>
            <pc:sldMk cId="3939977221" sldId="258"/>
            <ac:picMk id="1032" creationId="{657CB1DB-9451-45EF-B8D5-6AC75091D5C4}"/>
          </ac:picMkLst>
        </pc:picChg>
        <pc:picChg chg="add mod">
          <ac:chgData name="Jonas Bjurel" userId="6b799b81391c3a9b" providerId="LiveId" clId="{9DB32660-02BB-4DE8-853E-B49DBFBF94BE}" dt="2021-09-10T20:32:21.430" v="818" actId="1038"/>
          <ac:picMkLst>
            <pc:docMk/>
            <pc:sldMk cId="3939977221" sldId="258"/>
            <ac:picMk id="1034" creationId="{7EC8C609-64AF-4732-B3BC-2999AED286E8}"/>
          </ac:picMkLst>
        </pc:picChg>
        <pc:picChg chg="add mod">
          <ac:chgData name="Jonas Bjurel" userId="6b799b81391c3a9b" providerId="LiveId" clId="{9DB32660-02BB-4DE8-853E-B49DBFBF94BE}" dt="2021-09-10T20:34:57.595" v="864" actId="1076"/>
          <ac:picMkLst>
            <pc:docMk/>
            <pc:sldMk cId="3939977221" sldId="258"/>
            <ac:picMk id="1036" creationId="{0E9D1467-5560-4DFC-BBD6-1CA7860274A1}"/>
          </ac:picMkLst>
        </pc:picChg>
        <pc:picChg chg="add mod">
          <ac:chgData name="Jonas Bjurel" userId="6b799b81391c3a9b" providerId="LiveId" clId="{9DB32660-02BB-4DE8-853E-B49DBFBF94BE}" dt="2021-09-10T20:38:48.459" v="962" actId="1076"/>
          <ac:picMkLst>
            <pc:docMk/>
            <pc:sldMk cId="3939977221" sldId="258"/>
            <ac:picMk id="1038" creationId="{27BDC902-4907-441B-A7AF-D24EC8E4678C}"/>
          </ac:picMkLst>
        </pc:picChg>
        <pc:cxnChg chg="add mod">
          <ac:chgData name="Jonas Bjurel" userId="6b799b81391c3a9b" providerId="LiveId" clId="{9DB32660-02BB-4DE8-853E-B49DBFBF94BE}" dt="2021-09-10T20:39:30.799" v="963" actId="1076"/>
          <ac:cxnSpMkLst>
            <pc:docMk/>
            <pc:sldMk cId="3939977221" sldId="258"/>
            <ac:cxnSpMk id="10" creationId="{398DD691-85F7-41D8-9DB0-949D82AE634D}"/>
          </ac:cxnSpMkLst>
        </pc:cxnChg>
        <pc:cxnChg chg="del">
          <ac:chgData name="Jonas Bjurel" userId="6b799b81391c3a9b" providerId="LiveId" clId="{9DB32660-02BB-4DE8-853E-B49DBFBF94BE}" dt="2021-09-10T20:03:06.489" v="528" actId="21"/>
          <ac:cxnSpMkLst>
            <pc:docMk/>
            <pc:sldMk cId="3939977221" sldId="258"/>
            <ac:cxnSpMk id="45" creationId="{CE7383B4-ADFD-4AC6-A446-F2D456AB205A}"/>
          </ac:cxnSpMkLst>
        </pc:cxnChg>
        <pc:cxnChg chg="del">
          <ac:chgData name="Jonas Bjurel" userId="6b799b81391c3a9b" providerId="LiveId" clId="{9DB32660-02BB-4DE8-853E-B49DBFBF94BE}" dt="2021-09-10T19:59:12.600" v="504" actId="21"/>
          <ac:cxnSpMkLst>
            <pc:docMk/>
            <pc:sldMk cId="3939977221" sldId="258"/>
            <ac:cxnSpMk id="59" creationId="{92C8042F-8063-4912-AC2F-58C7A6855DD2}"/>
          </ac:cxnSpMkLst>
        </pc:cxnChg>
        <pc:cxnChg chg="add mod">
          <ac:chgData name="Jonas Bjurel" userId="6b799b81391c3a9b" providerId="LiveId" clId="{9DB32660-02BB-4DE8-853E-B49DBFBF94BE}" dt="2021-09-10T20:39:30.799" v="963" actId="1076"/>
          <ac:cxnSpMkLst>
            <pc:docMk/>
            <pc:sldMk cId="3939977221" sldId="258"/>
            <ac:cxnSpMk id="68" creationId="{F7628A04-7641-47DB-AAE4-91EAD8FBA3A8}"/>
          </ac:cxnSpMkLst>
        </pc:cxnChg>
        <pc:cxnChg chg="add mod">
          <ac:chgData name="Jonas Bjurel" userId="6b799b81391c3a9b" providerId="LiveId" clId="{9DB32660-02BB-4DE8-853E-B49DBFBF94BE}" dt="2021-09-10T20:39:30.799" v="963" actId="1076"/>
          <ac:cxnSpMkLst>
            <pc:docMk/>
            <pc:sldMk cId="3939977221" sldId="258"/>
            <ac:cxnSpMk id="71" creationId="{D5BDC343-923B-4323-B035-D0AA881F80AE}"/>
          </ac:cxnSpMkLst>
        </pc:cxnChg>
        <pc:cxnChg chg="add mod">
          <ac:chgData name="Jonas Bjurel" userId="6b799b81391c3a9b" providerId="LiveId" clId="{9DB32660-02BB-4DE8-853E-B49DBFBF94BE}" dt="2021-09-10T20:32:21.430" v="818" actId="1038"/>
          <ac:cxnSpMkLst>
            <pc:docMk/>
            <pc:sldMk cId="3939977221" sldId="258"/>
            <ac:cxnSpMk id="73" creationId="{2D96168D-14EC-48E8-A1ED-767BBEBBAC15}"/>
          </ac:cxnSpMkLst>
        </pc:cxnChg>
        <pc:cxnChg chg="add mod">
          <ac:chgData name="Jonas Bjurel" userId="6b799b81391c3a9b" providerId="LiveId" clId="{9DB32660-02BB-4DE8-853E-B49DBFBF94BE}" dt="2021-09-10T20:39:44.822" v="965" actId="1076"/>
          <ac:cxnSpMkLst>
            <pc:docMk/>
            <pc:sldMk cId="3939977221" sldId="258"/>
            <ac:cxnSpMk id="75" creationId="{5F5CD899-C1B8-44BC-8A3D-7FDC8E6E589D}"/>
          </ac:cxnSpMkLst>
        </pc:cxnChg>
        <pc:cxnChg chg="mod">
          <ac:chgData name="Jonas Bjurel" userId="6b799b81391c3a9b" providerId="LiveId" clId="{9DB32660-02BB-4DE8-853E-B49DBFBF94BE}" dt="2021-09-10T19:59:57.732" v="511" actId="1076"/>
          <ac:cxnSpMkLst>
            <pc:docMk/>
            <pc:sldMk cId="3939977221" sldId="258"/>
            <ac:cxnSpMk id="77" creationId="{A03BC54D-96B9-4933-A321-ABA808B0ACFA}"/>
          </ac:cxnSpMkLst>
        </pc:cxnChg>
        <pc:cxnChg chg="add mod">
          <ac:chgData name="Jonas Bjurel" userId="6b799b81391c3a9b" providerId="LiveId" clId="{9DB32660-02BB-4DE8-853E-B49DBFBF94BE}" dt="2021-09-10T20:38:41.093" v="961" actId="1076"/>
          <ac:cxnSpMkLst>
            <pc:docMk/>
            <pc:sldMk cId="3939977221" sldId="258"/>
            <ac:cxnSpMk id="79" creationId="{DE9A294C-F1D5-44D4-8178-8B746FC0ED19}"/>
          </ac:cxnSpMkLst>
        </pc:cxnChg>
        <pc:cxnChg chg="mod">
          <ac:chgData name="Jonas Bjurel" userId="6b799b81391c3a9b" providerId="LiveId" clId="{9DB32660-02BB-4DE8-853E-B49DBFBF94BE}" dt="2021-09-10T19:59:57.732" v="511" actId="1076"/>
          <ac:cxnSpMkLst>
            <pc:docMk/>
            <pc:sldMk cId="3939977221" sldId="258"/>
            <ac:cxnSpMk id="80" creationId="{5907A0CC-837F-46CE-9518-80DB7B526C0D}"/>
          </ac:cxnSpMkLst>
        </pc:cxnChg>
      </pc:sldChg>
      <pc:sldChg chg="addSp delSp modSp new mod">
        <pc:chgData name="Jonas Bjurel" userId="6b799b81391c3a9b" providerId="LiveId" clId="{9DB32660-02BB-4DE8-853E-B49DBFBF94BE}" dt="2021-10-17T16:49:04.693" v="1728" actId="20577"/>
        <pc:sldMkLst>
          <pc:docMk/>
          <pc:sldMk cId="2326088939" sldId="259"/>
        </pc:sldMkLst>
        <pc:spChg chg="del">
          <ac:chgData name="Jonas Bjurel" userId="6b799b81391c3a9b" providerId="LiveId" clId="{9DB32660-02BB-4DE8-853E-B49DBFBF94BE}" dt="2021-09-16T14:04:21.138" v="982" actId="21"/>
          <ac:spMkLst>
            <pc:docMk/>
            <pc:sldMk cId="2326088939" sldId="259"/>
            <ac:spMk id="3" creationId="{4E34D077-03F5-4937-AE2D-4B8E02EE2A45}"/>
          </ac:spMkLst>
        </pc:spChg>
        <pc:spChg chg="add mod topLvl">
          <ac:chgData name="Jonas Bjurel" userId="6b799b81391c3a9b" providerId="LiveId" clId="{9DB32660-02BB-4DE8-853E-B49DBFBF94BE}" dt="2021-09-16T15:04:36.280" v="1184" actId="1076"/>
          <ac:spMkLst>
            <pc:docMk/>
            <pc:sldMk cId="2326088939" sldId="259"/>
            <ac:spMk id="4" creationId="{A2C87981-A5DF-47E1-B98B-3BE570D2C14A}"/>
          </ac:spMkLst>
        </pc:spChg>
        <pc:spChg chg="add del mod topLvl">
          <ac:chgData name="Jonas Bjurel" userId="6b799b81391c3a9b" providerId="LiveId" clId="{9DB32660-02BB-4DE8-853E-B49DBFBF94BE}" dt="2021-09-16T17:38:06.562" v="1195"/>
          <ac:spMkLst>
            <pc:docMk/>
            <pc:sldMk cId="2326088939" sldId="259"/>
            <ac:spMk id="7" creationId="{97597D8E-25A2-4018-9999-4ED669991031}"/>
          </ac:spMkLst>
        </pc:spChg>
        <pc:spChg chg="add mod topLvl">
          <ac:chgData name="Jonas Bjurel" userId="6b799b81391c3a9b" providerId="LiveId" clId="{9DB32660-02BB-4DE8-853E-B49DBFBF94BE}" dt="2021-09-17T17:13:12.222" v="1426" actId="20577"/>
          <ac:spMkLst>
            <pc:docMk/>
            <pc:sldMk cId="2326088939" sldId="259"/>
            <ac:spMk id="8" creationId="{3340FE35-A5EE-42A4-B543-307F4F99EE6B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9" creationId="{74EAB743-9345-4448-9367-290394A2EC1D}"/>
          </ac:spMkLst>
        </pc:spChg>
        <pc:spChg chg="add del mod">
          <ac:chgData name="Jonas Bjurel" userId="6b799b81391c3a9b" providerId="LiveId" clId="{9DB32660-02BB-4DE8-853E-B49DBFBF94BE}" dt="2021-09-16T14:17:13.067" v="1162"/>
          <ac:spMkLst>
            <pc:docMk/>
            <pc:sldMk cId="2326088939" sldId="259"/>
            <ac:spMk id="11" creationId="{D608B6CE-DAE7-4840-9E56-CC797AA1DCFB}"/>
          </ac:spMkLst>
        </pc:spChg>
        <pc:spChg chg="add mod topLvl">
          <ac:chgData name="Jonas Bjurel" userId="6b799b81391c3a9b" providerId="LiveId" clId="{9DB32660-02BB-4DE8-853E-B49DBFBF94BE}" dt="2021-10-17T16:49:04.693" v="1728" actId="20577"/>
          <ac:spMkLst>
            <pc:docMk/>
            <pc:sldMk cId="2326088939" sldId="259"/>
            <ac:spMk id="12" creationId="{C8982BC7-3DAB-4D86-975F-C79E86D6FFB0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13" creationId="{84CE4811-9C03-4411-AF6E-F7DC4BBCB133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15" creationId="{2923B9B1-3B97-4E40-A5A6-EEBD3E16230B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16" creationId="{F7B9FFAD-C496-4DBD-9DA9-B386796534DD}"/>
          </ac:spMkLst>
        </pc:spChg>
        <pc:spChg chg="add mod topLvl">
          <ac:chgData name="Jonas Bjurel" userId="6b799b81391c3a9b" providerId="LiveId" clId="{9DB32660-02BB-4DE8-853E-B49DBFBF94BE}" dt="2021-09-16T14:54:49.891" v="1175" actId="165"/>
          <ac:spMkLst>
            <pc:docMk/>
            <pc:sldMk cId="2326088939" sldId="259"/>
            <ac:spMk id="17" creationId="{A4B66AEA-ADDA-4595-B229-A73D1C8A7CC6}"/>
          </ac:spMkLst>
        </pc:spChg>
        <pc:spChg chg="add mod topLvl">
          <ac:chgData name="Jonas Bjurel" userId="6b799b81391c3a9b" providerId="LiveId" clId="{9DB32660-02BB-4DE8-853E-B49DBFBF94BE}" dt="2021-09-16T14:54:49.891" v="1175" actId="165"/>
          <ac:spMkLst>
            <pc:docMk/>
            <pc:sldMk cId="2326088939" sldId="259"/>
            <ac:spMk id="19" creationId="{94840FF8-E82E-444B-8BDC-0615961F79B4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20" creationId="{70AC7BF2-54B2-4633-B92E-822E63AD2401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22" creationId="{3C7E0109-844B-448F-AEFC-9153393BB5FA}"/>
          </ac:spMkLst>
        </pc:spChg>
        <pc:spChg chg="add mod topLvl">
          <ac:chgData name="Jonas Bjurel" userId="6b799b81391c3a9b" providerId="LiveId" clId="{9DB32660-02BB-4DE8-853E-B49DBFBF94BE}" dt="2021-09-17T17:13:02.197" v="1423" actId="20577"/>
          <ac:spMkLst>
            <pc:docMk/>
            <pc:sldMk cId="2326088939" sldId="259"/>
            <ac:spMk id="23" creationId="{050CFFF7-CFEE-43D3-A53B-C47D43B35750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24" creationId="{C5FC7B46-2282-43BE-BE85-85EA31662BE3}"/>
          </ac:spMkLst>
        </pc:spChg>
        <pc:spChg chg="add del mod">
          <ac:chgData name="Jonas Bjurel" userId="6b799b81391c3a9b" providerId="LiveId" clId="{9DB32660-02BB-4DE8-853E-B49DBFBF94BE}" dt="2021-09-16T14:14:19.450" v="1143" actId="478"/>
          <ac:spMkLst>
            <pc:docMk/>
            <pc:sldMk cId="2326088939" sldId="259"/>
            <ac:spMk id="26" creationId="{01457150-9FAD-4385-AD02-086DCBFBEA1F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27" creationId="{C028F817-25CE-497B-9BA7-D093C3187B02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28" creationId="{8123A835-EFC5-4975-9223-8FAE24F5F9F9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30" creationId="{ED3FA253-E540-4D54-948F-3446B5C793F8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31" creationId="{AD0BEDDB-9A9F-4675-9D70-42A077B30B73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33" creationId="{2C469726-4EE3-4A1D-ABA9-2323A0D92506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34" creationId="{400BEED6-64BF-4CC1-8018-116C9972AE9C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36" creationId="{B8A54491-051B-461A-9C15-03836BB31565}"/>
          </ac:spMkLst>
        </pc:spChg>
        <pc:spChg chg="add mod">
          <ac:chgData name="Jonas Bjurel" userId="6b799b81391c3a9b" providerId="LiveId" clId="{9DB32660-02BB-4DE8-853E-B49DBFBF94BE}" dt="2021-09-16T17:41:37.279" v="1213" actId="1076"/>
          <ac:spMkLst>
            <pc:docMk/>
            <pc:sldMk cId="2326088939" sldId="259"/>
            <ac:spMk id="38" creationId="{5211F8B3-0E75-4103-B82F-F03F5BB53688}"/>
          </ac:spMkLst>
        </pc:spChg>
        <pc:spChg chg="add mod">
          <ac:chgData name="Jonas Bjurel" userId="6b799b81391c3a9b" providerId="LiveId" clId="{9DB32660-02BB-4DE8-853E-B49DBFBF94BE}" dt="2021-09-16T17:39:57.672" v="1208" actId="1076"/>
          <ac:spMkLst>
            <pc:docMk/>
            <pc:sldMk cId="2326088939" sldId="259"/>
            <ac:spMk id="39" creationId="{E7619F43-ED60-4E2D-9999-8A8E7915EC9D}"/>
          </ac:spMkLst>
        </pc:spChg>
        <pc:spChg chg="add mod">
          <ac:chgData name="Jonas Bjurel" userId="6b799b81391c3a9b" providerId="LiveId" clId="{9DB32660-02BB-4DE8-853E-B49DBFBF94BE}" dt="2021-09-16T17:41:57.499" v="1221" actId="1076"/>
          <ac:spMkLst>
            <pc:docMk/>
            <pc:sldMk cId="2326088939" sldId="259"/>
            <ac:spMk id="40" creationId="{5949B677-12E1-4B39-A4A4-557EAE2BFD39}"/>
          </ac:spMkLst>
        </pc:spChg>
        <pc:spChg chg="add mod">
          <ac:chgData name="Jonas Bjurel" userId="6b799b81391c3a9b" providerId="LiveId" clId="{9DB32660-02BB-4DE8-853E-B49DBFBF94BE}" dt="2021-09-16T17:42:17.650" v="1224" actId="14100"/>
          <ac:spMkLst>
            <pc:docMk/>
            <pc:sldMk cId="2326088939" sldId="259"/>
            <ac:spMk id="41" creationId="{2B8F48E5-38DD-46B2-A16B-5FF1AAFDE930}"/>
          </ac:spMkLst>
        </pc:spChg>
        <pc:spChg chg="add mod">
          <ac:chgData name="Jonas Bjurel" userId="6b799b81391c3a9b" providerId="LiveId" clId="{9DB32660-02BB-4DE8-853E-B49DBFBF94BE}" dt="2021-09-16T17:42:39.910" v="1233" actId="1076"/>
          <ac:spMkLst>
            <pc:docMk/>
            <pc:sldMk cId="2326088939" sldId="259"/>
            <ac:spMk id="42" creationId="{BBB799C8-6F24-4592-81FB-C7028DA81A56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46" creationId="{7F682DF9-2E79-4A0F-A57D-BCBBA43398E5}"/>
          </ac:spMkLst>
        </pc:spChg>
        <pc:spChg chg="add del mod">
          <ac:chgData name="Jonas Bjurel" userId="6b799b81391c3a9b" providerId="LiveId" clId="{9DB32660-02BB-4DE8-853E-B49DBFBF94BE}" dt="2021-09-16T18:36:33.713" v="1256"/>
          <ac:spMkLst>
            <pc:docMk/>
            <pc:sldMk cId="2326088939" sldId="259"/>
            <ac:spMk id="47" creationId="{4829E92D-B357-41F4-8E5C-13B83D2F711B}"/>
          </ac:spMkLst>
        </pc:spChg>
        <pc:spChg chg="add mod">
          <ac:chgData name="Jonas Bjurel" userId="6b799b81391c3a9b" providerId="LiveId" clId="{9DB32660-02BB-4DE8-853E-B49DBFBF94BE}" dt="2021-09-16T18:39:06.582" v="1390" actId="20577"/>
          <ac:spMkLst>
            <pc:docMk/>
            <pc:sldMk cId="2326088939" sldId="259"/>
            <ac:spMk id="48" creationId="{370EAEE4-4048-4381-B389-8D3A2EAC5966}"/>
          </ac:spMkLst>
        </pc:spChg>
        <pc:spChg chg="add mod">
          <ac:chgData name="Jonas Bjurel" userId="6b799b81391c3a9b" providerId="LiveId" clId="{9DB32660-02BB-4DE8-853E-B49DBFBF94BE}" dt="2021-09-17T17:12:08.983" v="1405" actId="1076"/>
          <ac:spMkLst>
            <pc:docMk/>
            <pc:sldMk cId="2326088939" sldId="259"/>
            <ac:spMk id="50" creationId="{8D1CFD3D-8109-432B-BB2C-CC8DEE5BB67E}"/>
          </ac:spMkLst>
        </pc:spChg>
        <pc:spChg chg="add mod">
          <ac:chgData name="Jonas Bjurel" userId="6b799b81391c3a9b" providerId="LiveId" clId="{9DB32660-02BB-4DE8-853E-B49DBFBF94BE}" dt="2021-09-17T17:12:26.789" v="1419" actId="20577"/>
          <ac:spMkLst>
            <pc:docMk/>
            <pc:sldMk cId="2326088939" sldId="259"/>
            <ac:spMk id="52" creationId="{14135B17-DD80-4688-BDD0-79CC16416B72}"/>
          </ac:spMkLst>
        </pc:spChg>
        <pc:grpChg chg="add del mod">
          <ac:chgData name="Jonas Bjurel" userId="6b799b81391c3a9b" providerId="LiveId" clId="{9DB32660-02BB-4DE8-853E-B49DBFBF94BE}" dt="2021-09-16T14:54:49.891" v="1175" actId="165"/>
          <ac:grpSpMkLst>
            <pc:docMk/>
            <pc:sldMk cId="2326088939" sldId="259"/>
            <ac:grpSpMk id="37" creationId="{344887D0-3E62-4B65-AEE8-1EA2D067B7D1}"/>
          </ac:grpSpMkLst>
        </pc:grpChg>
        <pc:grpChg chg="add del mod">
          <ac:chgData name="Jonas Bjurel" userId="6b799b81391c3a9b" providerId="LiveId" clId="{9DB32660-02BB-4DE8-853E-B49DBFBF94BE}" dt="2021-09-17T17:11:58.755" v="1403" actId="165"/>
          <ac:grpSpMkLst>
            <pc:docMk/>
            <pc:sldMk cId="2326088939" sldId="259"/>
            <ac:grpSpMk id="49" creationId="{7868AE8A-FAE6-4128-B8C0-985823BD8150}"/>
          </ac:grpSpMkLst>
        </pc:grpChg>
        <pc:cxnChg chg="add mod topLvl">
          <ac:chgData name="Jonas Bjurel" userId="6b799b81391c3a9b" providerId="LiveId" clId="{9DB32660-02BB-4DE8-853E-B49DBFBF94BE}" dt="2021-09-16T15:04:36.280" v="1184" actId="1076"/>
          <ac:cxnSpMkLst>
            <pc:docMk/>
            <pc:sldMk cId="2326088939" sldId="259"/>
            <ac:cxnSpMk id="6" creationId="{D500EAB5-88C2-4EE2-B56F-6F08BA7840FB}"/>
          </ac:cxnSpMkLst>
        </pc:cxnChg>
        <pc:cxnChg chg="add mod topLvl">
          <ac:chgData name="Jonas Bjurel" userId="6b799b81391c3a9b" providerId="LiveId" clId="{9DB32660-02BB-4DE8-853E-B49DBFBF94BE}" dt="2021-09-17T17:11:58.755" v="1403" actId="165"/>
          <ac:cxnSpMkLst>
            <pc:docMk/>
            <pc:sldMk cId="2326088939" sldId="259"/>
            <ac:cxnSpMk id="10" creationId="{5D128E60-F6E2-41D3-B386-8D7E4D19C9EE}"/>
          </ac:cxnSpMkLst>
        </pc:cxnChg>
        <pc:cxnChg chg="add mod topLvl">
          <ac:chgData name="Jonas Bjurel" userId="6b799b81391c3a9b" providerId="LiveId" clId="{9DB32660-02BB-4DE8-853E-B49DBFBF94BE}" dt="2021-09-17T17:11:58.755" v="1403" actId="165"/>
          <ac:cxnSpMkLst>
            <pc:docMk/>
            <pc:sldMk cId="2326088939" sldId="259"/>
            <ac:cxnSpMk id="14" creationId="{119A0FD4-F4DF-41D8-BFBD-7A6FCF4E531C}"/>
          </ac:cxnSpMkLst>
        </pc:cxnChg>
        <pc:cxnChg chg="add mod topLvl">
          <ac:chgData name="Jonas Bjurel" userId="6b799b81391c3a9b" providerId="LiveId" clId="{9DB32660-02BB-4DE8-853E-B49DBFBF94BE}" dt="2021-09-16T14:54:49.891" v="1175" actId="165"/>
          <ac:cxnSpMkLst>
            <pc:docMk/>
            <pc:sldMk cId="2326088939" sldId="259"/>
            <ac:cxnSpMk id="18" creationId="{0F48C76A-190D-449F-B6EC-1B38798ED4C7}"/>
          </ac:cxnSpMkLst>
        </pc:cxnChg>
        <pc:cxnChg chg="add mod topLvl">
          <ac:chgData name="Jonas Bjurel" userId="6b799b81391c3a9b" providerId="LiveId" clId="{9DB32660-02BB-4DE8-853E-B49DBFBF94BE}" dt="2021-09-17T17:11:58.755" v="1403" actId="165"/>
          <ac:cxnSpMkLst>
            <pc:docMk/>
            <pc:sldMk cId="2326088939" sldId="259"/>
            <ac:cxnSpMk id="21" creationId="{791F442A-7571-4058-B637-B980E513F5EC}"/>
          </ac:cxnSpMkLst>
        </pc:cxnChg>
        <pc:cxnChg chg="add mod topLvl">
          <ac:chgData name="Jonas Bjurel" userId="6b799b81391c3a9b" providerId="LiveId" clId="{9DB32660-02BB-4DE8-853E-B49DBFBF94BE}" dt="2021-09-17T17:11:58.755" v="1403" actId="165"/>
          <ac:cxnSpMkLst>
            <pc:docMk/>
            <pc:sldMk cId="2326088939" sldId="259"/>
            <ac:cxnSpMk id="25" creationId="{AF5C3CB0-ABD3-48D9-AF71-EB9E83D91BC5}"/>
          </ac:cxnSpMkLst>
        </pc:cxnChg>
        <pc:cxnChg chg="add mod topLvl">
          <ac:chgData name="Jonas Bjurel" userId="6b799b81391c3a9b" providerId="LiveId" clId="{9DB32660-02BB-4DE8-853E-B49DBFBF94BE}" dt="2021-09-17T17:11:58.755" v="1403" actId="165"/>
          <ac:cxnSpMkLst>
            <pc:docMk/>
            <pc:sldMk cId="2326088939" sldId="259"/>
            <ac:cxnSpMk id="29" creationId="{78DE108B-BA13-4866-8071-12F7DDB5C8B9}"/>
          </ac:cxnSpMkLst>
        </pc:cxnChg>
        <pc:cxnChg chg="add mod topLvl">
          <ac:chgData name="Jonas Bjurel" userId="6b799b81391c3a9b" providerId="LiveId" clId="{9DB32660-02BB-4DE8-853E-B49DBFBF94BE}" dt="2021-09-17T17:11:58.755" v="1403" actId="165"/>
          <ac:cxnSpMkLst>
            <pc:docMk/>
            <pc:sldMk cId="2326088939" sldId="259"/>
            <ac:cxnSpMk id="32" creationId="{D552B2BF-ED68-4CE9-A1C5-DF816C6AAD3F}"/>
          </ac:cxnSpMkLst>
        </pc:cxnChg>
        <pc:cxnChg chg="add mod topLvl">
          <ac:chgData name="Jonas Bjurel" userId="6b799b81391c3a9b" providerId="LiveId" clId="{9DB32660-02BB-4DE8-853E-B49DBFBF94BE}" dt="2021-09-17T17:11:58.755" v="1403" actId="165"/>
          <ac:cxnSpMkLst>
            <pc:docMk/>
            <pc:sldMk cId="2326088939" sldId="259"/>
            <ac:cxnSpMk id="35" creationId="{2DF6CBD4-39E5-4679-B429-BCE99023FBBB}"/>
          </ac:cxnSpMkLst>
        </pc:cxnChg>
        <pc:cxnChg chg="add">
          <ac:chgData name="Jonas Bjurel" userId="6b799b81391c3a9b" providerId="LiveId" clId="{9DB32660-02BB-4DE8-853E-B49DBFBF94BE}" dt="2021-09-16T17:42:52.438" v="1234" actId="11529"/>
          <ac:cxnSpMkLst>
            <pc:docMk/>
            <pc:sldMk cId="2326088939" sldId="259"/>
            <ac:cxnSpMk id="44" creationId="{D5C3BB2B-A0A4-4545-8F6A-B7823C70D0B9}"/>
          </ac:cxnSpMkLst>
        </pc:cxnChg>
        <pc:cxnChg chg="add mod">
          <ac:chgData name="Jonas Bjurel" userId="6b799b81391c3a9b" providerId="LiveId" clId="{9DB32660-02BB-4DE8-853E-B49DBFBF94BE}" dt="2021-09-16T17:43:13.151" v="1236" actId="1076"/>
          <ac:cxnSpMkLst>
            <pc:docMk/>
            <pc:sldMk cId="2326088939" sldId="259"/>
            <ac:cxnSpMk id="45" creationId="{CAB99E57-0D9E-49EE-97C5-545EF7E3F811}"/>
          </ac:cxnSpMkLst>
        </pc:cxnChg>
        <pc:cxnChg chg="add mod">
          <ac:chgData name="Jonas Bjurel" userId="6b799b81391c3a9b" providerId="LiveId" clId="{9DB32660-02BB-4DE8-853E-B49DBFBF94BE}" dt="2021-09-17T17:12:08.983" v="1405" actId="1076"/>
          <ac:cxnSpMkLst>
            <pc:docMk/>
            <pc:sldMk cId="2326088939" sldId="259"/>
            <ac:cxnSpMk id="51" creationId="{778224DD-4B96-40FE-A0E6-B7EDC08DB4D8}"/>
          </ac:cxnSpMkLst>
        </pc:cxnChg>
      </pc:sldChg>
      <pc:sldChg chg="addSp delSp modSp new del mod">
        <pc:chgData name="Jonas Bjurel" userId="6b799b81391c3a9b" providerId="LiveId" clId="{9DB32660-02BB-4DE8-853E-B49DBFBF94BE}" dt="2021-09-10T20:41:45.442" v="973" actId="2696"/>
        <pc:sldMkLst>
          <pc:docMk/>
          <pc:sldMk cId="3816925047" sldId="259"/>
        </pc:sldMkLst>
        <pc:spChg chg="del">
          <ac:chgData name="Jonas Bjurel" userId="6b799b81391c3a9b" providerId="LiveId" clId="{9DB32660-02BB-4DE8-853E-B49DBFBF94BE}" dt="2021-08-29T14:20:38.814" v="1" actId="21"/>
          <ac:spMkLst>
            <pc:docMk/>
            <pc:sldMk cId="3816925047" sldId="259"/>
            <ac:spMk id="3" creationId="{9F98DB77-4AFD-45D3-89C2-81C57D1F6637}"/>
          </ac:spMkLst>
        </pc:spChg>
        <pc:spChg chg="add mod">
          <ac:chgData name="Jonas Bjurel" userId="6b799b81391c3a9b" providerId="LiveId" clId="{9DB32660-02BB-4DE8-853E-B49DBFBF94BE}" dt="2021-08-29T14:23:08.356" v="36" actId="1076"/>
          <ac:spMkLst>
            <pc:docMk/>
            <pc:sldMk cId="3816925047" sldId="259"/>
            <ac:spMk id="32" creationId="{DBB2D2B8-2222-4F18-8C1C-5E6938012EAD}"/>
          </ac:spMkLst>
        </pc:spChg>
        <pc:spChg chg="add del mod">
          <ac:chgData name="Jonas Bjurel" userId="6b799b81391c3a9b" providerId="LiveId" clId="{9DB32660-02BB-4DE8-853E-B49DBFBF94BE}" dt="2021-08-29T14:27:20.598" v="81"/>
          <ac:spMkLst>
            <pc:docMk/>
            <pc:sldMk cId="3816925047" sldId="259"/>
            <ac:spMk id="47" creationId="{6DE2412C-57DC-4AF9-BBCA-669C313601B0}"/>
          </ac:spMkLst>
        </pc:spChg>
        <pc:spChg chg="add mod">
          <ac:chgData name="Jonas Bjurel" userId="6b799b81391c3a9b" providerId="LiveId" clId="{9DB32660-02BB-4DE8-853E-B49DBFBF94BE}" dt="2021-08-29T14:27:43.409" v="90" actId="1076"/>
          <ac:spMkLst>
            <pc:docMk/>
            <pc:sldMk cId="3816925047" sldId="259"/>
            <ac:spMk id="48" creationId="{96154B3B-9D86-4D91-B9B9-9FB0A4F920BC}"/>
          </ac:spMkLst>
        </pc:spChg>
        <pc:spChg chg="add mod">
          <ac:chgData name="Jonas Bjurel" userId="6b799b81391c3a9b" providerId="LiveId" clId="{9DB32660-02BB-4DE8-853E-B49DBFBF94BE}" dt="2021-08-29T14:40:26.666" v="145" actId="20577"/>
          <ac:spMkLst>
            <pc:docMk/>
            <pc:sldMk cId="3816925047" sldId="259"/>
            <ac:spMk id="54" creationId="{01F79CEF-6EA8-4339-A2B2-454CA6C08707}"/>
          </ac:spMkLst>
        </pc:spChg>
        <pc:spChg chg="add mod">
          <ac:chgData name="Jonas Bjurel" userId="6b799b81391c3a9b" providerId="LiveId" clId="{9DB32660-02BB-4DE8-853E-B49DBFBF94BE}" dt="2021-08-29T14:41:11.090" v="183" actId="20577"/>
          <ac:spMkLst>
            <pc:docMk/>
            <pc:sldMk cId="3816925047" sldId="259"/>
            <ac:spMk id="60" creationId="{7FE9AB5E-AF78-4669-865F-8ABC91522DF3}"/>
          </ac:spMkLst>
        </pc:spChg>
        <pc:spChg chg="add mod">
          <ac:chgData name="Jonas Bjurel" userId="6b799b81391c3a9b" providerId="LiveId" clId="{9DB32660-02BB-4DE8-853E-B49DBFBF94BE}" dt="2021-08-29T14:45:46.258" v="253" actId="20577"/>
          <ac:spMkLst>
            <pc:docMk/>
            <pc:sldMk cId="3816925047" sldId="259"/>
            <ac:spMk id="100" creationId="{F143117E-E648-47FF-8030-B634824934DD}"/>
          </ac:spMkLst>
        </pc:spChg>
        <pc:spChg chg="add mod">
          <ac:chgData name="Jonas Bjurel" userId="6b799b81391c3a9b" providerId="LiveId" clId="{9DB32660-02BB-4DE8-853E-B49DBFBF94BE}" dt="2021-08-29T14:49:59.262" v="365" actId="20577"/>
          <ac:spMkLst>
            <pc:docMk/>
            <pc:sldMk cId="3816925047" sldId="259"/>
            <ac:spMk id="119" creationId="{ACECAB9D-3105-4346-949A-E0321D082A9D}"/>
          </ac:spMkLst>
        </pc:spChg>
        <pc:spChg chg="add mod">
          <ac:chgData name="Jonas Bjurel" userId="6b799b81391c3a9b" providerId="LiveId" clId="{9DB32660-02BB-4DE8-853E-B49DBFBF94BE}" dt="2021-08-29T14:51:58.517" v="386" actId="20577"/>
          <ac:spMkLst>
            <pc:docMk/>
            <pc:sldMk cId="3816925047" sldId="259"/>
            <ac:spMk id="128" creationId="{CE328AE6-F577-4CB6-87C9-0064CB37FD10}"/>
          </ac:spMkLst>
        </pc:spChg>
        <pc:spChg chg="add mod">
          <ac:chgData name="Jonas Bjurel" userId="6b799b81391c3a9b" providerId="LiveId" clId="{9DB32660-02BB-4DE8-853E-B49DBFBF94BE}" dt="2021-08-29T15:29:04.478" v="481" actId="1076"/>
          <ac:spMkLst>
            <pc:docMk/>
            <pc:sldMk cId="3816925047" sldId="259"/>
            <ac:spMk id="178" creationId="{A47552F7-F8EB-46FD-8515-CF520548CD1A}"/>
          </ac:spMkLst>
        </pc:spChg>
        <pc:spChg chg="add mod">
          <ac:chgData name="Jonas Bjurel" userId="6b799b81391c3a9b" providerId="LiveId" clId="{9DB32660-02BB-4DE8-853E-B49DBFBF94BE}" dt="2021-08-29T15:29:45.099" v="492" actId="1076"/>
          <ac:spMkLst>
            <pc:docMk/>
            <pc:sldMk cId="3816925047" sldId="259"/>
            <ac:spMk id="182" creationId="{1F6DCD38-555C-42A4-914F-62854A14803A}"/>
          </ac:spMkLst>
        </pc:spChg>
        <pc:grpChg chg="add mod">
          <ac:chgData name="Jonas Bjurel" userId="6b799b81391c3a9b" providerId="LiveId" clId="{9DB32660-02BB-4DE8-853E-B49DBFBF94BE}" dt="2021-08-29T14:22:49.877" v="23" actId="1076"/>
          <ac:grpSpMkLst>
            <pc:docMk/>
            <pc:sldMk cId="3816925047" sldId="259"/>
            <ac:grpSpMk id="10" creationId="{2D67179A-4252-45E6-AF4C-6A0004CADE62}"/>
          </ac:grpSpMkLst>
        </pc:grpChg>
        <pc:grpChg chg="add mod">
          <ac:chgData name="Jonas Bjurel" userId="6b799b81391c3a9b" providerId="LiveId" clId="{9DB32660-02BB-4DE8-853E-B49DBFBF94BE}" dt="2021-08-29T14:22:49.877" v="23" actId="1076"/>
          <ac:grpSpMkLst>
            <pc:docMk/>
            <pc:sldMk cId="3816925047" sldId="259"/>
            <ac:grpSpMk id="11" creationId="{DEE55EC6-09B4-4785-8891-3C2192FEFC75}"/>
          </ac:grpSpMkLst>
        </pc:grpChg>
        <pc:grpChg chg="add mod">
          <ac:chgData name="Jonas Bjurel" userId="6b799b81391c3a9b" providerId="LiveId" clId="{9DB32660-02BB-4DE8-853E-B49DBFBF94BE}" dt="2021-08-29T14:48:40.863" v="307" actId="1037"/>
          <ac:grpSpMkLst>
            <pc:docMk/>
            <pc:sldMk cId="3816925047" sldId="259"/>
            <ac:grpSpMk id="14" creationId="{25140031-0C90-44E8-825C-B4D13E403CB8}"/>
          </ac:grpSpMkLst>
        </pc:grpChg>
        <pc:grpChg chg="add mod">
          <ac:chgData name="Jonas Bjurel" userId="6b799b81391c3a9b" providerId="LiveId" clId="{9DB32660-02BB-4DE8-853E-B49DBFBF94BE}" dt="2021-08-29T14:48:40.863" v="307" actId="1037"/>
          <ac:grpSpMkLst>
            <pc:docMk/>
            <pc:sldMk cId="3816925047" sldId="259"/>
            <ac:grpSpMk id="17" creationId="{A3116E65-ECEE-4E77-B670-7B0748445709}"/>
          </ac:grpSpMkLst>
        </pc:grpChg>
        <pc:grpChg chg="add mod">
          <ac:chgData name="Jonas Bjurel" userId="6b799b81391c3a9b" providerId="LiveId" clId="{9DB32660-02BB-4DE8-853E-B49DBFBF94BE}" dt="2021-08-29T14:48:40.863" v="307" actId="1037"/>
          <ac:grpSpMkLst>
            <pc:docMk/>
            <pc:sldMk cId="3816925047" sldId="259"/>
            <ac:grpSpMk id="20" creationId="{BCFFA97F-7448-49F9-9B7C-BF4D1E494A74}"/>
          </ac:grpSpMkLst>
        </pc:grpChg>
        <pc:grpChg chg="add mod">
          <ac:chgData name="Jonas Bjurel" userId="6b799b81391c3a9b" providerId="LiveId" clId="{9DB32660-02BB-4DE8-853E-B49DBFBF94BE}" dt="2021-08-29T14:22:49.877" v="23" actId="1076"/>
          <ac:grpSpMkLst>
            <pc:docMk/>
            <pc:sldMk cId="3816925047" sldId="259"/>
            <ac:grpSpMk id="23" creationId="{85FC286C-9002-40BC-B1C5-9D8DF34D9267}"/>
          </ac:grpSpMkLst>
        </pc:grpChg>
        <pc:grpChg chg="add mod">
          <ac:chgData name="Jonas Bjurel" userId="6b799b81391c3a9b" providerId="LiveId" clId="{9DB32660-02BB-4DE8-853E-B49DBFBF94BE}" dt="2021-08-29T14:22:49.877" v="23" actId="1076"/>
          <ac:grpSpMkLst>
            <pc:docMk/>
            <pc:sldMk cId="3816925047" sldId="259"/>
            <ac:grpSpMk id="26" creationId="{31126043-F625-46B5-800C-26E8B8B2BE04}"/>
          </ac:grpSpMkLst>
        </pc:grpChg>
        <pc:grpChg chg="add mod">
          <ac:chgData name="Jonas Bjurel" userId="6b799b81391c3a9b" providerId="LiveId" clId="{9DB32660-02BB-4DE8-853E-B49DBFBF94BE}" dt="2021-08-29T14:22:49.877" v="23" actId="1076"/>
          <ac:grpSpMkLst>
            <pc:docMk/>
            <pc:sldMk cId="3816925047" sldId="259"/>
            <ac:grpSpMk id="29" creationId="{907C2553-32F7-4CFE-8D64-22CF7E7E9365}"/>
          </ac:grpSpMkLst>
        </pc:grpChg>
        <pc:grpChg chg="add mod">
          <ac:chgData name="Jonas Bjurel" userId="6b799b81391c3a9b" providerId="LiveId" clId="{9DB32660-02BB-4DE8-853E-B49DBFBF94BE}" dt="2021-08-29T14:57:12.686" v="441" actId="1037"/>
          <ac:grpSpMkLst>
            <pc:docMk/>
            <pc:sldMk cId="3816925047" sldId="259"/>
            <ac:grpSpMk id="135" creationId="{1F6D2203-C6ED-4354-870E-9BD4650FC2E1}"/>
          </ac:grpSpMkLst>
        </pc:grpChg>
        <pc:grpChg chg="add mod">
          <ac:chgData name="Jonas Bjurel" userId="6b799b81391c3a9b" providerId="LiveId" clId="{9DB32660-02BB-4DE8-853E-B49DBFBF94BE}" dt="2021-08-29T14:57:12.686" v="441" actId="1037"/>
          <ac:grpSpMkLst>
            <pc:docMk/>
            <pc:sldMk cId="3816925047" sldId="259"/>
            <ac:grpSpMk id="140" creationId="{14081861-37B1-4544-8C16-8C4D61F46FFA}"/>
          </ac:grpSpMkLst>
        </pc:grpChg>
        <pc:grpChg chg="add mod">
          <ac:chgData name="Jonas Bjurel" userId="6b799b81391c3a9b" providerId="LiveId" clId="{9DB32660-02BB-4DE8-853E-B49DBFBF94BE}" dt="2021-08-29T14:57:12.686" v="441" actId="1037"/>
          <ac:grpSpMkLst>
            <pc:docMk/>
            <pc:sldMk cId="3816925047" sldId="259"/>
            <ac:grpSpMk id="149" creationId="{4E63EA71-4D2D-4A49-8DF2-25B45BB5FBC9}"/>
          </ac:grpSpMkLst>
        </pc:grpChg>
        <pc:grpChg chg="add mod">
          <ac:chgData name="Jonas Bjurel" userId="6b799b81391c3a9b" providerId="LiveId" clId="{9DB32660-02BB-4DE8-853E-B49DBFBF94BE}" dt="2021-08-29T14:57:12.686" v="441" actId="1037"/>
          <ac:grpSpMkLst>
            <pc:docMk/>
            <pc:sldMk cId="3816925047" sldId="259"/>
            <ac:grpSpMk id="152" creationId="{45E3941E-C609-4B8D-99FB-671B8EC4FEBB}"/>
          </ac:grpSpMkLst>
        </pc:grpChg>
        <pc:grpChg chg="add del mod">
          <ac:chgData name="Jonas Bjurel" userId="6b799b81391c3a9b" providerId="LiveId" clId="{9DB32660-02BB-4DE8-853E-B49DBFBF94BE}" dt="2021-08-29T15:26:36.646" v="458" actId="21"/>
          <ac:grpSpMkLst>
            <pc:docMk/>
            <pc:sldMk cId="3816925047" sldId="259"/>
            <ac:grpSpMk id="167" creationId="{99421997-1647-48A6-8822-B1C7059DBECC}"/>
          </ac:grpSpMkLst>
        </pc:grpChg>
        <pc:grpChg chg="add del mod">
          <ac:chgData name="Jonas Bjurel" userId="6b799b81391c3a9b" providerId="LiveId" clId="{9DB32660-02BB-4DE8-853E-B49DBFBF94BE}" dt="2021-08-29T15:29:04.478" v="481" actId="1076"/>
          <ac:grpSpMkLst>
            <pc:docMk/>
            <pc:sldMk cId="3816925047" sldId="259"/>
            <ac:grpSpMk id="170" creationId="{142123C1-96F5-4EE7-A1A6-8403B4C2E57B}"/>
          </ac:grpSpMkLst>
        </pc:grpChg>
        <pc:grpChg chg="add mod">
          <ac:chgData name="Jonas Bjurel" userId="6b799b81391c3a9b" providerId="LiveId" clId="{9DB32660-02BB-4DE8-853E-B49DBFBF94BE}" dt="2021-08-29T15:29:04.478" v="481" actId="1076"/>
          <ac:grpSpMkLst>
            <pc:docMk/>
            <pc:sldMk cId="3816925047" sldId="259"/>
            <ac:grpSpMk id="173" creationId="{78AFF2EC-0DE8-4733-9059-EA4ADE13AFB5}"/>
          </ac:grpSpMkLst>
        </pc:grpChg>
        <pc:cxnChg chg="add mod">
          <ac:chgData name="Jonas Bjurel" userId="6b799b81391c3a9b" providerId="LiveId" clId="{9DB32660-02BB-4DE8-853E-B49DBFBF94BE}" dt="2021-08-29T14:22:49.877" v="23" actId="1076"/>
          <ac:cxnSpMkLst>
            <pc:docMk/>
            <pc:sldMk cId="3816925047" sldId="259"/>
            <ac:cxnSpMk id="5" creationId="{87C23B97-3B52-46AE-BDF4-D9D96DA5FAA1}"/>
          </ac:cxnSpMkLst>
        </pc:cxnChg>
        <pc:cxnChg chg="add mod">
          <ac:chgData name="Jonas Bjurel" userId="6b799b81391c3a9b" providerId="LiveId" clId="{9DB32660-02BB-4DE8-853E-B49DBFBF94BE}" dt="2021-08-29T14:22:49.877" v="23" actId="1076"/>
          <ac:cxnSpMkLst>
            <pc:docMk/>
            <pc:sldMk cId="3816925047" sldId="259"/>
            <ac:cxnSpMk id="7" creationId="{AA22AF9E-A6C9-4699-BD9B-05B503153245}"/>
          </ac:cxnSpMkLst>
        </pc:cxnChg>
        <pc:cxnChg chg="add mod">
          <ac:chgData name="Jonas Bjurel" userId="6b799b81391c3a9b" providerId="LiveId" clId="{9DB32660-02BB-4DE8-853E-B49DBFBF94BE}" dt="2021-08-29T14:21:37.344" v="10" actId="164"/>
          <ac:cxnSpMkLst>
            <pc:docMk/>
            <pc:sldMk cId="3816925047" sldId="259"/>
            <ac:cxnSpMk id="8" creationId="{F1BB2F3A-6966-4191-B805-2C740916E723}"/>
          </ac:cxnSpMkLst>
        </pc:cxnChg>
        <pc:cxnChg chg="add mod">
          <ac:chgData name="Jonas Bjurel" userId="6b799b81391c3a9b" providerId="LiveId" clId="{9DB32660-02BB-4DE8-853E-B49DBFBF94BE}" dt="2021-08-29T14:21:37.344" v="10" actId="164"/>
          <ac:cxnSpMkLst>
            <pc:docMk/>
            <pc:sldMk cId="3816925047" sldId="259"/>
            <ac:cxnSpMk id="9" creationId="{D0D3BE4A-C434-49A3-BFE5-C2DD4BE33240}"/>
          </ac:cxnSpMkLst>
        </pc:cxnChg>
        <pc:cxnChg chg="mod">
          <ac:chgData name="Jonas Bjurel" userId="6b799b81391c3a9b" providerId="LiveId" clId="{9DB32660-02BB-4DE8-853E-B49DBFBF94BE}" dt="2021-08-29T14:21:45.697" v="12"/>
          <ac:cxnSpMkLst>
            <pc:docMk/>
            <pc:sldMk cId="3816925047" sldId="259"/>
            <ac:cxnSpMk id="12" creationId="{66D47B5B-CE74-4B3C-95C7-0FAD93B93ADA}"/>
          </ac:cxnSpMkLst>
        </pc:cxnChg>
        <pc:cxnChg chg="mod">
          <ac:chgData name="Jonas Bjurel" userId="6b799b81391c3a9b" providerId="LiveId" clId="{9DB32660-02BB-4DE8-853E-B49DBFBF94BE}" dt="2021-08-29T14:21:45.697" v="12"/>
          <ac:cxnSpMkLst>
            <pc:docMk/>
            <pc:sldMk cId="3816925047" sldId="259"/>
            <ac:cxnSpMk id="13" creationId="{B23FE8C4-CCC3-486E-ABC4-0368BC7A4BE8}"/>
          </ac:cxnSpMkLst>
        </pc:cxnChg>
        <pc:cxnChg chg="mod">
          <ac:chgData name="Jonas Bjurel" userId="6b799b81391c3a9b" providerId="LiveId" clId="{9DB32660-02BB-4DE8-853E-B49DBFBF94BE}" dt="2021-08-29T14:21:50.837" v="14"/>
          <ac:cxnSpMkLst>
            <pc:docMk/>
            <pc:sldMk cId="3816925047" sldId="259"/>
            <ac:cxnSpMk id="15" creationId="{A3686EB3-3C21-4081-A88C-341415CDB2B1}"/>
          </ac:cxnSpMkLst>
        </pc:cxnChg>
        <pc:cxnChg chg="mod">
          <ac:chgData name="Jonas Bjurel" userId="6b799b81391c3a9b" providerId="LiveId" clId="{9DB32660-02BB-4DE8-853E-B49DBFBF94BE}" dt="2021-08-29T14:21:50.837" v="14"/>
          <ac:cxnSpMkLst>
            <pc:docMk/>
            <pc:sldMk cId="3816925047" sldId="259"/>
            <ac:cxnSpMk id="16" creationId="{F59CA5C4-C191-44BC-8CE3-24C5193CCE87}"/>
          </ac:cxnSpMkLst>
        </pc:cxnChg>
        <pc:cxnChg chg="mod">
          <ac:chgData name="Jonas Bjurel" userId="6b799b81391c3a9b" providerId="LiveId" clId="{9DB32660-02BB-4DE8-853E-B49DBFBF94BE}" dt="2021-08-29T14:22:02.473" v="16"/>
          <ac:cxnSpMkLst>
            <pc:docMk/>
            <pc:sldMk cId="3816925047" sldId="259"/>
            <ac:cxnSpMk id="18" creationId="{1179AAB1-1FD5-4F05-A703-06FB6EEFDAC1}"/>
          </ac:cxnSpMkLst>
        </pc:cxnChg>
        <pc:cxnChg chg="mod">
          <ac:chgData name="Jonas Bjurel" userId="6b799b81391c3a9b" providerId="LiveId" clId="{9DB32660-02BB-4DE8-853E-B49DBFBF94BE}" dt="2021-08-29T14:22:02.473" v="16"/>
          <ac:cxnSpMkLst>
            <pc:docMk/>
            <pc:sldMk cId="3816925047" sldId="259"/>
            <ac:cxnSpMk id="19" creationId="{72B322B5-EB82-4A37-8E91-89F6A902C494}"/>
          </ac:cxnSpMkLst>
        </pc:cxnChg>
        <pc:cxnChg chg="mod">
          <ac:chgData name="Jonas Bjurel" userId="6b799b81391c3a9b" providerId="LiveId" clId="{9DB32660-02BB-4DE8-853E-B49DBFBF94BE}" dt="2021-08-29T14:22:09.225" v="18"/>
          <ac:cxnSpMkLst>
            <pc:docMk/>
            <pc:sldMk cId="3816925047" sldId="259"/>
            <ac:cxnSpMk id="21" creationId="{08B6C45F-F82D-4120-8603-F0A11867800C}"/>
          </ac:cxnSpMkLst>
        </pc:cxnChg>
        <pc:cxnChg chg="mod">
          <ac:chgData name="Jonas Bjurel" userId="6b799b81391c3a9b" providerId="LiveId" clId="{9DB32660-02BB-4DE8-853E-B49DBFBF94BE}" dt="2021-08-29T14:22:09.225" v="18"/>
          <ac:cxnSpMkLst>
            <pc:docMk/>
            <pc:sldMk cId="3816925047" sldId="259"/>
            <ac:cxnSpMk id="22" creationId="{36A332E3-D0FD-4EB0-B43F-155EF20E2E53}"/>
          </ac:cxnSpMkLst>
        </pc:cxnChg>
        <pc:cxnChg chg="mod">
          <ac:chgData name="Jonas Bjurel" userId="6b799b81391c3a9b" providerId="LiveId" clId="{9DB32660-02BB-4DE8-853E-B49DBFBF94BE}" dt="2021-08-29T14:22:24.864" v="21"/>
          <ac:cxnSpMkLst>
            <pc:docMk/>
            <pc:sldMk cId="3816925047" sldId="259"/>
            <ac:cxnSpMk id="24" creationId="{A60538B5-38F5-45D8-A15D-624FBC32CB64}"/>
          </ac:cxnSpMkLst>
        </pc:cxnChg>
        <pc:cxnChg chg="mod">
          <ac:chgData name="Jonas Bjurel" userId="6b799b81391c3a9b" providerId="LiveId" clId="{9DB32660-02BB-4DE8-853E-B49DBFBF94BE}" dt="2021-08-29T14:22:24.864" v="21"/>
          <ac:cxnSpMkLst>
            <pc:docMk/>
            <pc:sldMk cId="3816925047" sldId="259"/>
            <ac:cxnSpMk id="25" creationId="{F714C6BF-B5E4-4AA8-82B1-82F2EB76CF47}"/>
          </ac:cxnSpMkLst>
        </pc:cxnChg>
        <pc:cxnChg chg="mod">
          <ac:chgData name="Jonas Bjurel" userId="6b799b81391c3a9b" providerId="LiveId" clId="{9DB32660-02BB-4DE8-853E-B49DBFBF94BE}" dt="2021-08-29T14:22:24.864" v="21"/>
          <ac:cxnSpMkLst>
            <pc:docMk/>
            <pc:sldMk cId="3816925047" sldId="259"/>
            <ac:cxnSpMk id="27" creationId="{8A125E17-C8C1-4A21-AE81-6B227A64A739}"/>
          </ac:cxnSpMkLst>
        </pc:cxnChg>
        <pc:cxnChg chg="mod">
          <ac:chgData name="Jonas Bjurel" userId="6b799b81391c3a9b" providerId="LiveId" clId="{9DB32660-02BB-4DE8-853E-B49DBFBF94BE}" dt="2021-08-29T14:22:24.864" v="21"/>
          <ac:cxnSpMkLst>
            <pc:docMk/>
            <pc:sldMk cId="3816925047" sldId="259"/>
            <ac:cxnSpMk id="28" creationId="{6128A7AB-E0E1-4DF8-AE44-76D7DDE573B2}"/>
          </ac:cxnSpMkLst>
        </pc:cxnChg>
        <pc:cxnChg chg="mod">
          <ac:chgData name="Jonas Bjurel" userId="6b799b81391c3a9b" providerId="LiveId" clId="{9DB32660-02BB-4DE8-853E-B49DBFBF94BE}" dt="2021-08-29T14:22:24.864" v="21"/>
          <ac:cxnSpMkLst>
            <pc:docMk/>
            <pc:sldMk cId="3816925047" sldId="259"/>
            <ac:cxnSpMk id="30" creationId="{6FCBA4E3-509D-48AE-A152-FF0005A84974}"/>
          </ac:cxnSpMkLst>
        </pc:cxnChg>
        <pc:cxnChg chg="mod">
          <ac:chgData name="Jonas Bjurel" userId="6b799b81391c3a9b" providerId="LiveId" clId="{9DB32660-02BB-4DE8-853E-B49DBFBF94BE}" dt="2021-08-29T14:22:24.864" v="21"/>
          <ac:cxnSpMkLst>
            <pc:docMk/>
            <pc:sldMk cId="3816925047" sldId="259"/>
            <ac:cxnSpMk id="31" creationId="{1BD49A8A-AC6C-4869-81CF-0F08D764F41F}"/>
          </ac:cxnSpMkLst>
        </pc:cxnChg>
        <pc:cxnChg chg="add del mod">
          <ac:chgData name="Jonas Bjurel" userId="6b799b81391c3a9b" providerId="LiveId" clId="{9DB32660-02BB-4DE8-853E-B49DBFBF94BE}" dt="2021-08-29T14:48:22.409" v="275" actId="478"/>
          <ac:cxnSpMkLst>
            <pc:docMk/>
            <pc:sldMk cId="3816925047" sldId="259"/>
            <ac:cxnSpMk id="34" creationId="{EEF4C9B7-67D1-45CC-B864-5A6DAFBBD6DF}"/>
          </ac:cxnSpMkLst>
        </pc:cxnChg>
        <pc:cxnChg chg="add del mod">
          <ac:chgData name="Jonas Bjurel" userId="6b799b81391c3a9b" providerId="LiveId" clId="{9DB32660-02BB-4DE8-853E-B49DBFBF94BE}" dt="2021-08-29T14:48:21.265" v="274" actId="478"/>
          <ac:cxnSpMkLst>
            <pc:docMk/>
            <pc:sldMk cId="3816925047" sldId="259"/>
            <ac:cxnSpMk id="35" creationId="{F9936B57-5FEE-465C-A95F-CD72ACEC721A}"/>
          </ac:cxnSpMkLst>
        </pc:cxnChg>
        <pc:cxnChg chg="add mod">
          <ac:chgData name="Jonas Bjurel" userId="6b799b81391c3a9b" providerId="LiveId" clId="{9DB32660-02BB-4DE8-853E-B49DBFBF94BE}" dt="2021-08-29T14:23:38.904" v="42" actId="1076"/>
          <ac:cxnSpMkLst>
            <pc:docMk/>
            <pc:sldMk cId="3816925047" sldId="259"/>
            <ac:cxnSpMk id="36" creationId="{0DD132AF-2961-4E23-89E8-3BED3DF7B39D}"/>
          </ac:cxnSpMkLst>
        </pc:cxnChg>
        <pc:cxnChg chg="add mod">
          <ac:chgData name="Jonas Bjurel" userId="6b799b81391c3a9b" providerId="LiveId" clId="{9DB32660-02BB-4DE8-853E-B49DBFBF94BE}" dt="2021-08-29T14:48:40.863" v="307" actId="1037"/>
          <ac:cxnSpMkLst>
            <pc:docMk/>
            <pc:sldMk cId="3816925047" sldId="259"/>
            <ac:cxnSpMk id="37" creationId="{0B90DCB2-864C-4964-A371-F4D1FCF6F8F4}"/>
          </ac:cxnSpMkLst>
        </pc:cxnChg>
        <pc:cxnChg chg="add mod">
          <ac:chgData name="Jonas Bjurel" userId="6b799b81391c3a9b" providerId="LiveId" clId="{9DB32660-02BB-4DE8-853E-B49DBFBF94BE}" dt="2021-08-29T14:43:38.703" v="203" actId="14100"/>
          <ac:cxnSpMkLst>
            <pc:docMk/>
            <pc:sldMk cId="3816925047" sldId="259"/>
            <ac:cxnSpMk id="39" creationId="{22C43EF3-0C2B-4CC3-A85C-0025B01D8EB7}"/>
          </ac:cxnSpMkLst>
        </pc:cxnChg>
        <pc:cxnChg chg="add mod">
          <ac:chgData name="Jonas Bjurel" userId="6b799b81391c3a9b" providerId="LiveId" clId="{9DB32660-02BB-4DE8-853E-B49DBFBF94BE}" dt="2021-08-29T14:43:34.319" v="202" actId="1036"/>
          <ac:cxnSpMkLst>
            <pc:docMk/>
            <pc:sldMk cId="3816925047" sldId="259"/>
            <ac:cxnSpMk id="41" creationId="{2C16B00A-FAEF-4CA7-A2BD-5FFE4ABCC4AC}"/>
          </ac:cxnSpMkLst>
        </pc:cxnChg>
        <pc:cxnChg chg="add mod">
          <ac:chgData name="Jonas Bjurel" userId="6b799b81391c3a9b" providerId="LiveId" clId="{9DB32660-02BB-4DE8-853E-B49DBFBF94BE}" dt="2021-08-29T14:43:42.594" v="204" actId="14100"/>
          <ac:cxnSpMkLst>
            <pc:docMk/>
            <pc:sldMk cId="3816925047" sldId="259"/>
            <ac:cxnSpMk id="43" creationId="{6A59EE30-BA9D-4208-BB3F-BC3E57CDB9C5}"/>
          </ac:cxnSpMkLst>
        </pc:cxnChg>
        <pc:cxnChg chg="add mod">
          <ac:chgData name="Jonas Bjurel" userId="6b799b81391c3a9b" providerId="LiveId" clId="{9DB32660-02BB-4DE8-853E-B49DBFBF94BE}" dt="2021-08-29T14:58:45.663" v="449" actId="1076"/>
          <ac:cxnSpMkLst>
            <pc:docMk/>
            <pc:sldMk cId="3816925047" sldId="259"/>
            <ac:cxnSpMk id="44" creationId="{38CC50E8-260A-47A5-8118-1DAC7E919E08}"/>
          </ac:cxnSpMkLst>
        </pc:cxnChg>
        <pc:cxnChg chg="add mod">
          <ac:chgData name="Jonas Bjurel" userId="6b799b81391c3a9b" providerId="LiveId" clId="{9DB32660-02BB-4DE8-853E-B49DBFBF94BE}" dt="2021-08-29T14:58:50.584" v="450" actId="1076"/>
          <ac:cxnSpMkLst>
            <pc:docMk/>
            <pc:sldMk cId="3816925047" sldId="259"/>
            <ac:cxnSpMk id="45" creationId="{3EA322AD-9055-493A-8891-391B729A07BF}"/>
          </ac:cxnSpMkLst>
        </pc:cxnChg>
        <pc:cxnChg chg="add mod">
          <ac:chgData name="Jonas Bjurel" userId="6b799b81391c3a9b" providerId="LiveId" clId="{9DB32660-02BB-4DE8-853E-B49DBFBF94BE}" dt="2021-08-29T14:44:00.535" v="208" actId="14100"/>
          <ac:cxnSpMkLst>
            <pc:docMk/>
            <pc:sldMk cId="3816925047" sldId="259"/>
            <ac:cxnSpMk id="49" creationId="{27285FB2-4B78-4C7F-8B0E-2CE1528618EC}"/>
          </ac:cxnSpMkLst>
        </pc:cxnChg>
        <pc:cxnChg chg="add mod">
          <ac:chgData name="Jonas Bjurel" userId="6b799b81391c3a9b" providerId="LiveId" clId="{9DB32660-02BB-4DE8-853E-B49DBFBF94BE}" dt="2021-08-29T14:44:10.275" v="211" actId="1035"/>
          <ac:cxnSpMkLst>
            <pc:docMk/>
            <pc:sldMk cId="3816925047" sldId="259"/>
            <ac:cxnSpMk id="50" creationId="{A6EDC868-2E98-4D57-8987-F43D4F0BC0CC}"/>
          </ac:cxnSpMkLst>
        </pc:cxnChg>
        <pc:cxnChg chg="add mod">
          <ac:chgData name="Jonas Bjurel" userId="6b799b81391c3a9b" providerId="LiveId" clId="{9DB32660-02BB-4DE8-853E-B49DBFBF94BE}" dt="2021-08-29T14:44:15.879" v="212" actId="14100"/>
          <ac:cxnSpMkLst>
            <pc:docMk/>
            <pc:sldMk cId="3816925047" sldId="259"/>
            <ac:cxnSpMk id="51" creationId="{C8E7F39F-C9E9-4040-A759-3765F1DA12FE}"/>
          </ac:cxnSpMkLst>
        </pc:cxnChg>
        <pc:cxnChg chg="add mod">
          <ac:chgData name="Jonas Bjurel" userId="6b799b81391c3a9b" providerId="LiveId" clId="{9DB32660-02BB-4DE8-853E-B49DBFBF94BE}" dt="2021-08-29T14:59:01.991" v="451" actId="1076"/>
          <ac:cxnSpMkLst>
            <pc:docMk/>
            <pc:sldMk cId="3816925047" sldId="259"/>
            <ac:cxnSpMk id="52" creationId="{CB095A18-2022-40FC-B5DC-A61503BEBDB1}"/>
          </ac:cxnSpMkLst>
        </pc:cxnChg>
        <pc:cxnChg chg="add mod">
          <ac:chgData name="Jonas Bjurel" userId="6b799b81391c3a9b" providerId="LiveId" clId="{9DB32660-02BB-4DE8-853E-B49DBFBF94BE}" dt="2021-08-29T14:59:07.480" v="452" actId="14100"/>
          <ac:cxnSpMkLst>
            <pc:docMk/>
            <pc:sldMk cId="3816925047" sldId="259"/>
            <ac:cxnSpMk id="53" creationId="{7F13D1CB-541D-47C6-B77F-466752FA4B98}"/>
          </ac:cxnSpMkLst>
        </pc:cxnChg>
        <pc:cxnChg chg="add mod">
          <ac:chgData name="Jonas Bjurel" userId="6b799b81391c3a9b" providerId="LiveId" clId="{9DB32660-02BB-4DE8-853E-B49DBFBF94BE}" dt="2021-08-29T14:44:23.671" v="213" actId="1076"/>
          <ac:cxnSpMkLst>
            <pc:docMk/>
            <pc:sldMk cId="3816925047" sldId="259"/>
            <ac:cxnSpMk id="56" creationId="{07392366-790F-4CC6-B539-2CCC568EC3DA}"/>
          </ac:cxnSpMkLst>
        </pc:cxnChg>
        <pc:cxnChg chg="add del mod">
          <ac:chgData name="Jonas Bjurel" userId="6b799b81391c3a9b" providerId="LiveId" clId="{9DB32660-02BB-4DE8-853E-B49DBFBF94BE}" dt="2021-08-29T14:46:23.394" v="260" actId="478"/>
          <ac:cxnSpMkLst>
            <pc:docMk/>
            <pc:sldMk cId="3816925047" sldId="259"/>
            <ac:cxnSpMk id="61" creationId="{5C9E7CB9-81EB-45E9-8DED-CE9F46EECCDB}"/>
          </ac:cxnSpMkLst>
        </pc:cxnChg>
        <pc:cxnChg chg="add mod">
          <ac:chgData name="Jonas Bjurel" userId="6b799b81391c3a9b" providerId="LiveId" clId="{9DB32660-02BB-4DE8-853E-B49DBFBF94BE}" dt="2021-08-29T14:57:07.324" v="431" actId="14100"/>
          <ac:cxnSpMkLst>
            <pc:docMk/>
            <pc:sldMk cId="3816925047" sldId="259"/>
            <ac:cxnSpMk id="63" creationId="{73768EB9-ACD1-4386-AAA3-D004BE905609}"/>
          </ac:cxnSpMkLst>
        </pc:cxnChg>
        <pc:cxnChg chg="add del mod">
          <ac:chgData name="Jonas Bjurel" userId="6b799b81391c3a9b" providerId="LiveId" clId="{9DB32660-02BB-4DE8-853E-B49DBFBF94BE}" dt="2021-08-29T14:46:23.394" v="260" actId="478"/>
          <ac:cxnSpMkLst>
            <pc:docMk/>
            <pc:sldMk cId="3816925047" sldId="259"/>
            <ac:cxnSpMk id="65" creationId="{F867664C-F791-428C-826E-44A754DC0AA5}"/>
          </ac:cxnSpMkLst>
        </pc:cxnChg>
        <pc:cxnChg chg="add mod">
          <ac:chgData name="Jonas Bjurel" userId="6b799b81391c3a9b" providerId="LiveId" clId="{9DB32660-02BB-4DE8-853E-B49DBFBF94BE}" dt="2021-08-29T14:46:43.696" v="263" actId="14100"/>
          <ac:cxnSpMkLst>
            <pc:docMk/>
            <pc:sldMk cId="3816925047" sldId="259"/>
            <ac:cxnSpMk id="66" creationId="{B6877D85-F56D-4D85-BAF1-CB4E64A07A9D}"/>
          </ac:cxnSpMkLst>
        </pc:cxnChg>
        <pc:cxnChg chg="add del mod">
          <ac:chgData name="Jonas Bjurel" userId="6b799b81391c3a9b" providerId="LiveId" clId="{9DB32660-02BB-4DE8-853E-B49DBFBF94BE}" dt="2021-08-29T14:46:23.394" v="260" actId="478"/>
          <ac:cxnSpMkLst>
            <pc:docMk/>
            <pc:sldMk cId="3816925047" sldId="259"/>
            <ac:cxnSpMk id="74" creationId="{6BB4E019-6210-4AB7-8CBC-692E3EB2EE40}"/>
          </ac:cxnSpMkLst>
        </pc:cxnChg>
        <pc:cxnChg chg="add mod">
          <ac:chgData name="Jonas Bjurel" userId="6b799b81391c3a9b" providerId="LiveId" clId="{9DB32660-02BB-4DE8-853E-B49DBFBF94BE}" dt="2021-08-29T14:44:31.494" v="215" actId="14100"/>
          <ac:cxnSpMkLst>
            <pc:docMk/>
            <pc:sldMk cId="3816925047" sldId="259"/>
            <ac:cxnSpMk id="77" creationId="{509A0788-03D9-493D-B578-3C145F46A2D9}"/>
          </ac:cxnSpMkLst>
        </pc:cxnChg>
        <pc:cxnChg chg="add mod">
          <ac:chgData name="Jonas Bjurel" userId="6b799b81391c3a9b" providerId="LiveId" clId="{9DB32660-02BB-4DE8-853E-B49DBFBF94BE}" dt="2021-08-29T14:46:04.499" v="256" actId="1035"/>
          <ac:cxnSpMkLst>
            <pc:docMk/>
            <pc:sldMk cId="3816925047" sldId="259"/>
            <ac:cxnSpMk id="78" creationId="{2BFB458D-C753-4AEA-AD64-7FDDD2483A0B}"/>
          </ac:cxnSpMkLst>
        </pc:cxnChg>
        <pc:cxnChg chg="add mod">
          <ac:chgData name="Jonas Bjurel" userId="6b799b81391c3a9b" providerId="LiveId" clId="{9DB32660-02BB-4DE8-853E-B49DBFBF94BE}" dt="2021-08-29T14:58:09.611" v="447" actId="14100"/>
          <ac:cxnSpMkLst>
            <pc:docMk/>
            <pc:sldMk cId="3816925047" sldId="259"/>
            <ac:cxnSpMk id="79" creationId="{B75F1868-52F5-461B-8B9E-C041EA7CF37E}"/>
          </ac:cxnSpMkLst>
        </pc:cxnChg>
        <pc:cxnChg chg="add mod">
          <ac:chgData name="Jonas Bjurel" userId="6b799b81391c3a9b" providerId="LiveId" clId="{9DB32660-02BB-4DE8-853E-B49DBFBF94BE}" dt="2021-08-29T15:30:54.165" v="501" actId="1036"/>
          <ac:cxnSpMkLst>
            <pc:docMk/>
            <pc:sldMk cId="3816925047" sldId="259"/>
            <ac:cxnSpMk id="80" creationId="{2F6E6F5D-4A25-4468-82AE-E0A9F4E6E35B}"/>
          </ac:cxnSpMkLst>
        </pc:cxnChg>
        <pc:cxnChg chg="add mod">
          <ac:chgData name="Jonas Bjurel" userId="6b799b81391c3a9b" providerId="LiveId" clId="{9DB32660-02BB-4DE8-853E-B49DBFBF94BE}" dt="2021-08-29T15:26:53.956" v="459" actId="1076"/>
          <ac:cxnSpMkLst>
            <pc:docMk/>
            <pc:sldMk cId="3816925047" sldId="259"/>
            <ac:cxnSpMk id="81" creationId="{6B230862-1D8C-4109-9261-5807D5DEFA77}"/>
          </ac:cxnSpMkLst>
        </pc:cxnChg>
        <pc:cxnChg chg="add mod">
          <ac:chgData name="Jonas Bjurel" userId="6b799b81391c3a9b" providerId="LiveId" clId="{9DB32660-02BB-4DE8-853E-B49DBFBF94BE}" dt="2021-08-29T14:43:49.428" v="206" actId="1076"/>
          <ac:cxnSpMkLst>
            <pc:docMk/>
            <pc:sldMk cId="3816925047" sldId="259"/>
            <ac:cxnSpMk id="85" creationId="{DBBB842D-1B0B-426C-B1A1-F59B6C5DDE65}"/>
          </ac:cxnSpMkLst>
        </pc:cxnChg>
        <pc:cxnChg chg="add del mod">
          <ac:chgData name="Jonas Bjurel" userId="6b799b81391c3a9b" providerId="LiveId" clId="{9DB32660-02BB-4DE8-853E-B49DBFBF94BE}" dt="2021-08-29T14:45:00.735" v="219"/>
          <ac:cxnSpMkLst>
            <pc:docMk/>
            <pc:sldMk cId="3816925047" sldId="259"/>
            <ac:cxnSpMk id="99" creationId="{5AEB49BB-4D68-4121-99C1-5764F366D686}"/>
          </ac:cxnSpMkLst>
        </pc:cxnChg>
        <pc:cxnChg chg="add mod">
          <ac:chgData name="Jonas Bjurel" userId="6b799b81391c3a9b" providerId="LiveId" clId="{9DB32660-02BB-4DE8-853E-B49DBFBF94BE}" dt="2021-08-29T14:47:49.199" v="270" actId="1037"/>
          <ac:cxnSpMkLst>
            <pc:docMk/>
            <pc:sldMk cId="3816925047" sldId="259"/>
            <ac:cxnSpMk id="104" creationId="{74B91A26-C50D-4DFE-968E-CB5AC9433B52}"/>
          </ac:cxnSpMkLst>
        </pc:cxnChg>
        <pc:cxnChg chg="add mod">
          <ac:chgData name="Jonas Bjurel" userId="6b799b81391c3a9b" providerId="LiveId" clId="{9DB32660-02BB-4DE8-853E-B49DBFBF94BE}" dt="2021-08-29T14:47:49.199" v="270" actId="1037"/>
          <ac:cxnSpMkLst>
            <pc:docMk/>
            <pc:sldMk cId="3816925047" sldId="259"/>
            <ac:cxnSpMk id="105" creationId="{ED336C30-CFA9-4D06-97CF-BF1184DC0414}"/>
          </ac:cxnSpMkLst>
        </pc:cxnChg>
        <pc:cxnChg chg="add mod">
          <ac:chgData name="Jonas Bjurel" userId="6b799b81391c3a9b" providerId="LiveId" clId="{9DB32660-02BB-4DE8-853E-B49DBFBF94BE}" dt="2021-08-29T14:49:24.165" v="357" actId="14100"/>
          <ac:cxnSpMkLst>
            <pc:docMk/>
            <pc:sldMk cId="3816925047" sldId="259"/>
            <ac:cxnSpMk id="106" creationId="{82168A58-0676-48E2-B01C-8366E196B0F6}"/>
          </ac:cxnSpMkLst>
        </pc:cxnChg>
        <pc:cxnChg chg="add mod">
          <ac:chgData name="Jonas Bjurel" userId="6b799b81391c3a9b" providerId="LiveId" clId="{9DB32660-02BB-4DE8-853E-B49DBFBF94BE}" dt="2021-08-29T14:49:04.630" v="353" actId="1038"/>
          <ac:cxnSpMkLst>
            <pc:docMk/>
            <pc:sldMk cId="3816925047" sldId="259"/>
            <ac:cxnSpMk id="107" creationId="{D37F4BC3-1519-475F-9D8B-A8134BD289C8}"/>
          </ac:cxnSpMkLst>
        </pc:cxnChg>
        <pc:cxnChg chg="add mod">
          <ac:chgData name="Jonas Bjurel" userId="6b799b81391c3a9b" providerId="LiveId" clId="{9DB32660-02BB-4DE8-853E-B49DBFBF94BE}" dt="2021-08-29T14:50:46.974" v="375" actId="1036"/>
          <ac:cxnSpMkLst>
            <pc:docMk/>
            <pc:sldMk cId="3816925047" sldId="259"/>
            <ac:cxnSpMk id="108" creationId="{0CF2CD1C-B850-4D5D-9173-C07DCD8C68FB}"/>
          </ac:cxnSpMkLst>
        </pc:cxnChg>
        <pc:cxnChg chg="add mod">
          <ac:chgData name="Jonas Bjurel" userId="6b799b81391c3a9b" providerId="LiveId" clId="{9DB32660-02BB-4DE8-853E-B49DBFBF94BE}" dt="2021-08-29T14:57:26.989" v="443" actId="14100"/>
          <ac:cxnSpMkLst>
            <pc:docMk/>
            <pc:sldMk cId="3816925047" sldId="259"/>
            <ac:cxnSpMk id="114" creationId="{6A3DCF00-8B47-4055-B21B-28900B4E2656}"/>
          </ac:cxnSpMkLst>
        </pc:cxnChg>
        <pc:cxnChg chg="add mod">
          <ac:chgData name="Jonas Bjurel" userId="6b799b81391c3a9b" providerId="LiveId" clId="{9DB32660-02BB-4DE8-853E-B49DBFBF94BE}" dt="2021-08-29T14:50:36.555" v="371" actId="14100"/>
          <ac:cxnSpMkLst>
            <pc:docMk/>
            <pc:sldMk cId="3816925047" sldId="259"/>
            <ac:cxnSpMk id="120" creationId="{EEC5144E-B3E0-449A-8394-9682516DF79E}"/>
          </ac:cxnSpMkLst>
        </pc:cxnChg>
        <pc:cxnChg chg="add mod">
          <ac:chgData name="Jonas Bjurel" userId="6b799b81391c3a9b" providerId="LiveId" clId="{9DB32660-02BB-4DE8-853E-B49DBFBF94BE}" dt="2021-08-29T14:51:17.494" v="381" actId="1038"/>
          <ac:cxnSpMkLst>
            <pc:docMk/>
            <pc:sldMk cId="3816925047" sldId="259"/>
            <ac:cxnSpMk id="123" creationId="{F639C09A-5BDA-472B-A9EB-D7744C4ED7C5}"/>
          </ac:cxnSpMkLst>
        </pc:cxnChg>
        <pc:cxnChg chg="add mod">
          <ac:chgData name="Jonas Bjurel" userId="6b799b81391c3a9b" providerId="LiveId" clId="{9DB32660-02BB-4DE8-853E-B49DBFBF94BE}" dt="2021-08-29T14:50:53.632" v="377" actId="1076"/>
          <ac:cxnSpMkLst>
            <pc:docMk/>
            <pc:sldMk cId="3816925047" sldId="259"/>
            <ac:cxnSpMk id="125" creationId="{646C1CD7-8819-482C-BE4A-DF8ACFCEAF5D}"/>
          </ac:cxnSpMkLst>
        </pc:cxnChg>
        <pc:cxnChg chg="add del">
          <ac:chgData name="Jonas Bjurel" userId="6b799b81391c3a9b" providerId="LiveId" clId="{9DB32660-02BB-4DE8-853E-B49DBFBF94BE}" dt="2021-08-29T14:52:15.163" v="388" actId="11529"/>
          <ac:cxnSpMkLst>
            <pc:docMk/>
            <pc:sldMk cId="3816925047" sldId="259"/>
            <ac:cxnSpMk id="130" creationId="{51CB77C3-6CF5-4B39-9595-C4F6CD24303A}"/>
          </ac:cxnSpMkLst>
        </pc:cxnChg>
        <pc:cxnChg chg="add mod">
          <ac:chgData name="Jonas Bjurel" userId="6b799b81391c3a9b" providerId="LiveId" clId="{9DB32660-02BB-4DE8-853E-B49DBFBF94BE}" dt="2021-08-29T14:53:41.631" v="399" actId="208"/>
          <ac:cxnSpMkLst>
            <pc:docMk/>
            <pc:sldMk cId="3816925047" sldId="259"/>
            <ac:cxnSpMk id="132" creationId="{2B935E90-09DB-40A9-9131-CA709EC9FF98}"/>
          </ac:cxnSpMkLst>
        </pc:cxnChg>
        <pc:cxnChg chg="add mod">
          <ac:chgData name="Jonas Bjurel" userId="6b799b81391c3a9b" providerId="LiveId" clId="{9DB32660-02BB-4DE8-853E-B49DBFBF94BE}" dt="2021-08-29T14:53:41.631" v="399" actId="208"/>
          <ac:cxnSpMkLst>
            <pc:docMk/>
            <pc:sldMk cId="3816925047" sldId="259"/>
            <ac:cxnSpMk id="134" creationId="{F7FE0220-5243-4B05-AB55-4CCC87AFCD9E}"/>
          </ac:cxnSpMkLst>
        </pc:cxnChg>
        <pc:cxnChg chg="add mod">
          <ac:chgData name="Jonas Bjurel" userId="6b799b81391c3a9b" providerId="LiveId" clId="{9DB32660-02BB-4DE8-853E-B49DBFBF94BE}" dt="2021-08-29T14:57:17.637" v="442" actId="14100"/>
          <ac:cxnSpMkLst>
            <pc:docMk/>
            <pc:sldMk cId="3816925047" sldId="259"/>
            <ac:cxnSpMk id="137" creationId="{608B9557-2247-4AD4-B085-E6D18CC50810}"/>
          </ac:cxnSpMkLst>
        </pc:cxnChg>
        <pc:cxnChg chg="mod">
          <ac:chgData name="Jonas Bjurel" userId="6b799b81391c3a9b" providerId="LiveId" clId="{9DB32660-02BB-4DE8-853E-B49DBFBF94BE}" dt="2021-08-29T14:54:03.630" v="402"/>
          <ac:cxnSpMkLst>
            <pc:docMk/>
            <pc:sldMk cId="3816925047" sldId="259"/>
            <ac:cxnSpMk id="141" creationId="{EBF4EBB7-7EF0-4637-8D76-CA65F6A073F0}"/>
          </ac:cxnSpMkLst>
        </pc:cxnChg>
        <pc:cxnChg chg="mod">
          <ac:chgData name="Jonas Bjurel" userId="6b799b81391c3a9b" providerId="LiveId" clId="{9DB32660-02BB-4DE8-853E-B49DBFBF94BE}" dt="2021-08-29T14:54:03.630" v="402"/>
          <ac:cxnSpMkLst>
            <pc:docMk/>
            <pc:sldMk cId="3816925047" sldId="259"/>
            <ac:cxnSpMk id="142" creationId="{27D1B4CC-529C-42A7-B639-906F44A446CF}"/>
          </ac:cxnSpMkLst>
        </pc:cxnChg>
        <pc:cxnChg chg="add mod">
          <ac:chgData name="Jonas Bjurel" userId="6b799b81391c3a9b" providerId="LiveId" clId="{9DB32660-02BB-4DE8-853E-B49DBFBF94BE}" dt="2021-08-29T14:57:12.686" v="441" actId="1037"/>
          <ac:cxnSpMkLst>
            <pc:docMk/>
            <pc:sldMk cId="3816925047" sldId="259"/>
            <ac:cxnSpMk id="145" creationId="{AB576E9C-DB91-469F-A678-8747C7BF5E08}"/>
          </ac:cxnSpMkLst>
        </pc:cxnChg>
        <pc:cxnChg chg="add mod">
          <ac:chgData name="Jonas Bjurel" userId="6b799b81391c3a9b" providerId="LiveId" clId="{9DB32660-02BB-4DE8-853E-B49DBFBF94BE}" dt="2021-08-29T14:57:12.686" v="441" actId="1037"/>
          <ac:cxnSpMkLst>
            <pc:docMk/>
            <pc:sldMk cId="3816925047" sldId="259"/>
            <ac:cxnSpMk id="148" creationId="{6F9F7C41-6A52-46EB-869A-8A819B1C5513}"/>
          </ac:cxnSpMkLst>
        </pc:cxnChg>
        <pc:cxnChg chg="mod">
          <ac:chgData name="Jonas Bjurel" userId="6b799b81391c3a9b" providerId="LiveId" clId="{9DB32660-02BB-4DE8-853E-B49DBFBF94BE}" dt="2021-08-29T14:55:46.734" v="423"/>
          <ac:cxnSpMkLst>
            <pc:docMk/>
            <pc:sldMk cId="3816925047" sldId="259"/>
            <ac:cxnSpMk id="150" creationId="{28AE580F-D096-4221-9864-6671CC9B91C7}"/>
          </ac:cxnSpMkLst>
        </pc:cxnChg>
        <pc:cxnChg chg="mod">
          <ac:chgData name="Jonas Bjurel" userId="6b799b81391c3a9b" providerId="LiveId" clId="{9DB32660-02BB-4DE8-853E-B49DBFBF94BE}" dt="2021-08-29T14:55:46.734" v="423"/>
          <ac:cxnSpMkLst>
            <pc:docMk/>
            <pc:sldMk cId="3816925047" sldId="259"/>
            <ac:cxnSpMk id="151" creationId="{444FA802-7972-4AA4-9615-83ED91A75B97}"/>
          </ac:cxnSpMkLst>
        </pc:cxnChg>
        <pc:cxnChg chg="mod">
          <ac:chgData name="Jonas Bjurel" userId="6b799b81391c3a9b" providerId="LiveId" clId="{9DB32660-02BB-4DE8-853E-B49DBFBF94BE}" dt="2021-08-29T14:55:46.734" v="423"/>
          <ac:cxnSpMkLst>
            <pc:docMk/>
            <pc:sldMk cId="3816925047" sldId="259"/>
            <ac:cxnSpMk id="153" creationId="{316F8546-919B-4E84-8034-3DDA08B92125}"/>
          </ac:cxnSpMkLst>
        </pc:cxnChg>
        <pc:cxnChg chg="mod">
          <ac:chgData name="Jonas Bjurel" userId="6b799b81391c3a9b" providerId="LiveId" clId="{9DB32660-02BB-4DE8-853E-B49DBFBF94BE}" dt="2021-08-29T14:55:46.734" v="423"/>
          <ac:cxnSpMkLst>
            <pc:docMk/>
            <pc:sldMk cId="3816925047" sldId="259"/>
            <ac:cxnSpMk id="154" creationId="{AC380AB7-F19A-4F9E-9204-951DEBCDFC48}"/>
          </ac:cxnSpMkLst>
        </pc:cxnChg>
        <pc:cxnChg chg="add mod">
          <ac:chgData name="Jonas Bjurel" userId="6b799b81391c3a9b" providerId="LiveId" clId="{9DB32660-02BB-4DE8-853E-B49DBFBF94BE}" dt="2021-08-29T14:57:12.686" v="441" actId="1037"/>
          <ac:cxnSpMkLst>
            <pc:docMk/>
            <pc:sldMk cId="3816925047" sldId="259"/>
            <ac:cxnSpMk id="155" creationId="{29743FF9-3C50-4D00-8FC4-B4385A7E6819}"/>
          </ac:cxnSpMkLst>
        </pc:cxnChg>
        <pc:cxnChg chg="add mod">
          <ac:chgData name="Jonas Bjurel" userId="6b799b81391c3a9b" providerId="LiveId" clId="{9DB32660-02BB-4DE8-853E-B49DBFBF94BE}" dt="2021-08-29T14:57:12.686" v="441" actId="1037"/>
          <ac:cxnSpMkLst>
            <pc:docMk/>
            <pc:sldMk cId="3816925047" sldId="259"/>
            <ac:cxnSpMk id="156" creationId="{48141B65-B112-46C8-9B8F-81BBCDA86F58}"/>
          </ac:cxnSpMkLst>
        </pc:cxnChg>
        <pc:cxnChg chg="mod">
          <ac:chgData name="Jonas Bjurel" userId="6b799b81391c3a9b" providerId="LiveId" clId="{9DB32660-02BB-4DE8-853E-B49DBFBF94BE}" dt="2021-08-29T15:26:11.555" v="454"/>
          <ac:cxnSpMkLst>
            <pc:docMk/>
            <pc:sldMk cId="3816925047" sldId="259"/>
            <ac:cxnSpMk id="168" creationId="{AFA8EC8B-480E-4997-A811-FA224673587E}"/>
          </ac:cxnSpMkLst>
        </pc:cxnChg>
        <pc:cxnChg chg="mod">
          <ac:chgData name="Jonas Bjurel" userId="6b799b81391c3a9b" providerId="LiveId" clId="{9DB32660-02BB-4DE8-853E-B49DBFBF94BE}" dt="2021-08-29T15:26:11.555" v="454"/>
          <ac:cxnSpMkLst>
            <pc:docMk/>
            <pc:sldMk cId="3816925047" sldId="259"/>
            <ac:cxnSpMk id="169" creationId="{A5036BFA-0743-4CB5-BE21-20442F59AA3F}"/>
          </ac:cxnSpMkLst>
        </pc:cxnChg>
        <pc:cxnChg chg="mod">
          <ac:chgData name="Jonas Bjurel" userId="6b799b81391c3a9b" providerId="LiveId" clId="{9DB32660-02BB-4DE8-853E-B49DBFBF94BE}" dt="2021-08-29T15:26:11.555" v="454"/>
          <ac:cxnSpMkLst>
            <pc:docMk/>
            <pc:sldMk cId="3816925047" sldId="259"/>
            <ac:cxnSpMk id="171" creationId="{515D9D97-A8EF-4E6F-A684-751952CFB989}"/>
          </ac:cxnSpMkLst>
        </pc:cxnChg>
        <pc:cxnChg chg="mod">
          <ac:chgData name="Jonas Bjurel" userId="6b799b81391c3a9b" providerId="LiveId" clId="{9DB32660-02BB-4DE8-853E-B49DBFBF94BE}" dt="2021-08-29T15:26:11.555" v="454"/>
          <ac:cxnSpMkLst>
            <pc:docMk/>
            <pc:sldMk cId="3816925047" sldId="259"/>
            <ac:cxnSpMk id="172" creationId="{564699D0-E37D-42D0-B046-0EE5803EF042}"/>
          </ac:cxnSpMkLst>
        </pc:cxnChg>
        <pc:cxnChg chg="mod">
          <ac:chgData name="Jonas Bjurel" userId="6b799b81391c3a9b" providerId="LiveId" clId="{9DB32660-02BB-4DE8-853E-B49DBFBF94BE}" dt="2021-08-29T15:26:11.555" v="454"/>
          <ac:cxnSpMkLst>
            <pc:docMk/>
            <pc:sldMk cId="3816925047" sldId="259"/>
            <ac:cxnSpMk id="174" creationId="{03457FF9-A865-4617-A794-E2151D806A01}"/>
          </ac:cxnSpMkLst>
        </pc:cxnChg>
        <pc:cxnChg chg="mod">
          <ac:chgData name="Jonas Bjurel" userId="6b799b81391c3a9b" providerId="LiveId" clId="{9DB32660-02BB-4DE8-853E-B49DBFBF94BE}" dt="2021-08-29T15:26:11.555" v="454"/>
          <ac:cxnSpMkLst>
            <pc:docMk/>
            <pc:sldMk cId="3816925047" sldId="259"/>
            <ac:cxnSpMk id="175" creationId="{3A18FB47-FD7A-4D02-A9B6-8A21BAECD391}"/>
          </ac:cxnSpMkLst>
        </pc:cxnChg>
        <pc:cxnChg chg="add mod">
          <ac:chgData name="Jonas Bjurel" userId="6b799b81391c3a9b" providerId="LiveId" clId="{9DB32660-02BB-4DE8-853E-B49DBFBF94BE}" dt="2021-08-29T15:29:04.478" v="481" actId="1076"/>
          <ac:cxnSpMkLst>
            <pc:docMk/>
            <pc:sldMk cId="3816925047" sldId="259"/>
            <ac:cxnSpMk id="176" creationId="{68C5DAE8-678F-4224-90EE-B1B9A50B2EDC}"/>
          </ac:cxnSpMkLst>
        </pc:cxnChg>
        <pc:cxnChg chg="add mod">
          <ac:chgData name="Jonas Bjurel" userId="6b799b81391c3a9b" providerId="LiveId" clId="{9DB32660-02BB-4DE8-853E-B49DBFBF94BE}" dt="2021-08-29T15:29:04.478" v="481" actId="1076"/>
          <ac:cxnSpMkLst>
            <pc:docMk/>
            <pc:sldMk cId="3816925047" sldId="259"/>
            <ac:cxnSpMk id="177" creationId="{A14CEA78-9D26-4C92-B80F-17382497BC12}"/>
          </ac:cxnSpMkLst>
        </pc:cxnChg>
        <pc:cxnChg chg="add mod">
          <ac:chgData name="Jonas Bjurel" userId="6b799b81391c3a9b" providerId="LiveId" clId="{9DB32660-02BB-4DE8-853E-B49DBFBF94BE}" dt="2021-08-29T15:30:46.523" v="495" actId="14100"/>
          <ac:cxnSpMkLst>
            <pc:docMk/>
            <pc:sldMk cId="3816925047" sldId="259"/>
            <ac:cxnSpMk id="180" creationId="{C57D4A26-7E76-45CB-A95B-E156D1CED694}"/>
          </ac:cxnSpMkLst>
        </pc:cxnChg>
        <pc:cxnChg chg="add mod">
          <ac:chgData name="Jonas Bjurel" userId="6b799b81391c3a9b" providerId="LiveId" clId="{9DB32660-02BB-4DE8-853E-B49DBFBF94BE}" dt="2021-08-29T15:30:03.176" v="494" actId="1076"/>
          <ac:cxnSpMkLst>
            <pc:docMk/>
            <pc:sldMk cId="3816925047" sldId="259"/>
            <ac:cxnSpMk id="183" creationId="{9BA0A5E9-8322-4B10-B5AF-D1EB96ADFA0E}"/>
          </ac:cxnSpMkLst>
        </pc:cxnChg>
      </pc:sldChg>
      <pc:sldChg chg="addSp delSp modSp new mod">
        <pc:chgData name="Jonas Bjurel" userId="6b799b81391c3a9b" providerId="LiveId" clId="{9DB32660-02BB-4DE8-853E-B49DBFBF94BE}" dt="2021-10-11T18:54:55.519" v="1724" actId="20577"/>
        <pc:sldMkLst>
          <pc:docMk/>
          <pc:sldMk cId="2026960751" sldId="260"/>
        </pc:sldMkLst>
        <pc:spChg chg="mod">
          <ac:chgData name="Jonas Bjurel" userId="6b799b81391c3a9b" providerId="LiveId" clId="{9DB32660-02BB-4DE8-853E-B49DBFBF94BE}" dt="2021-10-11T18:47:28.176" v="1508" actId="20577"/>
          <ac:spMkLst>
            <pc:docMk/>
            <pc:sldMk cId="2026960751" sldId="260"/>
            <ac:spMk id="2" creationId="{AD39C6E5-FD4F-4974-85AC-0068E3F073C3}"/>
          </ac:spMkLst>
        </pc:spChg>
        <pc:spChg chg="del">
          <ac:chgData name="Jonas Bjurel" userId="6b799b81391c3a9b" providerId="LiveId" clId="{9DB32660-02BB-4DE8-853E-B49DBFBF94BE}" dt="2021-10-11T18:45:51.189" v="1465" actId="21"/>
          <ac:spMkLst>
            <pc:docMk/>
            <pc:sldMk cId="2026960751" sldId="260"/>
            <ac:spMk id="3" creationId="{508BDA5A-7EE2-4DA4-BE83-74F8D4239E02}"/>
          </ac:spMkLst>
        </pc:spChg>
        <pc:spChg chg="add mod">
          <ac:chgData name="Jonas Bjurel" userId="6b799b81391c3a9b" providerId="LiveId" clId="{9DB32660-02BB-4DE8-853E-B49DBFBF94BE}" dt="2021-10-11T18:54:55.519" v="1724" actId="20577"/>
          <ac:spMkLst>
            <pc:docMk/>
            <pc:sldMk cId="2026960751" sldId="260"/>
            <ac:spMk id="4" creationId="{D040AE59-249F-49E8-BF0C-CC0235E6B9AD}"/>
          </ac:spMkLst>
        </pc:spChg>
        <pc:spChg chg="add mod">
          <ac:chgData name="Jonas Bjurel" userId="6b799b81391c3a9b" providerId="LiveId" clId="{9DB32660-02BB-4DE8-853E-B49DBFBF94BE}" dt="2021-10-11T18:52:48.691" v="1704" actId="20577"/>
          <ac:spMkLst>
            <pc:docMk/>
            <pc:sldMk cId="2026960751" sldId="260"/>
            <ac:spMk id="5" creationId="{52E8C133-C67F-436E-BDD0-05788521D6A0}"/>
          </ac:spMkLst>
        </pc:spChg>
        <pc:spChg chg="add del mod">
          <ac:chgData name="Jonas Bjurel" userId="6b799b81391c3a9b" providerId="LiveId" clId="{9DB32660-02BB-4DE8-853E-B49DBFBF94BE}" dt="2021-10-11T18:54:35.803" v="1709"/>
          <ac:spMkLst>
            <pc:docMk/>
            <pc:sldMk cId="2026960751" sldId="260"/>
            <ac:spMk id="6" creationId="{EC548AF6-1A4B-4892-AD8D-F33F54810B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A4EB-292F-4565-A30B-C41BFD180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E1AB8-886D-48F5-B8CB-746435BB8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55FD1-7268-430C-A081-17008F79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9F94-ED67-4F14-8D38-53742644DD53}" type="datetimeFigureOut">
              <a:rPr lang="en-SE" smtClean="0"/>
              <a:t>2021-10-11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C1639-9903-4100-8378-A24257E1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C4A17-5AC4-449E-8CFB-1036248B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22BE-FB5E-4CEC-86AA-8055BEB427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7148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FD596-45C2-418B-82F5-77FC426BF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FAF37-6ED4-47CB-9692-D0E2BFBBC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E70C1-7A72-424B-AEC8-9110A2E6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9F94-ED67-4F14-8D38-53742644DD53}" type="datetimeFigureOut">
              <a:rPr lang="en-SE" smtClean="0"/>
              <a:t>2021-10-11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E277-EA18-4881-B399-A1BF3552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36DA6-0DF4-48BE-BDB9-F20850F4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22BE-FB5E-4CEC-86AA-8055BEB427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3009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D94576-BFD2-43BE-AF7B-96764FE6A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1C8E5-8DFE-4CBC-A836-FE84F1750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FB3A4-96B7-4B76-B313-658260818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9F94-ED67-4F14-8D38-53742644DD53}" type="datetimeFigureOut">
              <a:rPr lang="en-SE" smtClean="0"/>
              <a:t>2021-10-11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030F7-CA32-4490-8C06-6CA318D08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D6080-C1A9-4C5C-A431-8858A7F4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22BE-FB5E-4CEC-86AA-8055BEB427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497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9B27-00FC-48B9-AEF5-70B24CC08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395A9-DFB4-4547-A5FE-6777C3E22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72260-0DC2-4EBA-A392-7586C59D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9F94-ED67-4F14-8D38-53742644DD53}" type="datetimeFigureOut">
              <a:rPr lang="en-SE" smtClean="0"/>
              <a:t>2021-10-11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35140-62EF-47F5-AE11-9C5D5E33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13D1D-5A2E-4119-9D2A-61BB9BA9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22BE-FB5E-4CEC-86AA-8055BEB427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0631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E6D7-05F8-4BE1-B6C9-ADCBC397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01F78-19C3-43E4-8F2D-34C6202E3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6CB83-1E0F-4875-8BA5-D8AA6E5A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9F94-ED67-4F14-8D38-53742644DD53}" type="datetimeFigureOut">
              <a:rPr lang="en-SE" smtClean="0"/>
              <a:t>2021-10-11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8CC1A-C531-4049-B2B0-6F6843B9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48E34-1194-4471-B495-64D4DB27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22BE-FB5E-4CEC-86AA-8055BEB427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68558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2123-B418-4DCA-B3FB-5D15906A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3FF76-8E20-4F1D-A01C-D93627508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BC968-F9CE-4399-8ED6-FC0BD1964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A3D54-886D-4658-ACD5-4F720F30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9F94-ED67-4F14-8D38-53742644DD53}" type="datetimeFigureOut">
              <a:rPr lang="en-SE" smtClean="0"/>
              <a:t>2021-10-11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51406-B801-4BA3-9721-5BCE87EA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C89EE-99B7-42D6-A074-D024B655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22BE-FB5E-4CEC-86AA-8055BEB427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069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1745-73B2-4712-A213-7909CFFC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CD0C2-FE5D-4B2E-B354-ABD76B5C4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8A5D5-925D-44E8-BFB2-0AD19883D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428EE1-1B1D-466A-B4B5-099A6C65B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BEA8DC-A453-4326-9E16-F6B54CF44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3BDDD-707C-4E66-9140-324F9534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9F94-ED67-4F14-8D38-53742644DD53}" type="datetimeFigureOut">
              <a:rPr lang="en-SE" smtClean="0"/>
              <a:t>2021-10-11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CA0BE-1CF7-48AC-9112-07225EEC3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7AAF4-F4AB-4159-B481-29434327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22BE-FB5E-4CEC-86AA-8055BEB427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7853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3040-FA4A-4C65-8652-D5BFA9C0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8C0E8-FDFF-4EE1-9F5B-7D51ED99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9F94-ED67-4F14-8D38-53742644DD53}" type="datetimeFigureOut">
              <a:rPr lang="en-SE" smtClean="0"/>
              <a:t>2021-10-11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CC323-9EE4-4759-93EC-E6370412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2809B-1344-460A-91CF-91FE12BA9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22BE-FB5E-4CEC-86AA-8055BEB427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2416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40F060-4193-4422-A634-CAD34AB5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9F94-ED67-4F14-8D38-53742644DD53}" type="datetimeFigureOut">
              <a:rPr lang="en-SE" smtClean="0"/>
              <a:t>2021-10-11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C5B67-030F-44B0-B47C-24BFC9AB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61C74-0402-436A-94A5-94DEBAE0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22BE-FB5E-4CEC-86AA-8055BEB427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8243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9217-6B1E-41C8-ABA4-39E62AE3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AA33E-53DF-43F2-8CD0-557000C18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8C6AA-774A-4CCB-B971-7C5C11EE4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921EE-420C-41A8-B8D6-545295710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9F94-ED67-4F14-8D38-53742644DD53}" type="datetimeFigureOut">
              <a:rPr lang="en-SE" smtClean="0"/>
              <a:t>2021-10-11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3F177-5049-48CC-A715-9608FF258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2C6B3-4A12-48AB-B7AA-E70A2E8C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22BE-FB5E-4CEC-86AA-8055BEB427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8708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E6AA-612D-4B11-95A1-B846DCE39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7198A3-274F-411F-800B-54AFAC74D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7C2E4-CDCA-4B23-AA76-686176524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95FF4-D3C9-498D-A497-00CBFF83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9F94-ED67-4F14-8D38-53742644DD53}" type="datetimeFigureOut">
              <a:rPr lang="en-SE" smtClean="0"/>
              <a:t>2021-10-11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D9ECC-8D08-40EE-830E-D63391BF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458B1-E393-4CE6-9141-E804C737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22BE-FB5E-4CEC-86AA-8055BEB427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2768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8AEF73-452B-4DC5-A7FD-8E36D3BC5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422D9-BEE7-4DC7-ACC8-306A4801E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C308F-413C-425C-A00F-EEBA0DB9A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E9F94-ED67-4F14-8D38-53742644DD53}" type="datetimeFigureOut">
              <a:rPr lang="en-SE" smtClean="0"/>
              <a:t>2021-10-11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1154B-5F09-4200-806D-51C54DA42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B9C6E-B3B8-4B60-A3DB-774654F71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C22BE-FB5E-4CEC-86AA-8055BEB427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5335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jpeg"/><Relationship Id="rId7" Type="http://schemas.openxmlformats.org/officeDocument/2006/relationships/image" Target="../media/image6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openxmlformats.org/officeDocument/2006/relationships/image" Target="../media/image10.png"/><Relationship Id="rId5" Type="http://schemas.openxmlformats.org/officeDocument/2006/relationships/image" Target="../media/image4.gif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7CF3C-3888-4169-BF5A-5A3FB599B5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B5CB4-2A21-47AC-B18A-9E498CE2EF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53246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See the source image">
            <a:extLst>
              <a:ext uri="{FF2B5EF4-FFF2-40B4-BE49-F238E27FC236}">
                <a16:creationId xmlns:a16="http://schemas.microsoft.com/office/drawing/2014/main" id="{0E9D1467-5560-4DFC-BBD6-1CA786027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948" y="3989307"/>
            <a:ext cx="257176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Road Hazard Icon Stock Illustrations – 13,840 Road Hazard Icon Stock  Illustrations, Vectors &amp; Clipart - Dreamstime">
            <a:extLst>
              <a:ext uri="{FF2B5EF4-FFF2-40B4-BE49-F238E27FC236}">
                <a16:creationId xmlns:a16="http://schemas.microsoft.com/office/drawing/2014/main" id="{28B06901-6934-4AF6-B2A9-AEFCB4F1B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803" y="3850942"/>
            <a:ext cx="519331" cy="51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Old Tv Icon Vector Art &amp;amp; Graphics | freevector.com">
            <a:extLst>
              <a:ext uri="{FF2B5EF4-FFF2-40B4-BE49-F238E27FC236}">
                <a16:creationId xmlns:a16="http://schemas.microsoft.com/office/drawing/2014/main" id="{B43FEDC1-1B1C-44F8-A842-23A966B1F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672" y="3861618"/>
            <a:ext cx="478381" cy="47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9E4DB6-B291-45A3-81FF-07643E1B3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b="1" dirty="0" err="1"/>
              <a:t>GenJMRI</a:t>
            </a:r>
            <a:r>
              <a:rPr lang="en-US" b="1" dirty="0"/>
              <a:t> </a:t>
            </a:r>
            <a:r>
              <a:rPr lang="en-US" dirty="0"/>
              <a:t>decoder - System overview:</a:t>
            </a:r>
            <a:endParaRPr lang="en-S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4DB3B4-0C33-486B-BC67-D2E74E82E843}"/>
              </a:ext>
            </a:extLst>
          </p:cNvPr>
          <p:cNvSpPr/>
          <p:nvPr/>
        </p:nvSpPr>
        <p:spPr>
          <a:xfrm>
            <a:off x="3011915" y="2406584"/>
            <a:ext cx="2107256" cy="786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JMRI Server</a:t>
            </a:r>
            <a:br>
              <a:rPr lang="en-US" dirty="0"/>
            </a:br>
            <a:r>
              <a:rPr lang="en-US" dirty="0"/>
              <a:t>(Core)</a:t>
            </a:r>
            <a:endParaRPr lang="en-S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0A06BE-3096-41B5-BB3B-37F42037F7E8}"/>
              </a:ext>
            </a:extLst>
          </p:cNvPr>
          <p:cNvSpPr/>
          <p:nvPr/>
        </p:nvSpPr>
        <p:spPr>
          <a:xfrm>
            <a:off x="3308490" y="3600739"/>
            <a:ext cx="1514104" cy="71845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GenJMRI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decoder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(ESP32)</a:t>
            </a:r>
            <a:endParaRPr lang="en-SE" sz="16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4BE037-B8D9-454C-B22D-8BE719C1558A}"/>
              </a:ext>
            </a:extLst>
          </p:cNvPr>
          <p:cNvCxnSpPr>
            <a:cxnSpLocks/>
          </p:cNvCxnSpPr>
          <p:nvPr/>
        </p:nvCxnSpPr>
        <p:spPr>
          <a:xfrm flipH="1">
            <a:off x="4091887" y="3193056"/>
            <a:ext cx="1" cy="4076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DBF6B2-67D2-4782-AED5-99D9C08CADC7}"/>
              </a:ext>
            </a:extLst>
          </p:cNvPr>
          <p:cNvSpPr txBox="1"/>
          <p:nvPr/>
        </p:nvSpPr>
        <p:spPr>
          <a:xfrm>
            <a:off x="4047959" y="3247263"/>
            <a:ext cx="1549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MQTT – </a:t>
            </a:r>
            <a:r>
              <a:rPr lang="en-US" sz="1200" b="1" dirty="0" err="1"/>
              <a:t>GenJMRI</a:t>
            </a:r>
            <a:r>
              <a:rPr lang="en-US" sz="1200" b="1" dirty="0"/>
              <a:t> API</a:t>
            </a:r>
            <a:endParaRPr lang="en-SE" sz="1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A23DB0-57EF-49A6-BC40-F0B6219F9928}"/>
              </a:ext>
            </a:extLst>
          </p:cNvPr>
          <p:cNvSpPr/>
          <p:nvPr/>
        </p:nvSpPr>
        <p:spPr>
          <a:xfrm>
            <a:off x="3460890" y="3753139"/>
            <a:ext cx="1514104" cy="71845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GenJMRI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decoder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(ESP32)</a:t>
            </a:r>
            <a:endParaRPr lang="en-SE" sz="16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AD94C7-B371-4906-B3AA-7FEEB8DE84A8}"/>
              </a:ext>
            </a:extLst>
          </p:cNvPr>
          <p:cNvSpPr/>
          <p:nvPr/>
        </p:nvSpPr>
        <p:spPr>
          <a:xfrm>
            <a:off x="3613290" y="3905539"/>
            <a:ext cx="1514104" cy="71845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GenJMRI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decoder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(ESP32)</a:t>
            </a:r>
            <a:endParaRPr lang="en-SE" sz="16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BFDA4F-E3F2-4A8B-AD33-B9A2D679A19B}"/>
              </a:ext>
            </a:extLst>
          </p:cNvPr>
          <p:cNvSpPr txBox="1"/>
          <p:nvPr/>
        </p:nvSpPr>
        <p:spPr>
          <a:xfrm>
            <a:off x="3701651" y="3257251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1:N</a:t>
            </a:r>
            <a:endParaRPr lang="en-SE" sz="1200" b="1" dirty="0"/>
          </a:p>
        </p:txBody>
      </p:sp>
      <p:sp>
        <p:nvSpPr>
          <p:cNvPr id="18" name="Scroll: Vertical 17">
            <a:extLst>
              <a:ext uri="{FF2B5EF4-FFF2-40B4-BE49-F238E27FC236}">
                <a16:creationId xmlns:a16="http://schemas.microsoft.com/office/drawing/2014/main" id="{E39CFA82-C49D-4B91-937A-51A62DC72BAE}"/>
              </a:ext>
            </a:extLst>
          </p:cNvPr>
          <p:cNvSpPr/>
          <p:nvPr/>
        </p:nvSpPr>
        <p:spPr>
          <a:xfrm>
            <a:off x="5907539" y="1934344"/>
            <a:ext cx="972152" cy="916005"/>
          </a:xfrm>
          <a:prstGeom prst="verticalScroll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Std config + </a:t>
            </a:r>
            <a:r>
              <a:rPr lang="en-US" sz="1000" b="1" dirty="0" err="1">
                <a:solidFill>
                  <a:schemeClr val="tx1"/>
                </a:solidFill>
              </a:rPr>
              <a:t>genJMR</a:t>
            </a:r>
            <a:r>
              <a:rPr lang="en-US" sz="1000" dirty="0" err="1">
                <a:solidFill>
                  <a:schemeClr val="tx1"/>
                </a:solidFill>
              </a:rPr>
              <a:t>I</a:t>
            </a:r>
            <a:r>
              <a:rPr lang="en-US" sz="1000" dirty="0">
                <a:solidFill>
                  <a:schemeClr val="tx1"/>
                </a:solidFill>
              </a:rPr>
              <a:t> extension properties</a:t>
            </a:r>
            <a:endParaRPr lang="en-SE" sz="1000" dirty="0">
              <a:solidFill>
                <a:schemeClr val="tx1"/>
              </a:solidFill>
            </a:endParaRPr>
          </a:p>
        </p:txBody>
      </p:sp>
      <p:sp>
        <p:nvSpPr>
          <p:cNvPr id="19" name="Scroll: Vertical 18">
            <a:extLst>
              <a:ext uri="{FF2B5EF4-FFF2-40B4-BE49-F238E27FC236}">
                <a16:creationId xmlns:a16="http://schemas.microsoft.com/office/drawing/2014/main" id="{69706BEF-23E2-48F4-B728-F83DFAD6DCB2}"/>
              </a:ext>
            </a:extLst>
          </p:cNvPr>
          <p:cNvSpPr/>
          <p:nvPr/>
        </p:nvSpPr>
        <p:spPr>
          <a:xfrm>
            <a:off x="1228779" y="2341817"/>
            <a:ext cx="972152" cy="916005"/>
          </a:xfrm>
          <a:prstGeom prst="verticalScroll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GenJMRI</a:t>
            </a:r>
            <a:r>
              <a:rPr lang="en-US" sz="1000" dirty="0">
                <a:solidFill>
                  <a:schemeClr val="tx1"/>
                </a:solidFill>
              </a:rPr>
              <a:t> decoder config</a:t>
            </a:r>
            <a:endParaRPr lang="en-SE" sz="10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657D92-C9EF-46E1-A16C-4966A949EB9D}"/>
              </a:ext>
            </a:extLst>
          </p:cNvPr>
          <p:cNvSpPr/>
          <p:nvPr/>
        </p:nvSpPr>
        <p:spPr>
          <a:xfrm>
            <a:off x="3020139" y="1195085"/>
            <a:ext cx="2107255" cy="7882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GenJMRI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Server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(j)</a:t>
            </a:r>
            <a:r>
              <a:rPr lang="en-US" sz="1200" dirty="0" err="1">
                <a:solidFill>
                  <a:schemeClr val="tx1"/>
                </a:solidFill>
              </a:rPr>
              <a:t>pythonScript</a:t>
            </a:r>
            <a:endParaRPr lang="en-SE" sz="1100" dirty="0">
              <a:solidFill>
                <a:schemeClr val="tx1"/>
              </a:solidFill>
            </a:endParaRPr>
          </a:p>
        </p:txBody>
      </p:sp>
      <p:sp>
        <p:nvSpPr>
          <p:cNvPr id="21" name="Scroll: Vertical 20">
            <a:extLst>
              <a:ext uri="{FF2B5EF4-FFF2-40B4-BE49-F238E27FC236}">
                <a16:creationId xmlns:a16="http://schemas.microsoft.com/office/drawing/2014/main" id="{C4AEE6E0-3EBB-4ACA-8E58-AFF1DD1B04FA}"/>
              </a:ext>
            </a:extLst>
          </p:cNvPr>
          <p:cNvSpPr/>
          <p:nvPr/>
        </p:nvSpPr>
        <p:spPr>
          <a:xfrm>
            <a:off x="6879691" y="2493725"/>
            <a:ext cx="972152" cy="916005"/>
          </a:xfrm>
          <a:prstGeom prst="verticalScroll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Standard definition for the Swedish </a:t>
            </a:r>
            <a:r>
              <a:rPr lang="en-US" sz="800" dirty="0" err="1">
                <a:solidFill>
                  <a:schemeClr val="tx1"/>
                </a:solidFill>
              </a:rPr>
              <a:t>signalling</a:t>
            </a:r>
            <a:r>
              <a:rPr lang="en-US" sz="800" dirty="0">
                <a:solidFill>
                  <a:schemeClr val="tx1"/>
                </a:solidFill>
              </a:rPr>
              <a:t> system</a:t>
            </a:r>
            <a:endParaRPr lang="en-SE" sz="8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1A882-DC99-40EB-9082-1CA4076A9EE9}"/>
              </a:ext>
            </a:extLst>
          </p:cNvPr>
          <p:cNvCxnSpPr>
            <a:cxnSpLocks/>
          </p:cNvCxnSpPr>
          <p:nvPr/>
        </p:nvCxnSpPr>
        <p:spPr>
          <a:xfrm>
            <a:off x="4079322" y="1996885"/>
            <a:ext cx="0" cy="4096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2D5FC2D-82E7-4D05-92B5-EF00C2389B9B}"/>
              </a:ext>
            </a:extLst>
          </p:cNvPr>
          <p:cNvSpPr txBox="1"/>
          <p:nvPr/>
        </p:nvSpPr>
        <p:spPr>
          <a:xfrm>
            <a:off x="4017568" y="2055270"/>
            <a:ext cx="1212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JMRI </a:t>
            </a:r>
            <a:r>
              <a:rPr lang="en-US" sz="1200" b="1" dirty="0" err="1"/>
              <a:t>Jython</a:t>
            </a:r>
            <a:r>
              <a:rPr lang="en-US" sz="1200" b="1" dirty="0"/>
              <a:t> API</a:t>
            </a:r>
            <a:endParaRPr lang="en-SE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C67C89-918B-48BD-8745-2374385F4D34}"/>
              </a:ext>
            </a:extLst>
          </p:cNvPr>
          <p:cNvSpPr txBox="1"/>
          <p:nvPr/>
        </p:nvSpPr>
        <p:spPr>
          <a:xfrm>
            <a:off x="3759323" y="2055271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1:1</a:t>
            </a:r>
            <a:endParaRPr lang="en-SE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28923D5-21EF-46DF-B25C-FB08ACC6257C}"/>
              </a:ext>
            </a:extLst>
          </p:cNvPr>
          <p:cNvCxnSpPr>
            <a:stCxn id="21" idx="1"/>
            <a:endCxn id="4" idx="3"/>
          </p:cNvCxnSpPr>
          <p:nvPr/>
        </p:nvCxnSpPr>
        <p:spPr>
          <a:xfrm flipH="1" flipV="1">
            <a:off x="5119171" y="2799820"/>
            <a:ext cx="1875021" cy="15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2FB49A-BE3A-4C46-A773-E7C57C0A86D1}"/>
              </a:ext>
            </a:extLst>
          </p:cNvPr>
          <p:cNvCxnSpPr>
            <a:stCxn id="18" idx="1"/>
            <a:endCxn id="4" idx="3"/>
          </p:cNvCxnSpPr>
          <p:nvPr/>
        </p:nvCxnSpPr>
        <p:spPr>
          <a:xfrm flipH="1">
            <a:off x="5119171" y="2392347"/>
            <a:ext cx="902869" cy="40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A88E87-6A22-48C1-87D3-8E6E4745B9AF}"/>
              </a:ext>
            </a:extLst>
          </p:cNvPr>
          <p:cNvCxnSpPr>
            <a:cxnSpLocks/>
            <a:stCxn id="4" idx="1"/>
            <a:endCxn id="19" idx="3"/>
          </p:cNvCxnSpPr>
          <p:nvPr/>
        </p:nvCxnSpPr>
        <p:spPr>
          <a:xfrm flipH="1">
            <a:off x="2086430" y="2799820"/>
            <a:ext cx="925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 35">
            <a:extLst>
              <a:ext uri="{FF2B5EF4-FFF2-40B4-BE49-F238E27FC236}">
                <a16:creationId xmlns:a16="http://schemas.microsoft.com/office/drawing/2014/main" id="{C67EE7B1-EE1D-4BBC-9DD1-945A16A67A14}"/>
              </a:ext>
            </a:extLst>
          </p:cNvPr>
          <p:cNvSpPr/>
          <p:nvPr/>
        </p:nvSpPr>
        <p:spPr>
          <a:xfrm rot="16200000">
            <a:off x="2157887" y="1108997"/>
            <a:ext cx="1620195" cy="2484136"/>
          </a:xfrm>
          <a:prstGeom prst="arc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41FDE5-CDE1-4081-BF5E-7D131A1E7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328" y="3905539"/>
            <a:ext cx="113762" cy="35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7D80BEA-909C-44A0-8A6F-5A4D607B354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694" y="3931439"/>
            <a:ext cx="324162" cy="33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C57A6F3-A88D-494E-9E45-B7476C0CE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984" y="3951512"/>
            <a:ext cx="303706" cy="35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59A4493-A8A5-4C98-AEB3-E0E5AF6C6FB4}"/>
              </a:ext>
            </a:extLst>
          </p:cNvPr>
          <p:cNvCxnSpPr>
            <a:cxnSpLocks/>
          </p:cNvCxnSpPr>
          <p:nvPr/>
        </p:nvCxnSpPr>
        <p:spPr>
          <a:xfrm>
            <a:off x="5119171" y="4097234"/>
            <a:ext cx="10466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>
            <a:extLst>
              <a:ext uri="{FF2B5EF4-FFF2-40B4-BE49-F238E27FC236}">
                <a16:creationId xmlns:a16="http://schemas.microsoft.com/office/drawing/2014/main" id="{657CB1DB-9451-45EF-B8D5-6AC75091D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094" y="3950216"/>
            <a:ext cx="362332" cy="35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304B17A-9C9F-47E4-8C74-51868AC7B910}"/>
              </a:ext>
            </a:extLst>
          </p:cNvPr>
          <p:cNvSpPr txBox="1"/>
          <p:nvPr/>
        </p:nvSpPr>
        <p:spPr>
          <a:xfrm>
            <a:off x="5331260" y="3905539"/>
            <a:ext cx="7016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WS281x</a:t>
            </a:r>
            <a:endParaRPr lang="en-SE" sz="1200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53C14C6-A984-48AB-B46D-AD134F130D46}"/>
              </a:ext>
            </a:extLst>
          </p:cNvPr>
          <p:cNvSpPr/>
          <p:nvPr/>
        </p:nvSpPr>
        <p:spPr>
          <a:xfrm>
            <a:off x="7427263" y="4773993"/>
            <a:ext cx="2200221" cy="143877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GenJMRI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IOS</a:t>
            </a:r>
            <a:r>
              <a:rPr lang="en-US" sz="1200" dirty="0" err="1">
                <a:solidFill>
                  <a:schemeClr val="tx1"/>
                </a:solidFill>
              </a:rPr>
              <a:t>atelite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tinyFPGA</a:t>
            </a:r>
            <a:r>
              <a:rPr lang="en-US" sz="1200" dirty="0">
                <a:solidFill>
                  <a:schemeClr val="tx1"/>
                </a:solidFill>
              </a:rPr>
              <a:t>, Lattice XXXX)</a:t>
            </a:r>
            <a:endParaRPr lang="en-SE" sz="1600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F93F95-3C5B-4D1A-A908-B0A9F622571C}"/>
              </a:ext>
            </a:extLst>
          </p:cNvPr>
          <p:cNvSpPr txBox="1"/>
          <p:nvPr/>
        </p:nvSpPr>
        <p:spPr>
          <a:xfrm>
            <a:off x="10139635" y="3810689"/>
            <a:ext cx="1879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(Max 2 strips/</a:t>
            </a:r>
            <a:r>
              <a:rPr lang="en-US" sz="1200" b="1" dirty="0" err="1"/>
              <a:t>lightgroups</a:t>
            </a:r>
            <a:r>
              <a:rPr lang="en-US" sz="1200" b="1" dirty="0"/>
              <a:t>- </a:t>
            </a:r>
          </a:p>
          <a:p>
            <a:pPr algn="ctr"/>
            <a:r>
              <a:rPr lang="en-US" sz="1200" b="1" dirty="0"/>
              <a:t>channels, 64 pixels or </a:t>
            </a:r>
          </a:p>
          <a:p>
            <a:pPr algn="ctr"/>
            <a:r>
              <a:rPr lang="en-US" sz="1200" b="1" dirty="0"/>
              <a:t>headlights each)</a:t>
            </a:r>
            <a:endParaRPr lang="en-SE" sz="1200" b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3CE2328-DA34-48D3-969D-2E16D4C3100F}"/>
              </a:ext>
            </a:extLst>
          </p:cNvPr>
          <p:cNvCxnSpPr>
            <a:cxnSpLocks/>
          </p:cNvCxnSpPr>
          <p:nvPr/>
        </p:nvCxnSpPr>
        <p:spPr>
          <a:xfrm>
            <a:off x="5127394" y="4177672"/>
            <a:ext cx="10466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3845A14-FBC5-4D47-B3CE-F78F7E5E762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5119171" y="4439447"/>
            <a:ext cx="3408203" cy="3345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B93FC16-EC4C-4FA0-9D38-329C679F2F1A}"/>
              </a:ext>
            </a:extLst>
          </p:cNvPr>
          <p:cNvSpPr txBox="1"/>
          <p:nvPr/>
        </p:nvSpPr>
        <p:spPr>
          <a:xfrm>
            <a:off x="5331260" y="4222116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WS281x-LVDS</a:t>
            </a:r>
            <a:endParaRPr lang="en-SE" sz="1200" b="1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03BC54D-96B9-4933-A321-ABA808B0ACFA}"/>
              </a:ext>
            </a:extLst>
          </p:cNvPr>
          <p:cNvCxnSpPr>
            <a:cxnSpLocks/>
          </p:cNvCxnSpPr>
          <p:nvPr/>
        </p:nvCxnSpPr>
        <p:spPr>
          <a:xfrm>
            <a:off x="5130816" y="5527916"/>
            <a:ext cx="2287640" cy="12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94A5689-6728-4AD7-B0B5-9AB7A6C5FE6F}"/>
              </a:ext>
            </a:extLst>
          </p:cNvPr>
          <p:cNvSpPr txBox="1"/>
          <p:nvPr/>
        </p:nvSpPr>
        <p:spPr>
          <a:xfrm>
            <a:off x="5795803" y="5285014"/>
            <a:ext cx="1516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SensorNegativeEdge</a:t>
            </a:r>
            <a:endParaRPr lang="en-SE" sz="12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907A0CC-837F-46CE-9518-80DB7B526C0D}"/>
              </a:ext>
            </a:extLst>
          </p:cNvPr>
          <p:cNvCxnSpPr>
            <a:cxnSpLocks/>
          </p:cNvCxnSpPr>
          <p:nvPr/>
        </p:nvCxnSpPr>
        <p:spPr>
          <a:xfrm flipH="1">
            <a:off x="5208490" y="5270067"/>
            <a:ext cx="256072" cy="49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2516F90-0FC2-4DC8-A2F0-B6994C9878E7}"/>
              </a:ext>
            </a:extLst>
          </p:cNvPr>
          <p:cNvSpPr txBox="1"/>
          <p:nvPr/>
        </p:nvSpPr>
        <p:spPr>
          <a:xfrm>
            <a:off x="5396507" y="5318379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x8</a:t>
            </a:r>
            <a:endParaRPr lang="en-SE" sz="1200" b="1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9DC8D62-3F43-4454-9C5F-55351E79566D}"/>
              </a:ext>
            </a:extLst>
          </p:cNvPr>
          <p:cNvCxnSpPr>
            <a:cxnSpLocks/>
          </p:cNvCxnSpPr>
          <p:nvPr/>
        </p:nvCxnSpPr>
        <p:spPr>
          <a:xfrm>
            <a:off x="9627484" y="5463275"/>
            <a:ext cx="1823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062327A-C6AD-45E7-9E61-05AF51B5C963}"/>
              </a:ext>
            </a:extLst>
          </p:cNvPr>
          <p:cNvSpPr txBox="1"/>
          <p:nvPr/>
        </p:nvSpPr>
        <p:spPr>
          <a:xfrm>
            <a:off x="10285822" y="5223579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[PWM]</a:t>
            </a:r>
            <a:endParaRPr lang="en-SE" sz="1200" b="1" dirty="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DEF818-21E6-4FA7-A531-92028F3F28DA}"/>
              </a:ext>
            </a:extLst>
          </p:cNvPr>
          <p:cNvCxnSpPr>
            <a:cxnSpLocks/>
          </p:cNvCxnSpPr>
          <p:nvPr/>
        </p:nvCxnSpPr>
        <p:spPr>
          <a:xfrm flipH="1">
            <a:off x="9744605" y="5233358"/>
            <a:ext cx="256072" cy="49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B0ED9ED8-C57C-4202-8F83-DD84983282B9}"/>
              </a:ext>
            </a:extLst>
          </p:cNvPr>
          <p:cNvSpPr txBox="1"/>
          <p:nvPr/>
        </p:nvSpPr>
        <p:spPr>
          <a:xfrm>
            <a:off x="9821724" y="5439088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x4</a:t>
            </a:r>
            <a:endParaRPr lang="en-SE" sz="1200" b="1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A81E37E-FA09-435F-BAED-DC3EA741069A}"/>
              </a:ext>
            </a:extLst>
          </p:cNvPr>
          <p:cNvSpPr/>
          <p:nvPr/>
        </p:nvSpPr>
        <p:spPr>
          <a:xfrm>
            <a:off x="4671706" y="6190323"/>
            <a:ext cx="1235833" cy="5660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GenJMRI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IOS</a:t>
            </a:r>
            <a:r>
              <a:rPr lang="en-US" sz="1200" dirty="0" err="1">
                <a:solidFill>
                  <a:schemeClr val="tx1"/>
                </a:solidFill>
              </a:rPr>
              <a:t>atelite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en-SE" sz="1600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C1D8828-0D57-4CA9-B688-E476A52EE5DC}"/>
              </a:ext>
            </a:extLst>
          </p:cNvPr>
          <p:cNvSpPr/>
          <p:nvPr/>
        </p:nvSpPr>
        <p:spPr>
          <a:xfrm>
            <a:off x="3055498" y="6190322"/>
            <a:ext cx="1235833" cy="5660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GenJMRI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IOS</a:t>
            </a:r>
            <a:r>
              <a:rPr lang="en-US" sz="1200" dirty="0" err="1">
                <a:solidFill>
                  <a:schemeClr val="tx1"/>
                </a:solidFill>
              </a:rPr>
              <a:t>atelite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en-SE" sz="16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CC55E36-074D-4D4C-B226-3AF7FE344C78}"/>
              </a:ext>
            </a:extLst>
          </p:cNvPr>
          <p:cNvSpPr/>
          <p:nvPr/>
        </p:nvSpPr>
        <p:spPr>
          <a:xfrm>
            <a:off x="827273" y="6190321"/>
            <a:ext cx="1235833" cy="5660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GenJMRI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IOS</a:t>
            </a:r>
            <a:r>
              <a:rPr lang="en-US" sz="1200" dirty="0" err="1">
                <a:solidFill>
                  <a:schemeClr val="tx1"/>
                </a:solidFill>
              </a:rPr>
              <a:t>atelite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en-SE" sz="1600" dirty="0">
              <a:solidFill>
                <a:schemeClr val="tx1"/>
              </a:solidFill>
            </a:endParaRP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E6620200-1064-492E-B73B-DEFD409DE65D}"/>
              </a:ext>
            </a:extLst>
          </p:cNvPr>
          <p:cNvCxnSpPr>
            <a:cxnSpLocks/>
            <a:stCxn id="50" idx="2"/>
            <a:endCxn id="102" idx="3"/>
          </p:cNvCxnSpPr>
          <p:nvPr/>
        </p:nvCxnSpPr>
        <p:spPr>
          <a:xfrm rot="5400000">
            <a:off x="7087176" y="5033133"/>
            <a:ext cx="260563" cy="2619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908DFC00-20DE-4481-9123-0ABFE5F8CA69}"/>
              </a:ext>
            </a:extLst>
          </p:cNvPr>
          <p:cNvCxnSpPr>
            <a:cxnSpLocks/>
            <a:stCxn id="102" idx="1"/>
            <a:endCxn id="103" idx="3"/>
          </p:cNvCxnSpPr>
          <p:nvPr/>
        </p:nvCxnSpPr>
        <p:spPr>
          <a:xfrm rot="10800000">
            <a:off x="4291332" y="6473332"/>
            <a:ext cx="38037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4B560DA-0AC4-4C49-9663-1E811461085D}"/>
              </a:ext>
            </a:extLst>
          </p:cNvPr>
          <p:cNvCxnSpPr>
            <a:cxnSpLocks/>
            <a:stCxn id="103" idx="1"/>
            <a:endCxn id="104" idx="3"/>
          </p:cNvCxnSpPr>
          <p:nvPr/>
        </p:nvCxnSpPr>
        <p:spPr>
          <a:xfrm rot="10800000">
            <a:off x="2063106" y="6473331"/>
            <a:ext cx="992392" cy="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BF604A53-7AA5-47EE-A202-B2405EA115A8}"/>
              </a:ext>
            </a:extLst>
          </p:cNvPr>
          <p:cNvCxnSpPr>
            <a:cxnSpLocks/>
            <a:stCxn id="104" idx="1"/>
            <a:endCxn id="13" idx="1"/>
          </p:cNvCxnSpPr>
          <p:nvPr/>
        </p:nvCxnSpPr>
        <p:spPr>
          <a:xfrm rot="10800000" flipH="1">
            <a:off x="827272" y="4264768"/>
            <a:ext cx="2786017" cy="2208562"/>
          </a:xfrm>
          <a:prstGeom prst="bentConnector3">
            <a:avLst>
              <a:gd name="adj1" fmla="val -8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BE15BDC-8105-442E-8FD8-424552A8B739}"/>
              </a:ext>
            </a:extLst>
          </p:cNvPr>
          <p:cNvSpPr txBox="1"/>
          <p:nvPr/>
        </p:nvSpPr>
        <p:spPr>
          <a:xfrm>
            <a:off x="2218034" y="4044038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WS281x-LVDS</a:t>
            </a:r>
            <a:endParaRPr lang="en-SE" sz="12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8E2674B-9069-4125-A6E2-870C62B2839D}"/>
              </a:ext>
            </a:extLst>
          </p:cNvPr>
          <p:cNvSpPr txBox="1"/>
          <p:nvPr/>
        </p:nvSpPr>
        <p:spPr>
          <a:xfrm rot="18179094">
            <a:off x="1946209" y="5942833"/>
            <a:ext cx="1394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(Max 8 </a:t>
            </a:r>
            <a:r>
              <a:rPr lang="en-US" sz="1200" b="1" dirty="0" err="1"/>
              <a:t>Satlelites</a:t>
            </a:r>
            <a:br>
              <a:rPr lang="en-US" sz="1200" b="1" dirty="0"/>
            </a:br>
            <a:r>
              <a:rPr lang="en-US" sz="1200" b="1" dirty="0"/>
              <a:t> per loop/decoder)</a:t>
            </a:r>
            <a:endParaRPr lang="en-SE" sz="1200" b="1" dirty="0"/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F965EACB-2187-4640-A8FD-2F6EB4E3D1CE}"/>
              </a:ext>
            </a:extLst>
          </p:cNvPr>
          <p:cNvCxnSpPr>
            <a:cxnSpLocks/>
          </p:cNvCxnSpPr>
          <p:nvPr/>
        </p:nvCxnSpPr>
        <p:spPr>
          <a:xfrm flipV="1">
            <a:off x="9743578" y="5042708"/>
            <a:ext cx="1707853" cy="420568"/>
          </a:xfrm>
          <a:prstGeom prst="bentConnector3">
            <a:avLst>
              <a:gd name="adj1" fmla="val 261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A05B4F32-182E-4532-9389-E4FF95673383}"/>
              </a:ext>
            </a:extLst>
          </p:cNvPr>
          <p:cNvSpPr txBox="1"/>
          <p:nvPr/>
        </p:nvSpPr>
        <p:spPr>
          <a:xfrm>
            <a:off x="10285822" y="4772072"/>
            <a:ext cx="60971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[Pulse]</a:t>
            </a:r>
            <a:endParaRPr lang="en-SE" sz="1200" b="1" dirty="0"/>
          </a:p>
        </p:txBody>
      </p: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440D4F5E-778F-49C8-8E9D-90B7137F414A}"/>
              </a:ext>
            </a:extLst>
          </p:cNvPr>
          <p:cNvCxnSpPr>
            <a:cxnSpLocks/>
          </p:cNvCxnSpPr>
          <p:nvPr/>
        </p:nvCxnSpPr>
        <p:spPr>
          <a:xfrm>
            <a:off x="10155470" y="5463275"/>
            <a:ext cx="1295960" cy="396381"/>
          </a:xfrm>
          <a:prstGeom prst="bentConnector3">
            <a:avLst>
              <a:gd name="adj1" fmla="val 2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9AD655E8-B453-4AA6-8CF0-546E17A22E0F}"/>
              </a:ext>
            </a:extLst>
          </p:cNvPr>
          <p:cNvSpPr txBox="1"/>
          <p:nvPr/>
        </p:nvSpPr>
        <p:spPr>
          <a:xfrm>
            <a:off x="10285822" y="5628255"/>
            <a:ext cx="60971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[0/1]</a:t>
            </a:r>
            <a:endParaRPr lang="en-SE" sz="1200" b="1" dirty="0"/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447CBEFF-4AE7-48DD-9A37-81E93FE5C7E0}"/>
              </a:ext>
            </a:extLst>
          </p:cNvPr>
          <p:cNvSpPr txBox="1"/>
          <p:nvPr/>
        </p:nvSpPr>
        <p:spPr>
          <a:xfrm rot="5400000">
            <a:off x="10903551" y="5333094"/>
            <a:ext cx="1356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err="1"/>
              <a:t>Inband</a:t>
            </a:r>
            <a:r>
              <a:rPr lang="en-GB" sz="1100" b="1" dirty="0"/>
              <a:t> configurable</a:t>
            </a:r>
            <a:endParaRPr lang="en-SE" sz="11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3FB50F-864B-4D15-B0E6-249A4CD09CF9}"/>
              </a:ext>
            </a:extLst>
          </p:cNvPr>
          <p:cNvSpPr txBox="1"/>
          <p:nvPr/>
        </p:nvSpPr>
        <p:spPr>
          <a:xfrm>
            <a:off x="5780660" y="5469831"/>
            <a:ext cx="1516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Open drain</a:t>
            </a:r>
            <a:endParaRPr lang="en-SE" sz="1200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8DD691-85F7-41D8-9DB0-949D82AE634D}"/>
              </a:ext>
            </a:extLst>
          </p:cNvPr>
          <p:cNvCxnSpPr>
            <a:cxnSpLocks/>
          </p:cNvCxnSpPr>
          <p:nvPr/>
        </p:nvCxnSpPr>
        <p:spPr>
          <a:xfrm>
            <a:off x="8775694" y="4126193"/>
            <a:ext cx="148889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Byggutbildningen för dig som vill jobba som svetsare - Movant">
            <a:extLst>
              <a:ext uri="{FF2B5EF4-FFF2-40B4-BE49-F238E27FC236}">
                <a16:creationId xmlns:a16="http://schemas.microsoft.com/office/drawing/2014/main" id="{348A8A2D-64D7-4CB6-9D98-166815704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037" y="4002833"/>
            <a:ext cx="301789" cy="26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7628A04-7641-47DB-AAE4-91EAD8FBA3A8}"/>
              </a:ext>
            </a:extLst>
          </p:cNvPr>
          <p:cNvCxnSpPr>
            <a:cxnSpLocks/>
          </p:cNvCxnSpPr>
          <p:nvPr/>
        </p:nvCxnSpPr>
        <p:spPr>
          <a:xfrm>
            <a:off x="9305281" y="4131957"/>
            <a:ext cx="148889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5BDC343-923B-4323-B035-D0AA881F80AE}"/>
              </a:ext>
            </a:extLst>
          </p:cNvPr>
          <p:cNvCxnSpPr>
            <a:cxnSpLocks/>
          </p:cNvCxnSpPr>
          <p:nvPr/>
        </p:nvCxnSpPr>
        <p:spPr>
          <a:xfrm>
            <a:off x="8373136" y="4127722"/>
            <a:ext cx="148889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See the source image">
            <a:extLst>
              <a:ext uri="{FF2B5EF4-FFF2-40B4-BE49-F238E27FC236}">
                <a16:creationId xmlns:a16="http://schemas.microsoft.com/office/drawing/2014/main" id="{7EC8C609-64AF-4732-B3BC-2999AED28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865" y="3981132"/>
            <a:ext cx="210292" cy="26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D96168D-14EC-48E8-A1ED-767BBEBBAC15}"/>
              </a:ext>
            </a:extLst>
          </p:cNvPr>
          <p:cNvCxnSpPr>
            <a:cxnSpLocks/>
          </p:cNvCxnSpPr>
          <p:nvPr/>
        </p:nvCxnSpPr>
        <p:spPr>
          <a:xfrm>
            <a:off x="7354800" y="4118925"/>
            <a:ext cx="148889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F5CD899-C1B8-44BC-8A3D-7FDC8E6E589D}"/>
              </a:ext>
            </a:extLst>
          </p:cNvPr>
          <p:cNvCxnSpPr>
            <a:cxnSpLocks/>
          </p:cNvCxnSpPr>
          <p:nvPr/>
        </p:nvCxnSpPr>
        <p:spPr>
          <a:xfrm>
            <a:off x="9971081" y="4127480"/>
            <a:ext cx="148889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See the source image">
            <a:extLst>
              <a:ext uri="{FF2B5EF4-FFF2-40B4-BE49-F238E27FC236}">
                <a16:creationId xmlns:a16="http://schemas.microsoft.com/office/drawing/2014/main" id="{27BDC902-4907-441B-A7AF-D24EC8E46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184" y="3941184"/>
            <a:ext cx="335084" cy="33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E9A294C-F1D5-44D4-8178-8B746FC0ED19}"/>
              </a:ext>
            </a:extLst>
          </p:cNvPr>
          <p:cNvCxnSpPr>
            <a:cxnSpLocks/>
          </p:cNvCxnSpPr>
          <p:nvPr/>
        </p:nvCxnSpPr>
        <p:spPr>
          <a:xfrm>
            <a:off x="7837519" y="4117893"/>
            <a:ext cx="148889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97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F166-7043-4606-9198-F347FB915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113"/>
          </a:xfrm>
        </p:spPr>
        <p:txBody>
          <a:bodyPr/>
          <a:lstStyle/>
          <a:p>
            <a:endParaRPr lang="en-S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883B6F-C6F6-4CBC-A21C-8421C0C49147}"/>
              </a:ext>
            </a:extLst>
          </p:cNvPr>
          <p:cNvSpPr/>
          <p:nvPr/>
        </p:nvSpPr>
        <p:spPr>
          <a:xfrm>
            <a:off x="5612205" y="1318409"/>
            <a:ext cx="1514104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JMRI Server</a:t>
            </a:r>
            <a:endParaRPr lang="en-S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1F91D0-6F37-40E8-9308-5CC2D2EF37F8}"/>
              </a:ext>
            </a:extLst>
          </p:cNvPr>
          <p:cNvSpPr/>
          <p:nvPr/>
        </p:nvSpPr>
        <p:spPr>
          <a:xfrm>
            <a:off x="5612205" y="2446564"/>
            <a:ext cx="1514104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 JMRI</a:t>
            </a:r>
            <a:br>
              <a:rPr lang="en-US" dirty="0"/>
            </a:br>
            <a:r>
              <a:rPr lang="en-US" dirty="0"/>
              <a:t>decoder </a:t>
            </a:r>
            <a:br>
              <a:rPr lang="en-US" dirty="0"/>
            </a:br>
            <a:r>
              <a:rPr lang="en-US" sz="1200" dirty="0"/>
              <a:t>(ESP32)</a:t>
            </a:r>
            <a:endParaRPr lang="en-SE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2DE113-5AB0-4666-AD00-5949E3CE2F3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369257" y="2036866"/>
            <a:ext cx="0" cy="4096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F594B8D-3D37-48EF-ADFB-9EC3FF2DCBB8}"/>
              </a:ext>
            </a:extLst>
          </p:cNvPr>
          <p:cNvSpPr txBox="1"/>
          <p:nvPr/>
        </p:nvSpPr>
        <p:spPr>
          <a:xfrm>
            <a:off x="6366742" y="2057049"/>
            <a:ext cx="75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MQTT</a:t>
            </a:r>
            <a:endParaRPr lang="en-S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C8D70-7055-45F3-BA76-A99E8A8410DE}"/>
              </a:ext>
            </a:extLst>
          </p:cNvPr>
          <p:cNvSpPr/>
          <p:nvPr/>
        </p:nvSpPr>
        <p:spPr>
          <a:xfrm>
            <a:off x="918424" y="3429000"/>
            <a:ext cx="5433643" cy="32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3CA4DC-9B9A-47D9-B0D9-AD5CE5FDDD77}"/>
              </a:ext>
            </a:extLst>
          </p:cNvPr>
          <p:cNvSpPr txBox="1"/>
          <p:nvPr/>
        </p:nvSpPr>
        <p:spPr>
          <a:xfrm>
            <a:off x="1445117" y="1727630"/>
            <a:ext cx="3351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Generic JMRI decoder I/O </a:t>
            </a:r>
            <a:r>
              <a:rPr lang="en-US" dirty="0" err="1"/>
              <a:t>Satelite</a:t>
            </a:r>
            <a:endParaRPr lang="en-S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362289-441F-4DA8-9DEE-DCB88D393126}"/>
              </a:ext>
            </a:extLst>
          </p:cNvPr>
          <p:cNvSpPr/>
          <p:nvPr/>
        </p:nvSpPr>
        <p:spPr>
          <a:xfrm>
            <a:off x="1029313" y="4767590"/>
            <a:ext cx="728663" cy="614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WS2811 L1 decoder /clock recovery</a:t>
            </a:r>
            <a:endParaRPr lang="en-S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DBAB33-3E26-453C-A739-D035B01AA961}"/>
              </a:ext>
            </a:extLst>
          </p:cNvPr>
          <p:cNvCxnSpPr>
            <a:cxnSpLocks/>
          </p:cNvCxnSpPr>
          <p:nvPr/>
        </p:nvCxnSpPr>
        <p:spPr>
          <a:xfrm>
            <a:off x="1757976" y="4872537"/>
            <a:ext cx="278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99324A-52AC-4152-8909-420970CAC177}"/>
              </a:ext>
            </a:extLst>
          </p:cNvPr>
          <p:cNvSpPr txBox="1"/>
          <p:nvPr/>
        </p:nvSpPr>
        <p:spPr>
          <a:xfrm>
            <a:off x="1979431" y="4741732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800 kHz</a:t>
            </a:r>
            <a:endParaRPr lang="en-SE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B0E8CF-B54F-4C0D-B4F1-5EC3E5A33442}"/>
              </a:ext>
            </a:extLst>
          </p:cNvPr>
          <p:cNvSpPr txBox="1"/>
          <p:nvPr/>
        </p:nvSpPr>
        <p:spPr>
          <a:xfrm>
            <a:off x="1979430" y="4932916"/>
            <a:ext cx="8629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Load/Start</a:t>
            </a:r>
            <a:endParaRPr lang="en-SE" sz="11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001FDD-5384-4142-BE47-6F9E8A04913A}"/>
              </a:ext>
            </a:extLst>
          </p:cNvPr>
          <p:cNvCxnSpPr>
            <a:cxnSpLocks/>
          </p:cNvCxnSpPr>
          <p:nvPr/>
        </p:nvCxnSpPr>
        <p:spPr>
          <a:xfrm>
            <a:off x="1763929" y="5063721"/>
            <a:ext cx="278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26D704E-51C5-4901-A9BD-32E05E080E40}"/>
              </a:ext>
            </a:extLst>
          </p:cNvPr>
          <p:cNvSpPr txBox="1"/>
          <p:nvPr/>
        </p:nvSpPr>
        <p:spPr>
          <a:xfrm>
            <a:off x="1965362" y="5123607"/>
            <a:ext cx="452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Data</a:t>
            </a:r>
            <a:endParaRPr lang="en-SE" sz="11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777EE9-97EF-40E5-B2DD-F498222C8F8E}"/>
              </a:ext>
            </a:extLst>
          </p:cNvPr>
          <p:cNvCxnSpPr>
            <a:cxnSpLocks/>
          </p:cNvCxnSpPr>
          <p:nvPr/>
        </p:nvCxnSpPr>
        <p:spPr>
          <a:xfrm>
            <a:off x="1749860" y="5254412"/>
            <a:ext cx="278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341C9E1-4EEE-4232-B131-3BDCC023CE01}"/>
              </a:ext>
            </a:extLst>
          </p:cNvPr>
          <p:cNvSpPr/>
          <p:nvPr/>
        </p:nvSpPr>
        <p:spPr>
          <a:xfrm>
            <a:off x="2350689" y="3759385"/>
            <a:ext cx="728663" cy="614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WS2811 x4</a:t>
            </a:r>
            <a:endParaRPr lang="en-SE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892E30-6315-443E-9110-B0F10DA17277}"/>
              </a:ext>
            </a:extLst>
          </p:cNvPr>
          <p:cNvSpPr/>
          <p:nvPr/>
        </p:nvSpPr>
        <p:spPr>
          <a:xfrm>
            <a:off x="2503089" y="3911785"/>
            <a:ext cx="728663" cy="614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WS2811 x4</a:t>
            </a:r>
            <a:endParaRPr lang="en-SE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150B26-76AE-43EA-80A3-35F11817334E}"/>
              </a:ext>
            </a:extLst>
          </p:cNvPr>
          <p:cNvSpPr/>
          <p:nvPr/>
        </p:nvSpPr>
        <p:spPr>
          <a:xfrm>
            <a:off x="2655489" y="4064185"/>
            <a:ext cx="728663" cy="614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WS2811 x4</a:t>
            </a:r>
            <a:endParaRPr lang="en-SE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CED513-9BBF-4DAB-A212-BF95D7263D7A}"/>
              </a:ext>
            </a:extLst>
          </p:cNvPr>
          <p:cNvSpPr/>
          <p:nvPr/>
        </p:nvSpPr>
        <p:spPr>
          <a:xfrm>
            <a:off x="2807889" y="4216585"/>
            <a:ext cx="728663" cy="614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WS2811 x4</a:t>
            </a:r>
            <a:endParaRPr lang="en-S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30372F-B8F9-4CE5-B38E-AA33554CC0D1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 flipV="1">
            <a:off x="2342939" y="4523767"/>
            <a:ext cx="464950" cy="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BC69FB2-0EDD-47E4-AFC6-91EA53031989}"/>
              </a:ext>
            </a:extLst>
          </p:cNvPr>
          <p:cNvSpPr txBox="1"/>
          <p:nvPr/>
        </p:nvSpPr>
        <p:spPr>
          <a:xfrm>
            <a:off x="1890571" y="4401193"/>
            <a:ext cx="452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Data</a:t>
            </a:r>
            <a:endParaRPr lang="en-SE" sz="11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0F66B-3CE9-46F7-A89F-49067A5FED84}"/>
              </a:ext>
            </a:extLst>
          </p:cNvPr>
          <p:cNvCxnSpPr>
            <a:cxnSpLocks/>
          </p:cNvCxnSpPr>
          <p:nvPr/>
        </p:nvCxnSpPr>
        <p:spPr>
          <a:xfrm flipV="1">
            <a:off x="3536552" y="4284476"/>
            <a:ext cx="464950" cy="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1D132B-F2A3-49A7-BF96-9EF4FF16E0EF}"/>
              </a:ext>
            </a:extLst>
          </p:cNvPr>
          <p:cNvCxnSpPr>
            <a:cxnSpLocks/>
          </p:cNvCxnSpPr>
          <p:nvPr/>
        </p:nvCxnSpPr>
        <p:spPr>
          <a:xfrm flipV="1">
            <a:off x="3536552" y="4401193"/>
            <a:ext cx="464950" cy="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5B5F6E1-150E-4D88-AA41-B9FF87F84A47}"/>
              </a:ext>
            </a:extLst>
          </p:cNvPr>
          <p:cNvCxnSpPr>
            <a:cxnSpLocks/>
          </p:cNvCxnSpPr>
          <p:nvPr/>
        </p:nvCxnSpPr>
        <p:spPr>
          <a:xfrm flipV="1">
            <a:off x="3526816" y="4526069"/>
            <a:ext cx="464950" cy="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8C1238-E2DB-4349-A61A-F9C842872A0A}"/>
              </a:ext>
            </a:extLst>
          </p:cNvPr>
          <p:cNvCxnSpPr>
            <a:cxnSpLocks/>
          </p:cNvCxnSpPr>
          <p:nvPr/>
        </p:nvCxnSpPr>
        <p:spPr>
          <a:xfrm flipV="1">
            <a:off x="3528494" y="4642714"/>
            <a:ext cx="464950" cy="8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2D39418-3716-47B6-8BEA-755672158159}"/>
              </a:ext>
            </a:extLst>
          </p:cNvPr>
          <p:cNvCxnSpPr>
            <a:cxnSpLocks/>
          </p:cNvCxnSpPr>
          <p:nvPr/>
        </p:nvCxnSpPr>
        <p:spPr>
          <a:xfrm flipV="1">
            <a:off x="3526816" y="4759359"/>
            <a:ext cx="464950" cy="8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59636EF-7A75-4F48-8CE9-724853DCB152}"/>
              </a:ext>
            </a:extLst>
          </p:cNvPr>
          <p:cNvSpPr txBox="1"/>
          <p:nvPr/>
        </p:nvSpPr>
        <p:spPr>
          <a:xfrm rot="16200000">
            <a:off x="8801100" y="483094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Analog</a:t>
            </a:r>
            <a:endParaRPr lang="en-SE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A8B6C8-6EF5-47D0-B429-9A3899F01C57}"/>
              </a:ext>
            </a:extLst>
          </p:cNvPr>
          <p:cNvSpPr/>
          <p:nvPr/>
        </p:nvSpPr>
        <p:spPr>
          <a:xfrm>
            <a:off x="4003044" y="4223002"/>
            <a:ext cx="328285" cy="614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endParaRPr lang="en-SE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787500E-BE67-4642-A5C1-3C9B510B09D7}"/>
              </a:ext>
            </a:extLst>
          </p:cNvPr>
          <p:cNvSpPr/>
          <p:nvPr/>
        </p:nvSpPr>
        <p:spPr>
          <a:xfrm>
            <a:off x="4053673" y="4266412"/>
            <a:ext cx="193854" cy="257355"/>
          </a:xfrm>
          <a:custGeom>
            <a:avLst/>
            <a:gdLst>
              <a:gd name="connsiteX0" fmla="*/ 0 w 635794"/>
              <a:gd name="connsiteY0" fmla="*/ 235924 h 379578"/>
              <a:gd name="connsiteX1" fmla="*/ 185737 w 635794"/>
              <a:gd name="connsiteY1" fmla="*/ 180 h 379578"/>
              <a:gd name="connsiteX2" fmla="*/ 328612 w 635794"/>
              <a:gd name="connsiteY2" fmla="*/ 200205 h 379578"/>
              <a:gd name="connsiteX3" fmla="*/ 421481 w 635794"/>
              <a:gd name="connsiteY3" fmla="*/ 378799 h 379578"/>
              <a:gd name="connsiteX4" fmla="*/ 635794 w 635794"/>
              <a:gd name="connsiteY4" fmla="*/ 128767 h 379578"/>
              <a:gd name="connsiteX5" fmla="*/ 635794 w 635794"/>
              <a:gd name="connsiteY5" fmla="*/ 128767 h 379578"/>
              <a:gd name="connsiteX6" fmla="*/ 635794 w 635794"/>
              <a:gd name="connsiteY6" fmla="*/ 128767 h 379578"/>
              <a:gd name="connsiteX0" fmla="*/ 0 w 635794"/>
              <a:gd name="connsiteY0" fmla="*/ 235924 h 379578"/>
              <a:gd name="connsiteX1" fmla="*/ 185737 w 635794"/>
              <a:gd name="connsiteY1" fmla="*/ 180 h 379578"/>
              <a:gd name="connsiteX2" fmla="*/ 328612 w 635794"/>
              <a:gd name="connsiteY2" fmla="*/ 200205 h 379578"/>
              <a:gd name="connsiteX3" fmla="*/ 500062 w 635794"/>
              <a:gd name="connsiteY3" fmla="*/ 378799 h 379578"/>
              <a:gd name="connsiteX4" fmla="*/ 635794 w 635794"/>
              <a:gd name="connsiteY4" fmla="*/ 128767 h 379578"/>
              <a:gd name="connsiteX5" fmla="*/ 635794 w 635794"/>
              <a:gd name="connsiteY5" fmla="*/ 128767 h 379578"/>
              <a:gd name="connsiteX6" fmla="*/ 635794 w 635794"/>
              <a:gd name="connsiteY6" fmla="*/ 128767 h 37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794" h="379578">
                <a:moveTo>
                  <a:pt x="0" y="235924"/>
                </a:moveTo>
                <a:cubicBezTo>
                  <a:pt x="65484" y="121028"/>
                  <a:pt x="130968" y="6133"/>
                  <a:pt x="185737" y="180"/>
                </a:cubicBezTo>
                <a:cubicBezTo>
                  <a:pt x="240506" y="-5773"/>
                  <a:pt x="276225" y="137102"/>
                  <a:pt x="328612" y="200205"/>
                </a:cubicBezTo>
                <a:cubicBezTo>
                  <a:pt x="380999" y="263308"/>
                  <a:pt x="448865" y="390705"/>
                  <a:pt x="500062" y="378799"/>
                </a:cubicBezTo>
                <a:cubicBezTo>
                  <a:pt x="551259" y="366893"/>
                  <a:pt x="635794" y="128767"/>
                  <a:pt x="635794" y="128767"/>
                </a:cubicBezTo>
                <a:lnTo>
                  <a:pt x="635794" y="128767"/>
                </a:lnTo>
                <a:lnTo>
                  <a:pt x="635794" y="12876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513989A-659E-4E6D-AFFC-06F0CD0FAC67}"/>
              </a:ext>
            </a:extLst>
          </p:cNvPr>
          <p:cNvSpPr/>
          <p:nvPr/>
        </p:nvSpPr>
        <p:spPr>
          <a:xfrm>
            <a:off x="4057941" y="4561946"/>
            <a:ext cx="193854" cy="257355"/>
          </a:xfrm>
          <a:custGeom>
            <a:avLst/>
            <a:gdLst>
              <a:gd name="connsiteX0" fmla="*/ 0 w 635794"/>
              <a:gd name="connsiteY0" fmla="*/ 235924 h 379578"/>
              <a:gd name="connsiteX1" fmla="*/ 185737 w 635794"/>
              <a:gd name="connsiteY1" fmla="*/ 180 h 379578"/>
              <a:gd name="connsiteX2" fmla="*/ 328612 w 635794"/>
              <a:gd name="connsiteY2" fmla="*/ 200205 h 379578"/>
              <a:gd name="connsiteX3" fmla="*/ 421481 w 635794"/>
              <a:gd name="connsiteY3" fmla="*/ 378799 h 379578"/>
              <a:gd name="connsiteX4" fmla="*/ 635794 w 635794"/>
              <a:gd name="connsiteY4" fmla="*/ 128767 h 379578"/>
              <a:gd name="connsiteX5" fmla="*/ 635794 w 635794"/>
              <a:gd name="connsiteY5" fmla="*/ 128767 h 379578"/>
              <a:gd name="connsiteX6" fmla="*/ 635794 w 635794"/>
              <a:gd name="connsiteY6" fmla="*/ 128767 h 379578"/>
              <a:gd name="connsiteX0" fmla="*/ 0 w 635794"/>
              <a:gd name="connsiteY0" fmla="*/ 235924 h 379578"/>
              <a:gd name="connsiteX1" fmla="*/ 185737 w 635794"/>
              <a:gd name="connsiteY1" fmla="*/ 180 h 379578"/>
              <a:gd name="connsiteX2" fmla="*/ 328612 w 635794"/>
              <a:gd name="connsiteY2" fmla="*/ 200205 h 379578"/>
              <a:gd name="connsiteX3" fmla="*/ 500062 w 635794"/>
              <a:gd name="connsiteY3" fmla="*/ 378799 h 379578"/>
              <a:gd name="connsiteX4" fmla="*/ 635794 w 635794"/>
              <a:gd name="connsiteY4" fmla="*/ 128767 h 379578"/>
              <a:gd name="connsiteX5" fmla="*/ 635794 w 635794"/>
              <a:gd name="connsiteY5" fmla="*/ 128767 h 379578"/>
              <a:gd name="connsiteX6" fmla="*/ 635794 w 635794"/>
              <a:gd name="connsiteY6" fmla="*/ 128767 h 37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794" h="379578">
                <a:moveTo>
                  <a:pt x="0" y="235924"/>
                </a:moveTo>
                <a:cubicBezTo>
                  <a:pt x="65484" y="121028"/>
                  <a:pt x="130968" y="6133"/>
                  <a:pt x="185737" y="180"/>
                </a:cubicBezTo>
                <a:cubicBezTo>
                  <a:pt x="240506" y="-5773"/>
                  <a:pt x="276225" y="137102"/>
                  <a:pt x="328612" y="200205"/>
                </a:cubicBezTo>
                <a:cubicBezTo>
                  <a:pt x="380999" y="263308"/>
                  <a:pt x="448865" y="390705"/>
                  <a:pt x="500062" y="378799"/>
                </a:cubicBezTo>
                <a:cubicBezTo>
                  <a:pt x="551259" y="366893"/>
                  <a:pt x="635794" y="128767"/>
                  <a:pt x="635794" y="128767"/>
                </a:cubicBezTo>
                <a:lnTo>
                  <a:pt x="635794" y="128767"/>
                </a:lnTo>
                <a:lnTo>
                  <a:pt x="635794" y="12876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FA2F1F6-4180-4802-AD66-C687F82F01F8}"/>
              </a:ext>
            </a:extLst>
          </p:cNvPr>
          <p:cNvCxnSpPr/>
          <p:nvPr/>
        </p:nvCxnSpPr>
        <p:spPr>
          <a:xfrm>
            <a:off x="4031609" y="4378706"/>
            <a:ext cx="26199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87739926-1864-4E82-A61E-570AA479F07F}"/>
              </a:ext>
            </a:extLst>
          </p:cNvPr>
          <p:cNvSpPr/>
          <p:nvPr/>
        </p:nvSpPr>
        <p:spPr>
          <a:xfrm>
            <a:off x="4056409" y="4411472"/>
            <a:ext cx="193854" cy="257355"/>
          </a:xfrm>
          <a:custGeom>
            <a:avLst/>
            <a:gdLst>
              <a:gd name="connsiteX0" fmla="*/ 0 w 635794"/>
              <a:gd name="connsiteY0" fmla="*/ 235924 h 379578"/>
              <a:gd name="connsiteX1" fmla="*/ 185737 w 635794"/>
              <a:gd name="connsiteY1" fmla="*/ 180 h 379578"/>
              <a:gd name="connsiteX2" fmla="*/ 328612 w 635794"/>
              <a:gd name="connsiteY2" fmla="*/ 200205 h 379578"/>
              <a:gd name="connsiteX3" fmla="*/ 421481 w 635794"/>
              <a:gd name="connsiteY3" fmla="*/ 378799 h 379578"/>
              <a:gd name="connsiteX4" fmla="*/ 635794 w 635794"/>
              <a:gd name="connsiteY4" fmla="*/ 128767 h 379578"/>
              <a:gd name="connsiteX5" fmla="*/ 635794 w 635794"/>
              <a:gd name="connsiteY5" fmla="*/ 128767 h 379578"/>
              <a:gd name="connsiteX6" fmla="*/ 635794 w 635794"/>
              <a:gd name="connsiteY6" fmla="*/ 128767 h 379578"/>
              <a:gd name="connsiteX0" fmla="*/ 0 w 635794"/>
              <a:gd name="connsiteY0" fmla="*/ 235924 h 379578"/>
              <a:gd name="connsiteX1" fmla="*/ 185737 w 635794"/>
              <a:gd name="connsiteY1" fmla="*/ 180 h 379578"/>
              <a:gd name="connsiteX2" fmla="*/ 328612 w 635794"/>
              <a:gd name="connsiteY2" fmla="*/ 200205 h 379578"/>
              <a:gd name="connsiteX3" fmla="*/ 500062 w 635794"/>
              <a:gd name="connsiteY3" fmla="*/ 378799 h 379578"/>
              <a:gd name="connsiteX4" fmla="*/ 635794 w 635794"/>
              <a:gd name="connsiteY4" fmla="*/ 128767 h 379578"/>
              <a:gd name="connsiteX5" fmla="*/ 635794 w 635794"/>
              <a:gd name="connsiteY5" fmla="*/ 128767 h 379578"/>
              <a:gd name="connsiteX6" fmla="*/ 635794 w 635794"/>
              <a:gd name="connsiteY6" fmla="*/ 128767 h 37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794" h="379578">
                <a:moveTo>
                  <a:pt x="0" y="235924"/>
                </a:moveTo>
                <a:cubicBezTo>
                  <a:pt x="65484" y="121028"/>
                  <a:pt x="130968" y="6133"/>
                  <a:pt x="185737" y="180"/>
                </a:cubicBezTo>
                <a:cubicBezTo>
                  <a:pt x="240506" y="-5773"/>
                  <a:pt x="276225" y="137102"/>
                  <a:pt x="328612" y="200205"/>
                </a:cubicBezTo>
                <a:cubicBezTo>
                  <a:pt x="380999" y="263308"/>
                  <a:pt x="448865" y="390705"/>
                  <a:pt x="500062" y="378799"/>
                </a:cubicBezTo>
                <a:cubicBezTo>
                  <a:pt x="551259" y="366893"/>
                  <a:pt x="635794" y="128767"/>
                  <a:pt x="635794" y="128767"/>
                </a:cubicBezTo>
                <a:lnTo>
                  <a:pt x="635794" y="128767"/>
                </a:lnTo>
                <a:lnTo>
                  <a:pt x="635794" y="12876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3ACB644-AE53-4A15-81AE-C2234B055EDC}"/>
              </a:ext>
            </a:extLst>
          </p:cNvPr>
          <p:cNvCxnSpPr>
            <a:cxnSpLocks/>
          </p:cNvCxnSpPr>
          <p:nvPr/>
        </p:nvCxnSpPr>
        <p:spPr>
          <a:xfrm flipV="1">
            <a:off x="4331341" y="4276245"/>
            <a:ext cx="464950" cy="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0B33A92-2BC1-4544-9500-757DABF35DAF}"/>
              </a:ext>
            </a:extLst>
          </p:cNvPr>
          <p:cNvCxnSpPr>
            <a:cxnSpLocks/>
          </p:cNvCxnSpPr>
          <p:nvPr/>
        </p:nvCxnSpPr>
        <p:spPr>
          <a:xfrm>
            <a:off x="4331341" y="4409424"/>
            <a:ext cx="20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09787D-09EC-4E14-BC8C-EE242658BEEE}"/>
              </a:ext>
            </a:extLst>
          </p:cNvPr>
          <p:cNvCxnSpPr>
            <a:cxnSpLocks/>
          </p:cNvCxnSpPr>
          <p:nvPr/>
        </p:nvCxnSpPr>
        <p:spPr>
          <a:xfrm>
            <a:off x="4331329" y="4523766"/>
            <a:ext cx="20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FBD6855-2C51-447A-BB18-26435D854236}"/>
              </a:ext>
            </a:extLst>
          </p:cNvPr>
          <p:cNvCxnSpPr>
            <a:cxnSpLocks/>
          </p:cNvCxnSpPr>
          <p:nvPr/>
        </p:nvCxnSpPr>
        <p:spPr>
          <a:xfrm>
            <a:off x="4331329" y="4647355"/>
            <a:ext cx="20085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E219509-DE35-446C-BC2A-E7496434D88D}"/>
              </a:ext>
            </a:extLst>
          </p:cNvPr>
          <p:cNvCxnSpPr>
            <a:cxnSpLocks/>
          </p:cNvCxnSpPr>
          <p:nvPr/>
        </p:nvCxnSpPr>
        <p:spPr>
          <a:xfrm>
            <a:off x="4331328" y="4767590"/>
            <a:ext cx="20085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821C044-2DD7-48BD-B4AA-1CAA956D0107}"/>
              </a:ext>
            </a:extLst>
          </p:cNvPr>
          <p:cNvSpPr txBox="1"/>
          <p:nvPr/>
        </p:nvSpPr>
        <p:spPr>
          <a:xfrm>
            <a:off x="3553931" y="4618880"/>
            <a:ext cx="3588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x12</a:t>
            </a:r>
            <a:endParaRPr lang="en-SE" sz="7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BC321AD-F934-4623-9DC8-4375E7DF99B8}"/>
              </a:ext>
            </a:extLst>
          </p:cNvPr>
          <p:cNvSpPr txBox="1"/>
          <p:nvPr/>
        </p:nvSpPr>
        <p:spPr>
          <a:xfrm>
            <a:off x="4456023" y="4667562"/>
            <a:ext cx="4017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x12</a:t>
            </a:r>
            <a:endParaRPr lang="en-SE" sz="7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9CFCF1D-A5F7-41F5-BC3B-7B7C57284809}"/>
              </a:ext>
            </a:extLst>
          </p:cNvPr>
          <p:cNvSpPr txBox="1"/>
          <p:nvPr/>
        </p:nvSpPr>
        <p:spPr>
          <a:xfrm>
            <a:off x="6463105" y="3648143"/>
            <a:ext cx="3927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AO0</a:t>
            </a:r>
            <a:endParaRPr lang="en-SE" sz="700" b="1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5910558-29C9-4C38-86A9-FAB5CBA8EAA9}"/>
              </a:ext>
            </a:extLst>
          </p:cNvPr>
          <p:cNvCxnSpPr>
            <a:cxnSpLocks/>
          </p:cNvCxnSpPr>
          <p:nvPr/>
        </p:nvCxnSpPr>
        <p:spPr>
          <a:xfrm>
            <a:off x="6320493" y="4066818"/>
            <a:ext cx="20085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F47AD6B-96BA-4877-AC2E-D53F065A2D84}"/>
              </a:ext>
            </a:extLst>
          </p:cNvPr>
          <p:cNvSpPr txBox="1"/>
          <p:nvPr/>
        </p:nvSpPr>
        <p:spPr>
          <a:xfrm>
            <a:off x="6453254" y="3970669"/>
            <a:ext cx="4047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AO11</a:t>
            </a:r>
            <a:endParaRPr lang="en-SE" sz="700" b="1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38C5913-D521-471E-A321-CD7AAF488D68}"/>
              </a:ext>
            </a:extLst>
          </p:cNvPr>
          <p:cNvCxnSpPr>
            <a:cxnSpLocks/>
            <a:stCxn id="67" idx="2"/>
            <a:endCxn id="71" idx="0"/>
          </p:cNvCxnSpPr>
          <p:nvPr/>
        </p:nvCxnSpPr>
        <p:spPr>
          <a:xfrm flipH="1">
            <a:off x="6655627" y="3848198"/>
            <a:ext cx="3867" cy="1224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2985429-89D8-4407-96CA-48166D558518}"/>
              </a:ext>
            </a:extLst>
          </p:cNvPr>
          <p:cNvCxnSpPr>
            <a:cxnSpLocks/>
          </p:cNvCxnSpPr>
          <p:nvPr/>
        </p:nvCxnSpPr>
        <p:spPr>
          <a:xfrm>
            <a:off x="4786409" y="4276245"/>
            <a:ext cx="3314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ED8B4250-0E51-4A90-B9F7-DD2D4A8C6961}"/>
              </a:ext>
            </a:extLst>
          </p:cNvPr>
          <p:cNvSpPr/>
          <p:nvPr/>
        </p:nvSpPr>
        <p:spPr>
          <a:xfrm>
            <a:off x="5117182" y="4886415"/>
            <a:ext cx="426986" cy="403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r>
              <a:rPr lang="en-US" sz="800" dirty="0">
                <a:solidFill>
                  <a:schemeClr val="accent1"/>
                </a:solidFill>
              </a:rPr>
              <a:t>PWM</a:t>
            </a:r>
            <a:endParaRPr lang="en-SE" dirty="0">
              <a:solidFill>
                <a:schemeClr val="accent1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0575040-4B9E-4189-9D1A-BD4A707C61BC}"/>
              </a:ext>
            </a:extLst>
          </p:cNvPr>
          <p:cNvCxnSpPr>
            <a:stCxn id="86" idx="3"/>
          </p:cNvCxnSpPr>
          <p:nvPr/>
        </p:nvCxnSpPr>
        <p:spPr>
          <a:xfrm>
            <a:off x="5544168" y="5088140"/>
            <a:ext cx="968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3CD04DFD-7DDA-448E-89BE-3254E04F559D}"/>
              </a:ext>
            </a:extLst>
          </p:cNvPr>
          <p:cNvSpPr/>
          <p:nvPr/>
        </p:nvSpPr>
        <p:spPr>
          <a:xfrm>
            <a:off x="5117818" y="4074811"/>
            <a:ext cx="426986" cy="403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endParaRPr lang="en-SE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82F9FAE-EB35-47F8-9192-53885F8596F9}"/>
              </a:ext>
            </a:extLst>
          </p:cNvPr>
          <p:cNvCxnSpPr>
            <a:cxnSpLocks/>
          </p:cNvCxnSpPr>
          <p:nvPr/>
        </p:nvCxnSpPr>
        <p:spPr>
          <a:xfrm>
            <a:off x="5213395" y="4114555"/>
            <a:ext cx="0" cy="150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5EE915B-AC80-46C7-A887-86F63B07D33F}"/>
              </a:ext>
            </a:extLst>
          </p:cNvPr>
          <p:cNvCxnSpPr>
            <a:cxnSpLocks/>
          </p:cNvCxnSpPr>
          <p:nvPr/>
        </p:nvCxnSpPr>
        <p:spPr>
          <a:xfrm flipV="1">
            <a:off x="5212326" y="4114555"/>
            <a:ext cx="141844" cy="56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74B28B7-5596-42ED-B047-F3CC8CB4AAD9}"/>
              </a:ext>
            </a:extLst>
          </p:cNvPr>
          <p:cNvCxnSpPr>
            <a:cxnSpLocks/>
          </p:cNvCxnSpPr>
          <p:nvPr/>
        </p:nvCxnSpPr>
        <p:spPr>
          <a:xfrm>
            <a:off x="5212326" y="4217113"/>
            <a:ext cx="145209" cy="37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A828DF8-7ED4-437B-A75E-BEC96210D261}"/>
              </a:ext>
            </a:extLst>
          </p:cNvPr>
          <p:cNvCxnSpPr>
            <a:cxnSpLocks/>
          </p:cNvCxnSpPr>
          <p:nvPr/>
        </p:nvCxnSpPr>
        <p:spPr>
          <a:xfrm>
            <a:off x="5213395" y="4299929"/>
            <a:ext cx="0" cy="150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0FF3497-A55C-42F6-A404-BFCC65082767}"/>
              </a:ext>
            </a:extLst>
          </p:cNvPr>
          <p:cNvCxnSpPr>
            <a:cxnSpLocks/>
          </p:cNvCxnSpPr>
          <p:nvPr/>
        </p:nvCxnSpPr>
        <p:spPr>
          <a:xfrm>
            <a:off x="5212326" y="4400564"/>
            <a:ext cx="141844" cy="29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C7FCD48-4DB5-4900-A88A-CB3A369D78FF}"/>
              </a:ext>
            </a:extLst>
          </p:cNvPr>
          <p:cNvCxnSpPr>
            <a:cxnSpLocks/>
          </p:cNvCxnSpPr>
          <p:nvPr/>
        </p:nvCxnSpPr>
        <p:spPr>
          <a:xfrm flipH="1">
            <a:off x="5212326" y="4298008"/>
            <a:ext cx="141844" cy="56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4142B97-6341-450C-AD1A-493CE74E8A48}"/>
              </a:ext>
            </a:extLst>
          </p:cNvPr>
          <p:cNvCxnSpPr/>
          <p:nvPr/>
        </p:nvCxnSpPr>
        <p:spPr>
          <a:xfrm>
            <a:off x="5354170" y="4254647"/>
            <a:ext cx="0" cy="45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F51288B-2F56-4E07-837D-C23309345FEE}"/>
              </a:ext>
            </a:extLst>
          </p:cNvPr>
          <p:cNvCxnSpPr>
            <a:cxnSpLocks/>
            <a:endCxn id="93" idx="3"/>
          </p:cNvCxnSpPr>
          <p:nvPr/>
        </p:nvCxnSpPr>
        <p:spPr>
          <a:xfrm>
            <a:off x="5357535" y="4276536"/>
            <a:ext cx="1872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5165E4E7-5C0F-4EF4-86F1-6E58E44E38CB}"/>
              </a:ext>
            </a:extLst>
          </p:cNvPr>
          <p:cNvCxnSpPr>
            <a:endCxn id="93" idx="1"/>
          </p:cNvCxnSpPr>
          <p:nvPr/>
        </p:nvCxnSpPr>
        <p:spPr>
          <a:xfrm rot="10800000" flipV="1">
            <a:off x="5117818" y="4191526"/>
            <a:ext cx="94508" cy="85009"/>
          </a:xfrm>
          <a:prstGeom prst="bentConnector3">
            <a:avLst>
              <a:gd name="adj1" fmla="val 440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4946F8D4-7A9C-427C-BD74-91DD90873818}"/>
              </a:ext>
            </a:extLst>
          </p:cNvPr>
          <p:cNvCxnSpPr>
            <a:cxnSpLocks/>
            <a:endCxn id="93" idx="1"/>
          </p:cNvCxnSpPr>
          <p:nvPr/>
        </p:nvCxnSpPr>
        <p:spPr>
          <a:xfrm rot="16200000" flipV="1">
            <a:off x="5117735" y="4276620"/>
            <a:ext cx="94675" cy="94508"/>
          </a:xfrm>
          <a:prstGeom prst="bentConnector4">
            <a:avLst>
              <a:gd name="adj1" fmla="val -13347"/>
              <a:gd name="adj2" fmla="val 462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CA10C0E-9A33-4B44-BCD3-EC52E9B4D943}"/>
              </a:ext>
            </a:extLst>
          </p:cNvPr>
          <p:cNvCxnSpPr>
            <a:stCxn id="93" idx="3"/>
          </p:cNvCxnSpPr>
          <p:nvPr/>
        </p:nvCxnSpPr>
        <p:spPr>
          <a:xfrm>
            <a:off x="5544804" y="4276536"/>
            <a:ext cx="9768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E8996C1-7C09-47F7-AB1F-151D67B21D89}"/>
              </a:ext>
            </a:extLst>
          </p:cNvPr>
          <p:cNvCxnSpPr>
            <a:cxnSpLocks/>
          </p:cNvCxnSpPr>
          <p:nvPr/>
        </p:nvCxnSpPr>
        <p:spPr>
          <a:xfrm>
            <a:off x="6309447" y="4543289"/>
            <a:ext cx="20085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6A439D8E-AC28-4A7C-938A-3D1C554A9DEF}"/>
              </a:ext>
            </a:extLst>
          </p:cNvPr>
          <p:cNvSpPr txBox="1"/>
          <p:nvPr/>
        </p:nvSpPr>
        <p:spPr>
          <a:xfrm>
            <a:off x="6460050" y="4178049"/>
            <a:ext cx="3927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DO0</a:t>
            </a:r>
            <a:endParaRPr lang="en-SE" sz="700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B2B72BF-FBA9-43F4-ABCD-BF49D3CE22F8}"/>
              </a:ext>
            </a:extLst>
          </p:cNvPr>
          <p:cNvSpPr txBox="1"/>
          <p:nvPr/>
        </p:nvSpPr>
        <p:spPr>
          <a:xfrm>
            <a:off x="6453254" y="4441549"/>
            <a:ext cx="4047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DO11</a:t>
            </a:r>
            <a:endParaRPr lang="en-SE" sz="700" b="1" dirty="0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565344E-A630-4DC2-9020-128CCEC31684}"/>
              </a:ext>
            </a:extLst>
          </p:cNvPr>
          <p:cNvCxnSpPr>
            <a:cxnSpLocks/>
            <a:stCxn id="131" idx="2"/>
            <a:endCxn id="132" idx="0"/>
          </p:cNvCxnSpPr>
          <p:nvPr/>
        </p:nvCxnSpPr>
        <p:spPr>
          <a:xfrm flipH="1">
            <a:off x="6655627" y="4378104"/>
            <a:ext cx="812" cy="634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D04D056-70B1-4AB6-93A7-BBA25DB3F6A2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5331311" y="4478261"/>
            <a:ext cx="485" cy="112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D0C7E12-BB69-4B9E-A7E7-1E59F93D3D19}"/>
              </a:ext>
            </a:extLst>
          </p:cNvPr>
          <p:cNvSpPr/>
          <p:nvPr/>
        </p:nvSpPr>
        <p:spPr>
          <a:xfrm>
            <a:off x="5292725" y="4561946"/>
            <a:ext cx="76730" cy="197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49CFC4B-AA5B-42B6-8D45-448DABE5B726}"/>
              </a:ext>
            </a:extLst>
          </p:cNvPr>
          <p:cNvCxnSpPr/>
          <p:nvPr/>
        </p:nvCxnSpPr>
        <p:spPr>
          <a:xfrm flipV="1">
            <a:off x="5254625" y="4551229"/>
            <a:ext cx="196850" cy="208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D6236969-70F1-4FEE-9A72-11BFD20DA526}"/>
              </a:ext>
            </a:extLst>
          </p:cNvPr>
          <p:cNvSpPr txBox="1"/>
          <p:nvPr/>
        </p:nvSpPr>
        <p:spPr>
          <a:xfrm>
            <a:off x="5331090" y="4572610"/>
            <a:ext cx="5998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Pulse </a:t>
            </a:r>
            <a:r>
              <a:rPr lang="en-US" sz="600" dirty="0" err="1"/>
              <a:t>durtion</a:t>
            </a:r>
            <a:endParaRPr lang="en-SE" sz="600" dirty="0"/>
          </a:p>
        </p:txBody>
      </p: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DBA5C89A-ABD0-4D92-90FB-907FF75D02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49813" y="4533155"/>
            <a:ext cx="717502" cy="187326"/>
          </a:xfrm>
          <a:prstGeom prst="bentConnector3">
            <a:avLst>
              <a:gd name="adj1" fmla="val 1000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68A857F-B823-49E9-96DE-8250E08A78DC}"/>
              </a:ext>
            </a:extLst>
          </p:cNvPr>
          <p:cNvSpPr/>
          <p:nvPr/>
        </p:nvSpPr>
        <p:spPr>
          <a:xfrm>
            <a:off x="5120957" y="3545281"/>
            <a:ext cx="426986" cy="403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endParaRPr lang="en-SE" dirty="0"/>
          </a:p>
        </p:txBody>
      </p:sp>
      <p:sp>
        <p:nvSpPr>
          <p:cNvPr id="160" name="Isosceles Triangle 159">
            <a:extLst>
              <a:ext uri="{FF2B5EF4-FFF2-40B4-BE49-F238E27FC236}">
                <a16:creationId xmlns:a16="http://schemas.microsoft.com/office/drawing/2014/main" id="{246E7B1B-0450-43C3-BA9C-0A1FF6265529}"/>
              </a:ext>
            </a:extLst>
          </p:cNvPr>
          <p:cNvSpPr/>
          <p:nvPr/>
        </p:nvSpPr>
        <p:spPr>
          <a:xfrm rot="5400000">
            <a:off x="5201816" y="3626825"/>
            <a:ext cx="249660" cy="2357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73DDE3A-440E-43D4-8BFB-E32930238BFA}"/>
              </a:ext>
            </a:extLst>
          </p:cNvPr>
          <p:cNvSpPr txBox="1"/>
          <p:nvPr/>
        </p:nvSpPr>
        <p:spPr>
          <a:xfrm>
            <a:off x="5127342" y="3711593"/>
            <a:ext cx="2295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+</a:t>
            </a:r>
            <a:endParaRPr lang="en-SE" sz="700" dirty="0">
              <a:solidFill>
                <a:schemeClr val="accent1"/>
              </a:solidFill>
            </a:endParaRP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C758D7A3-08A9-4244-BD28-A5ABA1703453}"/>
              </a:ext>
            </a:extLst>
          </p:cNvPr>
          <p:cNvCxnSpPr>
            <a:cxnSpLocks/>
            <a:stCxn id="160" idx="0"/>
            <a:endCxn id="154" idx="3"/>
          </p:cNvCxnSpPr>
          <p:nvPr/>
        </p:nvCxnSpPr>
        <p:spPr>
          <a:xfrm>
            <a:off x="5444544" y="3744723"/>
            <a:ext cx="103399" cy="2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739BB337-2110-4758-8D21-D8176BFF8B99}"/>
              </a:ext>
            </a:extLst>
          </p:cNvPr>
          <p:cNvCxnSpPr>
            <a:cxnSpLocks/>
            <a:stCxn id="154" idx="3"/>
          </p:cNvCxnSpPr>
          <p:nvPr/>
        </p:nvCxnSpPr>
        <p:spPr>
          <a:xfrm flipH="1" flipV="1">
            <a:off x="5209496" y="3681825"/>
            <a:ext cx="338447" cy="65181"/>
          </a:xfrm>
          <a:prstGeom prst="bentConnector5">
            <a:avLst>
              <a:gd name="adj1" fmla="val 16886"/>
              <a:gd name="adj2" fmla="val 251032"/>
              <a:gd name="adj3" fmla="val 1154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18F693CB-C3C1-4C38-80DD-29D38A0DD961}"/>
              </a:ext>
            </a:extLst>
          </p:cNvPr>
          <p:cNvSpPr txBox="1"/>
          <p:nvPr/>
        </p:nvSpPr>
        <p:spPr>
          <a:xfrm>
            <a:off x="5129266" y="3581767"/>
            <a:ext cx="2119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-</a:t>
            </a:r>
            <a:endParaRPr lang="en-SE" sz="700" dirty="0">
              <a:solidFill>
                <a:schemeClr val="accent1"/>
              </a:solidFill>
            </a:endParaRPr>
          </a:p>
        </p:txBody>
      </p: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0DF24222-0D82-4441-A970-6F7FD6303DF4}"/>
              </a:ext>
            </a:extLst>
          </p:cNvPr>
          <p:cNvCxnSpPr>
            <a:cxnSpLocks/>
            <a:endCxn id="161" idx="1"/>
          </p:cNvCxnSpPr>
          <p:nvPr/>
        </p:nvCxnSpPr>
        <p:spPr>
          <a:xfrm rot="5400000" flipH="1" flipV="1">
            <a:off x="4792275" y="3930404"/>
            <a:ext cx="453850" cy="2162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6354011B-361F-4E61-8A8F-E4B8CA824C5A}"/>
              </a:ext>
            </a:extLst>
          </p:cNvPr>
          <p:cNvCxnSpPr>
            <a:cxnSpLocks/>
          </p:cNvCxnSpPr>
          <p:nvPr/>
        </p:nvCxnSpPr>
        <p:spPr>
          <a:xfrm flipH="1">
            <a:off x="5127927" y="3815187"/>
            <a:ext cx="711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E7E99AEB-D128-46DC-A765-5A28440357C1}"/>
              </a:ext>
            </a:extLst>
          </p:cNvPr>
          <p:cNvCxnSpPr/>
          <p:nvPr/>
        </p:nvCxnSpPr>
        <p:spPr>
          <a:xfrm>
            <a:off x="5544497" y="3744723"/>
            <a:ext cx="9768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A4ED79D0-87AE-4378-9848-98EF4BE1CBBE}"/>
              </a:ext>
            </a:extLst>
          </p:cNvPr>
          <p:cNvSpPr txBox="1"/>
          <p:nvPr/>
        </p:nvSpPr>
        <p:spPr>
          <a:xfrm>
            <a:off x="6460049" y="4989997"/>
            <a:ext cx="593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PWM0</a:t>
            </a:r>
            <a:endParaRPr lang="en-SE" sz="700" b="1" dirty="0"/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D70BA2B-1AD7-4107-9AF0-49F84B924CE4}"/>
              </a:ext>
            </a:extLst>
          </p:cNvPr>
          <p:cNvCxnSpPr>
            <a:cxnSpLocks/>
          </p:cNvCxnSpPr>
          <p:nvPr/>
        </p:nvCxnSpPr>
        <p:spPr>
          <a:xfrm>
            <a:off x="6309447" y="5354892"/>
            <a:ext cx="20085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41A4FFB5-FEDA-40E0-8D34-0CD9353B94A9}"/>
              </a:ext>
            </a:extLst>
          </p:cNvPr>
          <p:cNvSpPr txBox="1"/>
          <p:nvPr/>
        </p:nvSpPr>
        <p:spPr>
          <a:xfrm>
            <a:off x="6453254" y="5253152"/>
            <a:ext cx="4872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PWM11</a:t>
            </a:r>
            <a:endParaRPr lang="en-SE" sz="700" b="1" dirty="0"/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AD5B4F62-B93A-46BC-BF02-DF8960F7B05A}"/>
              </a:ext>
            </a:extLst>
          </p:cNvPr>
          <p:cNvCxnSpPr>
            <a:cxnSpLocks/>
          </p:cNvCxnSpPr>
          <p:nvPr/>
        </p:nvCxnSpPr>
        <p:spPr>
          <a:xfrm flipH="1">
            <a:off x="6648043" y="5189707"/>
            <a:ext cx="812" cy="634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00BCD3E9-1FF8-4314-A8AD-00F1A79F04DD}"/>
              </a:ext>
            </a:extLst>
          </p:cNvPr>
          <p:cNvSpPr/>
          <p:nvPr/>
        </p:nvSpPr>
        <p:spPr>
          <a:xfrm>
            <a:off x="3670489" y="5203337"/>
            <a:ext cx="728663" cy="614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 bit shift-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register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535B641-E516-41BF-8EC5-4229D6F5F2BB}"/>
              </a:ext>
            </a:extLst>
          </p:cNvPr>
          <p:cNvCxnSpPr>
            <a:cxnSpLocks/>
          </p:cNvCxnSpPr>
          <p:nvPr/>
        </p:nvCxnSpPr>
        <p:spPr>
          <a:xfrm>
            <a:off x="3366682" y="5691075"/>
            <a:ext cx="3072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A481BE7B-181B-4408-A727-49F404A68276}"/>
              </a:ext>
            </a:extLst>
          </p:cNvPr>
          <p:cNvSpPr txBox="1"/>
          <p:nvPr/>
        </p:nvSpPr>
        <p:spPr>
          <a:xfrm>
            <a:off x="2980853" y="5548726"/>
            <a:ext cx="452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Data</a:t>
            </a:r>
            <a:endParaRPr lang="en-SE" sz="11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FF20F07-633E-40FC-BC02-B6266A523494}"/>
              </a:ext>
            </a:extLst>
          </p:cNvPr>
          <p:cNvSpPr txBox="1"/>
          <p:nvPr/>
        </p:nvSpPr>
        <p:spPr>
          <a:xfrm>
            <a:off x="2664847" y="5370960"/>
            <a:ext cx="8629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Load/Start</a:t>
            </a:r>
            <a:endParaRPr lang="en-SE" sz="1100" dirty="0"/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D6264836-C7D6-4625-8305-F332225E9DD2}"/>
              </a:ext>
            </a:extLst>
          </p:cNvPr>
          <p:cNvCxnSpPr>
            <a:cxnSpLocks/>
          </p:cNvCxnSpPr>
          <p:nvPr/>
        </p:nvCxnSpPr>
        <p:spPr>
          <a:xfrm>
            <a:off x="3391882" y="5510181"/>
            <a:ext cx="278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B7178E95-3020-4FE9-9EE5-802A43B2C63F}"/>
              </a:ext>
            </a:extLst>
          </p:cNvPr>
          <p:cNvCxnSpPr>
            <a:cxnSpLocks/>
          </p:cNvCxnSpPr>
          <p:nvPr/>
        </p:nvCxnSpPr>
        <p:spPr>
          <a:xfrm>
            <a:off x="3391882" y="5340846"/>
            <a:ext cx="278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952862C9-7742-402D-B72F-4BA02572AD0C}"/>
              </a:ext>
            </a:extLst>
          </p:cNvPr>
          <p:cNvSpPr txBox="1"/>
          <p:nvPr/>
        </p:nvSpPr>
        <p:spPr>
          <a:xfrm>
            <a:off x="2789321" y="5202815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800 kHz</a:t>
            </a:r>
            <a:endParaRPr lang="en-SE" sz="1100" dirty="0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E38870A-8B39-406E-853B-0C289AA867AC}"/>
              </a:ext>
            </a:extLst>
          </p:cNvPr>
          <p:cNvSpPr/>
          <p:nvPr/>
        </p:nvSpPr>
        <p:spPr>
          <a:xfrm>
            <a:off x="3667277" y="5912620"/>
            <a:ext cx="728663" cy="187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 bit latch</a:t>
            </a:r>
          </a:p>
        </p:txBody>
      </p:sp>
    </p:spTree>
    <p:extLst>
      <p:ext uri="{BB962C8B-B14F-4D97-AF65-F5344CB8AC3E}">
        <p14:creationId xmlns:p14="http://schemas.microsoft.com/office/powerpoint/2010/main" val="220901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BA13-8B85-4FE6-A830-41041348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C87981-A5DF-47E1-B98B-3BE570D2C14A}"/>
              </a:ext>
            </a:extLst>
          </p:cNvPr>
          <p:cNvSpPr/>
          <p:nvPr/>
        </p:nvSpPr>
        <p:spPr>
          <a:xfrm>
            <a:off x="4397597" y="3829645"/>
            <a:ext cx="1441778" cy="326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40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0EAB5-88C2-4EE2-B56F-6F08BA7840FB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5118486" y="3829645"/>
            <a:ext cx="0" cy="326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66AEA-ADDA-4595-B229-A73D1C8A7CC6}"/>
              </a:ext>
            </a:extLst>
          </p:cNvPr>
          <p:cNvSpPr/>
          <p:nvPr/>
        </p:nvSpPr>
        <p:spPr>
          <a:xfrm>
            <a:off x="5986389" y="3822084"/>
            <a:ext cx="1441778" cy="326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4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48C76A-190D-449F-B6EC-1B38798ED4C7}"/>
              </a:ext>
            </a:extLst>
          </p:cNvPr>
          <p:cNvCxnSpPr>
            <a:stCxn id="17" idx="0"/>
            <a:endCxn id="17" idx="2"/>
          </p:cNvCxnSpPr>
          <p:nvPr/>
        </p:nvCxnSpPr>
        <p:spPr>
          <a:xfrm>
            <a:off x="6707278" y="3822084"/>
            <a:ext cx="0" cy="326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840FF8-E82E-444B-8BDC-0615961F79B4}"/>
              </a:ext>
            </a:extLst>
          </p:cNvPr>
          <p:cNvSpPr txBox="1"/>
          <p:nvPr/>
        </p:nvSpPr>
        <p:spPr>
          <a:xfrm>
            <a:off x="6222850" y="3822084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Sensor [7:0]</a:t>
            </a:r>
            <a:endParaRPr lang="en-SE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11F8B3-0E75-4103-B82F-F03F5BB53688}"/>
              </a:ext>
            </a:extLst>
          </p:cNvPr>
          <p:cNvSpPr txBox="1"/>
          <p:nvPr/>
        </p:nvSpPr>
        <p:spPr>
          <a:xfrm>
            <a:off x="5094711" y="3840859"/>
            <a:ext cx="704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FB[3:0]</a:t>
            </a:r>
            <a:endParaRPr lang="en-SE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619F43-ED60-4E2D-9999-8A8E7915EC9D}"/>
              </a:ext>
            </a:extLst>
          </p:cNvPr>
          <p:cNvSpPr txBox="1"/>
          <p:nvPr/>
        </p:nvSpPr>
        <p:spPr>
          <a:xfrm>
            <a:off x="3053022" y="4813325"/>
            <a:ext cx="1050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PADTX[7:0]</a:t>
            </a:r>
            <a:endParaRPr lang="en-SE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49B677-12E1-4B39-A4A4-557EAE2BFD39}"/>
              </a:ext>
            </a:extLst>
          </p:cNvPr>
          <p:cNvSpPr txBox="1"/>
          <p:nvPr/>
        </p:nvSpPr>
        <p:spPr>
          <a:xfrm>
            <a:off x="4373823" y="3848502"/>
            <a:ext cx="90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PAD[3:0]</a:t>
            </a:r>
            <a:endParaRPr lang="en-SE" sz="1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B8F48E5-38DD-46B2-A16B-5FF1AAFDE930}"/>
              </a:ext>
            </a:extLst>
          </p:cNvPr>
          <p:cNvSpPr/>
          <p:nvPr/>
        </p:nvSpPr>
        <p:spPr>
          <a:xfrm>
            <a:off x="4397597" y="4577795"/>
            <a:ext cx="720889" cy="326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4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B799C8-6F24-4592-81FB-C7028DA81A56}"/>
              </a:ext>
            </a:extLst>
          </p:cNvPr>
          <p:cNvSpPr txBox="1"/>
          <p:nvPr/>
        </p:nvSpPr>
        <p:spPr>
          <a:xfrm>
            <a:off x="4264494" y="4587182"/>
            <a:ext cx="987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CRCTX[3:0]</a:t>
            </a:r>
            <a:endParaRPr lang="en-SE" sz="1400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5C3BB2B-A0A4-4545-8F6A-B7823C70D0B9}"/>
              </a:ext>
            </a:extLst>
          </p:cNvPr>
          <p:cNvCxnSpPr>
            <a:stCxn id="42" idx="0"/>
          </p:cNvCxnSpPr>
          <p:nvPr/>
        </p:nvCxnSpPr>
        <p:spPr>
          <a:xfrm rot="5400000" flipH="1" flipV="1">
            <a:off x="4645867" y="4114564"/>
            <a:ext cx="584792" cy="3604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AB99E57-0D9E-49EE-97C5-545EF7E3F811}"/>
              </a:ext>
            </a:extLst>
          </p:cNvPr>
          <p:cNvCxnSpPr/>
          <p:nvPr/>
        </p:nvCxnSpPr>
        <p:spPr>
          <a:xfrm rot="5400000" flipH="1" flipV="1">
            <a:off x="4684085" y="3366455"/>
            <a:ext cx="584792" cy="3604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40FE35-A5EE-42A4-B543-307F4F99EE6B}"/>
              </a:ext>
            </a:extLst>
          </p:cNvPr>
          <p:cNvSpPr txBox="1"/>
          <p:nvPr/>
        </p:nvSpPr>
        <p:spPr>
          <a:xfrm>
            <a:off x="1771122" y="5629058"/>
            <a:ext cx="5661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Res[</a:t>
            </a:r>
            <a:r>
              <a:rPr lang="en-US" sz="900" dirty="0"/>
              <a:t>3:0]</a:t>
            </a:r>
            <a:endParaRPr lang="en-SE" sz="9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EAB743-9345-4448-9367-290394A2EC1D}"/>
              </a:ext>
            </a:extLst>
          </p:cNvPr>
          <p:cNvSpPr/>
          <p:nvPr/>
        </p:nvSpPr>
        <p:spPr>
          <a:xfrm>
            <a:off x="1741654" y="5643918"/>
            <a:ext cx="1302629" cy="326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128E60-F6E2-41D3-B386-8D7E4D19C9EE}"/>
              </a:ext>
            </a:extLst>
          </p:cNvPr>
          <p:cNvCxnSpPr>
            <a:stCxn id="9" idx="0"/>
            <a:endCxn id="9" idx="2"/>
          </p:cNvCxnSpPr>
          <p:nvPr/>
        </p:nvCxnSpPr>
        <p:spPr>
          <a:xfrm>
            <a:off x="2392969" y="5643918"/>
            <a:ext cx="0" cy="326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982BC7-3DAB-4D86-975F-C79E86D6FFB0}"/>
              </a:ext>
            </a:extLst>
          </p:cNvPr>
          <p:cNvSpPr txBox="1"/>
          <p:nvPr/>
        </p:nvSpPr>
        <p:spPr>
          <a:xfrm>
            <a:off x="2328171" y="5643918"/>
            <a:ext cx="6799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Mode[2:0</a:t>
            </a:r>
            <a:r>
              <a:rPr lang="en-US" sz="900" dirty="0"/>
              <a:t>]</a:t>
            </a:r>
            <a:endParaRPr lang="en-SE" sz="9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CE4811-9C03-4411-AF6E-F7DC4BBCB133}"/>
              </a:ext>
            </a:extLst>
          </p:cNvPr>
          <p:cNvSpPr/>
          <p:nvPr/>
        </p:nvSpPr>
        <p:spPr>
          <a:xfrm>
            <a:off x="3063655" y="5642034"/>
            <a:ext cx="1302629" cy="326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9A0FD4-F4DF-41D8-BFBD-7A6FCF4E531C}"/>
              </a:ext>
            </a:extLst>
          </p:cNvPr>
          <p:cNvCxnSpPr>
            <a:stCxn id="13" idx="0"/>
            <a:endCxn id="13" idx="2"/>
          </p:cNvCxnSpPr>
          <p:nvPr/>
        </p:nvCxnSpPr>
        <p:spPr>
          <a:xfrm>
            <a:off x="3714969" y="5642034"/>
            <a:ext cx="0" cy="326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923B9B1-3B97-4E40-A5A6-EEBD3E16230B}"/>
              </a:ext>
            </a:extLst>
          </p:cNvPr>
          <p:cNvSpPr txBox="1"/>
          <p:nvPr/>
        </p:nvSpPr>
        <p:spPr>
          <a:xfrm>
            <a:off x="3005542" y="5642034"/>
            <a:ext cx="6799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Mode[3:0]</a:t>
            </a:r>
            <a:endParaRPr lang="en-SE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B9FFAD-C496-4DBD-9DA9-B386796534DD}"/>
              </a:ext>
            </a:extLst>
          </p:cNvPr>
          <p:cNvSpPr txBox="1"/>
          <p:nvPr/>
        </p:nvSpPr>
        <p:spPr>
          <a:xfrm>
            <a:off x="3650171" y="5642034"/>
            <a:ext cx="6799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Mode[3:0]</a:t>
            </a:r>
            <a:endParaRPr lang="en-SE" sz="9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AC7BF2-54B2-4633-B92E-822E63AD2401}"/>
              </a:ext>
            </a:extLst>
          </p:cNvPr>
          <p:cNvSpPr/>
          <p:nvPr/>
        </p:nvSpPr>
        <p:spPr>
          <a:xfrm>
            <a:off x="384991" y="5642034"/>
            <a:ext cx="1302629" cy="326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1F442A-7571-4058-B637-B980E513F5EC}"/>
              </a:ext>
            </a:extLst>
          </p:cNvPr>
          <p:cNvCxnSpPr>
            <a:stCxn id="20" idx="0"/>
            <a:endCxn id="20" idx="2"/>
          </p:cNvCxnSpPr>
          <p:nvPr/>
        </p:nvCxnSpPr>
        <p:spPr>
          <a:xfrm>
            <a:off x="1036306" y="5642034"/>
            <a:ext cx="0" cy="326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C7E0109-844B-448F-AEFC-9153393BB5FA}"/>
              </a:ext>
            </a:extLst>
          </p:cNvPr>
          <p:cNvSpPr txBox="1"/>
          <p:nvPr/>
        </p:nvSpPr>
        <p:spPr>
          <a:xfrm>
            <a:off x="384991" y="5642034"/>
            <a:ext cx="585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CRC[3:0]</a:t>
            </a:r>
            <a:endParaRPr lang="en-SE" sz="9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0CFFF7-CFEE-43D3-A53B-C47D43B35750}"/>
              </a:ext>
            </a:extLst>
          </p:cNvPr>
          <p:cNvSpPr txBox="1"/>
          <p:nvPr/>
        </p:nvSpPr>
        <p:spPr>
          <a:xfrm>
            <a:off x="1058675" y="5642034"/>
            <a:ext cx="5164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FB[3:0]</a:t>
            </a:r>
            <a:endParaRPr lang="en-SE" sz="9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FC7B46-2282-43BE-BE85-85EA31662BE3}"/>
              </a:ext>
            </a:extLst>
          </p:cNvPr>
          <p:cNvSpPr/>
          <p:nvPr/>
        </p:nvSpPr>
        <p:spPr>
          <a:xfrm>
            <a:off x="4385655" y="5634098"/>
            <a:ext cx="1302629" cy="326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5C3CB0-ABD3-48D9-AF71-EB9E83D91BC5}"/>
              </a:ext>
            </a:extLst>
          </p:cNvPr>
          <p:cNvCxnSpPr>
            <a:stCxn id="24" idx="0"/>
            <a:endCxn id="24" idx="2"/>
          </p:cNvCxnSpPr>
          <p:nvPr/>
        </p:nvCxnSpPr>
        <p:spPr>
          <a:xfrm>
            <a:off x="5036970" y="5634098"/>
            <a:ext cx="0" cy="326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028F817-25CE-497B-9BA7-D093C3187B02}"/>
              </a:ext>
            </a:extLst>
          </p:cNvPr>
          <p:cNvSpPr txBox="1"/>
          <p:nvPr/>
        </p:nvSpPr>
        <p:spPr>
          <a:xfrm>
            <a:off x="4617620" y="5625405"/>
            <a:ext cx="6703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Act_0[7:0]</a:t>
            </a:r>
            <a:endParaRPr lang="en-SE" sz="9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23A835-EFC5-4975-9223-8FAE24F5F9F9}"/>
              </a:ext>
            </a:extLst>
          </p:cNvPr>
          <p:cNvSpPr/>
          <p:nvPr/>
        </p:nvSpPr>
        <p:spPr>
          <a:xfrm>
            <a:off x="5733423" y="5630330"/>
            <a:ext cx="1302629" cy="326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8DE108B-BA13-4866-8071-12F7DDB5C8B9}"/>
              </a:ext>
            </a:extLst>
          </p:cNvPr>
          <p:cNvCxnSpPr>
            <a:stCxn id="28" idx="0"/>
            <a:endCxn id="28" idx="2"/>
          </p:cNvCxnSpPr>
          <p:nvPr/>
        </p:nvCxnSpPr>
        <p:spPr>
          <a:xfrm>
            <a:off x="6384737" y="5630330"/>
            <a:ext cx="0" cy="326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D3FA253-E540-4D54-948F-3446B5C793F8}"/>
              </a:ext>
            </a:extLst>
          </p:cNvPr>
          <p:cNvSpPr txBox="1"/>
          <p:nvPr/>
        </p:nvSpPr>
        <p:spPr>
          <a:xfrm>
            <a:off x="5990728" y="5628447"/>
            <a:ext cx="6703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Act_1[7:0]</a:t>
            </a:r>
            <a:endParaRPr lang="en-SE" sz="9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0BEDDB-9A9F-4675-9D70-42A077B30B73}"/>
              </a:ext>
            </a:extLst>
          </p:cNvPr>
          <p:cNvSpPr/>
          <p:nvPr/>
        </p:nvSpPr>
        <p:spPr>
          <a:xfrm>
            <a:off x="7065104" y="5626563"/>
            <a:ext cx="1302629" cy="326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52B2BF-ED68-4CE9-A1C5-DF816C6AAD3F}"/>
              </a:ext>
            </a:extLst>
          </p:cNvPr>
          <p:cNvCxnSpPr>
            <a:stCxn id="31" idx="0"/>
            <a:endCxn id="31" idx="2"/>
          </p:cNvCxnSpPr>
          <p:nvPr/>
        </p:nvCxnSpPr>
        <p:spPr>
          <a:xfrm>
            <a:off x="7716419" y="5626563"/>
            <a:ext cx="0" cy="326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C469726-4EE3-4A1D-ABA9-2323A0D92506}"/>
              </a:ext>
            </a:extLst>
          </p:cNvPr>
          <p:cNvSpPr txBox="1"/>
          <p:nvPr/>
        </p:nvSpPr>
        <p:spPr>
          <a:xfrm>
            <a:off x="7322410" y="5624679"/>
            <a:ext cx="6703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Act_2[7:0]</a:t>
            </a:r>
            <a:endParaRPr lang="en-SE" sz="9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00BEED6-64BF-4CC1-8018-116C9972AE9C}"/>
              </a:ext>
            </a:extLst>
          </p:cNvPr>
          <p:cNvSpPr/>
          <p:nvPr/>
        </p:nvSpPr>
        <p:spPr>
          <a:xfrm>
            <a:off x="8412872" y="5622795"/>
            <a:ext cx="1302629" cy="326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F6CBD4-39E5-4679-B429-BCE99023FBBB}"/>
              </a:ext>
            </a:extLst>
          </p:cNvPr>
          <p:cNvCxnSpPr>
            <a:stCxn id="34" idx="0"/>
            <a:endCxn id="34" idx="2"/>
          </p:cNvCxnSpPr>
          <p:nvPr/>
        </p:nvCxnSpPr>
        <p:spPr>
          <a:xfrm>
            <a:off x="9064186" y="5622795"/>
            <a:ext cx="0" cy="326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8A54491-051B-461A-9C15-03836BB31565}"/>
              </a:ext>
            </a:extLst>
          </p:cNvPr>
          <p:cNvSpPr txBox="1"/>
          <p:nvPr/>
        </p:nvSpPr>
        <p:spPr>
          <a:xfrm>
            <a:off x="8670178" y="5620911"/>
            <a:ext cx="6703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Act_3[7:0]</a:t>
            </a:r>
            <a:endParaRPr lang="en-SE" sz="9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682DF9-2E79-4A0F-A57D-BCBBA43398E5}"/>
              </a:ext>
            </a:extLst>
          </p:cNvPr>
          <p:cNvSpPr txBox="1"/>
          <p:nvPr/>
        </p:nvSpPr>
        <p:spPr>
          <a:xfrm>
            <a:off x="4677499" y="4561223"/>
            <a:ext cx="753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Throw away</a:t>
            </a:r>
            <a:endParaRPr lang="en-SE" sz="9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70EAEE4-4048-4381-B389-8D3A2EAC5966}"/>
              </a:ext>
            </a:extLst>
          </p:cNvPr>
          <p:cNvSpPr txBox="1"/>
          <p:nvPr/>
        </p:nvSpPr>
        <p:spPr>
          <a:xfrm>
            <a:off x="1072787" y="1859963"/>
            <a:ext cx="6189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Padda med 2 byte för </a:t>
            </a:r>
            <a:r>
              <a:rPr lang="en-US" dirty="0" err="1"/>
              <a:t>varje</a:t>
            </a:r>
            <a:r>
              <a:rPr lang="en-US" dirty="0"/>
              <a:t> increment av </a:t>
            </a:r>
            <a:r>
              <a:rPr lang="en-US" dirty="0" err="1"/>
              <a:t>satelit</a:t>
            </a:r>
            <a:r>
              <a:rPr lang="en-US" dirty="0"/>
              <a:t> </a:t>
            </a:r>
            <a:r>
              <a:rPr lang="en-US" dirty="0" err="1"/>
              <a:t>sekvens</a:t>
            </a:r>
            <a:r>
              <a:rPr lang="en-US" dirty="0"/>
              <a:t> I </a:t>
            </a:r>
            <a:r>
              <a:rPr lang="en-US" dirty="0" err="1"/>
              <a:t>kedjan</a:t>
            </a:r>
            <a:br>
              <a:rPr lang="en-US" dirty="0"/>
            </a:br>
            <a:r>
              <a:rPr lang="en-US" dirty="0"/>
              <a:t>Se till </a:t>
            </a:r>
            <a:r>
              <a:rPr lang="en-US" dirty="0" err="1"/>
              <a:t>att</a:t>
            </a:r>
            <a:r>
              <a:rPr lang="en-US" dirty="0"/>
              <a:t> dessa 2*n byte I </a:t>
            </a:r>
            <a:r>
              <a:rPr lang="en-US" dirty="0" err="1"/>
              <a:t>svansen</a:t>
            </a:r>
            <a:r>
              <a:rPr lang="en-US" dirty="0"/>
              <a:t> inte </a:t>
            </a:r>
            <a:r>
              <a:rPr lang="en-US" dirty="0" err="1"/>
              <a:t>shiftas</a:t>
            </a:r>
            <a:r>
              <a:rPr lang="en-US" dirty="0"/>
              <a:t> in I </a:t>
            </a:r>
            <a:r>
              <a:rPr lang="en-US" dirty="0" err="1"/>
              <a:t>actgrenen</a:t>
            </a:r>
            <a:endParaRPr lang="en-SE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D1CFD3D-8109-432B-BB2C-CC8DEE5BB67E}"/>
              </a:ext>
            </a:extLst>
          </p:cNvPr>
          <p:cNvSpPr/>
          <p:nvPr/>
        </p:nvSpPr>
        <p:spPr>
          <a:xfrm>
            <a:off x="9750832" y="5620911"/>
            <a:ext cx="1302629" cy="326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8224DD-4B96-40FE-A0E6-B7EDC08DB4D8}"/>
              </a:ext>
            </a:extLst>
          </p:cNvPr>
          <p:cNvCxnSpPr>
            <a:stCxn id="50" idx="0"/>
            <a:endCxn id="50" idx="2"/>
          </p:cNvCxnSpPr>
          <p:nvPr/>
        </p:nvCxnSpPr>
        <p:spPr>
          <a:xfrm>
            <a:off x="10402146" y="5620911"/>
            <a:ext cx="0" cy="326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4135B17-DD80-4688-BDD0-79CC16416B72}"/>
              </a:ext>
            </a:extLst>
          </p:cNvPr>
          <p:cNvSpPr txBox="1"/>
          <p:nvPr/>
        </p:nvSpPr>
        <p:spPr>
          <a:xfrm>
            <a:off x="10008138" y="5619027"/>
            <a:ext cx="7633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Sensors[7:0]</a:t>
            </a:r>
            <a:endParaRPr lang="en-SE" sz="900" dirty="0"/>
          </a:p>
        </p:txBody>
      </p:sp>
    </p:spTree>
    <p:extLst>
      <p:ext uri="{BB962C8B-B14F-4D97-AF65-F5344CB8AC3E}">
        <p14:creationId xmlns:p14="http://schemas.microsoft.com/office/powerpoint/2010/main" val="232608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C6E5-FD4F-4974-85AC-0068E3F0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88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Satelite</a:t>
            </a:r>
            <a:r>
              <a:rPr lang="en-US" dirty="0"/>
              <a:t> sensors – alternatives:</a:t>
            </a:r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0AE59-249F-49E8-BF0C-CC0235E6B9AD}"/>
              </a:ext>
            </a:extLst>
          </p:cNvPr>
          <p:cNvSpPr txBox="1"/>
          <p:nvPr/>
        </p:nvSpPr>
        <p:spPr>
          <a:xfrm>
            <a:off x="704675" y="1468073"/>
            <a:ext cx="3554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 1, Driven by internal </a:t>
            </a:r>
            <a:r>
              <a:rPr lang="en-US" dirty="0" err="1"/>
              <a:t>pwr</a:t>
            </a:r>
            <a:r>
              <a:rPr lang="en-US" dirty="0"/>
              <a:t> source,</a:t>
            </a:r>
            <a:br>
              <a:rPr lang="en-US" dirty="0"/>
            </a:br>
            <a:r>
              <a:rPr lang="en-US" dirty="0"/>
              <a:t>no galvanic isolation: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E8C133-C67F-436E-BDD0-05788521D6A0}"/>
              </a:ext>
            </a:extLst>
          </p:cNvPr>
          <p:cNvSpPr txBox="1"/>
          <p:nvPr/>
        </p:nvSpPr>
        <p:spPr>
          <a:xfrm>
            <a:off x="704675" y="2007123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Strapping: S1 1-2; S2 1-2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026960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27326</TotalTime>
  <Words>318</Words>
  <Application>Microsoft Office PowerPoint</Application>
  <PresentationFormat>Widescreen</PresentationFormat>
  <Paragraphs>84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GenJMRI decoder - System overview:</vt:lpstr>
      <vt:lpstr>PowerPoint Presentation</vt:lpstr>
      <vt:lpstr>PowerPoint Presentation</vt:lpstr>
      <vt:lpstr>Satelite sensors – alternatives: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Bjurel</dc:creator>
  <cp:lastModifiedBy>Jonas Bjurel</cp:lastModifiedBy>
  <cp:revision>1</cp:revision>
  <dcterms:created xsi:type="dcterms:W3CDTF">2021-08-23T11:41:44Z</dcterms:created>
  <dcterms:modified xsi:type="dcterms:W3CDTF">2021-10-17T16:49:25Z</dcterms:modified>
</cp:coreProperties>
</file>