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2AFDA-C8E1-4E23-A327-A7EBE8CBCCEA}" v="492" dt="2022-05-13T19:01:2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2772AFDA-C8E1-4E23-A327-A7EBE8CBCCEA}"/>
    <pc:docChg chg="undo custSel addSld delSld modSld">
      <pc:chgData name="Jonas Bjurel" userId="6b799b81391c3a9b" providerId="LiveId" clId="{2772AFDA-C8E1-4E23-A327-A7EBE8CBCCEA}" dt="2022-05-13T19:02:45.391" v="6267" actId="1037"/>
      <pc:docMkLst>
        <pc:docMk/>
      </pc:docMkLst>
      <pc:sldChg chg="addSp delSp modSp mod">
        <pc:chgData name="Jonas Bjurel" userId="6b799b81391c3a9b" providerId="LiveId" clId="{2772AFDA-C8E1-4E23-A327-A7EBE8CBCCEA}" dt="2022-05-13T19:02:45.391" v="6267" actId="1037"/>
        <pc:sldMkLst>
          <pc:docMk/>
          <pc:sldMk cId="3939977221" sldId="258"/>
        </pc:sldMkLst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" creationId="{EE4DB3B4-0C33-486B-BC67-D2E74E82E84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" creationId="{030A06BE-3096-41B5-BB3B-37F42037F7E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" creationId="{BDDBF6B2-67D2-4782-AED5-99D9C08CADC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" creationId="{83A23DB0-57EF-49A6-BC40-F0B6219F992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" creationId="{38AD94C7-B371-4906-B3AA-7FEEB8DE84A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4" creationId="{9DBFDA4F-E3F2-4A8B-AD33-B9A2D679A19B}"/>
          </ac:spMkLst>
        </pc:spChg>
        <pc:spChg chg="mod">
          <ac:chgData name="Jonas Bjurel" userId="6b799b81391c3a9b" providerId="LiveId" clId="{2772AFDA-C8E1-4E23-A327-A7EBE8CBCCEA}" dt="2022-05-13T18:53:19.679" v="6207" actId="20577"/>
          <ac:spMkLst>
            <pc:docMk/>
            <pc:sldMk cId="3939977221" sldId="258"/>
            <ac:spMk id="18" creationId="{E39CFA82-C49D-4B91-937A-51A62DC72BAE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9" creationId="{69706BEF-23E2-48F4-B728-F83DFAD6DCB2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0" creationId="{9A657D92-C9EF-46E1-A16C-4966A949EB9D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1" creationId="{C4AEE6E0-3EBB-4ACA-8E58-AFF1DD1B04FA}"/>
          </ac:spMkLst>
        </pc:spChg>
        <pc:spChg chg="del mod">
          <ac:chgData name="Jonas Bjurel" userId="6b799b81391c3a9b" providerId="LiveId" clId="{2772AFDA-C8E1-4E23-A327-A7EBE8CBCCEA}" dt="2022-05-07T11:17:37.648" v="6057" actId="21"/>
          <ac:spMkLst>
            <pc:docMk/>
            <pc:sldMk cId="3939977221" sldId="258"/>
            <ac:spMk id="23" creationId="{82D5FC2D-82E7-4D05-92B5-EF00C2389B9B}"/>
          </ac:spMkLst>
        </pc:spChg>
        <pc:spChg chg="add del mod">
          <ac:chgData name="Jonas Bjurel" userId="6b799b81391c3a9b" providerId="LiveId" clId="{2772AFDA-C8E1-4E23-A327-A7EBE8CBCCEA}" dt="2022-05-07T21:08:14.548" v="6080" actId="21"/>
          <ac:spMkLst>
            <pc:docMk/>
            <pc:sldMk cId="3939977221" sldId="258"/>
            <ac:spMk id="24" creationId="{BAC67C89-918B-48BD-8745-2374385F4D34}"/>
          </ac:spMkLst>
        </pc:spChg>
        <pc:spChg chg="del mod">
          <ac:chgData name="Jonas Bjurel" userId="6b799b81391c3a9b" providerId="LiveId" clId="{2772AFDA-C8E1-4E23-A327-A7EBE8CBCCEA}" dt="2022-05-07T11:17:42.795" v="6059" actId="21"/>
          <ac:spMkLst>
            <pc:docMk/>
            <pc:sldMk cId="3939977221" sldId="258"/>
            <ac:spMk id="36" creationId="{C67EE7B1-EE1D-4BBC-9DD1-945A16A67A14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9" creationId="{5304B17A-9C9F-47E4-8C74-51868AC7B91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0" creationId="{453C14C6-A984-48AB-B46D-AD134F130D46}"/>
          </ac:spMkLst>
        </pc:spChg>
        <pc:spChg chg="mod">
          <ac:chgData name="Jonas Bjurel" userId="6b799b81391c3a9b" providerId="LiveId" clId="{2772AFDA-C8E1-4E23-A327-A7EBE8CBCCEA}" dt="2022-05-13T18:56:19.134" v="6226" actId="1035"/>
          <ac:spMkLst>
            <pc:docMk/>
            <pc:sldMk cId="3939977221" sldId="258"/>
            <ac:spMk id="54" creationId="{B7F93F95-3C5B-4D1A-A908-B0A9F622571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7" creationId="{6E3FB50F-864B-4D15-B0E6-249A4CD09CF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3" creationId="{EB93FC16-EC4C-4FA0-9D38-329C679F2F1A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9" creationId="{CA0913FF-16B3-4AC7-BF6D-55A405BC019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2" creationId="{AE034879-1BA2-4CA3-BE5E-DF7753AC9673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6" creationId="{1CCD278E-BFC0-498B-8A0F-8F18D43F290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8" creationId="{094A5689-6728-4AD7-B0B5-9AB7A6C5FE6F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1" creationId="{99141D21-8AC0-416A-BE5D-7695F91D534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97" creationId="{C062327A-C6AD-45E7-9E61-05AF51B5C96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2" creationId="{4A81E37E-FA09-435F-BAED-DC3EA741069A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3" creationId="{4C1D8828-0D57-4CA9-B688-E476A52EE5D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4" creationId="{7CC55E36-074D-4D4C-B226-3AF7FE344C7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1" creationId="{6DD3AB32-C3C7-49F5-97E9-0F9A284400D3}"/>
          </ac:spMkLst>
        </pc:spChg>
        <pc:spChg chg="add mod">
          <ac:chgData name="Jonas Bjurel" userId="6b799b81391c3a9b" providerId="LiveId" clId="{2772AFDA-C8E1-4E23-A327-A7EBE8CBCCEA}" dt="2022-05-07T21:09:09.324" v="6122" actId="1036"/>
          <ac:spMkLst>
            <pc:docMk/>
            <pc:sldMk cId="3939977221" sldId="258"/>
            <ac:spMk id="122" creationId="{59D1F162-8527-4D68-9E9D-8499C8C001A5}"/>
          </ac:spMkLst>
        </pc:spChg>
        <pc:spChg chg="add mod">
          <ac:chgData name="Jonas Bjurel" userId="6b799b81391c3a9b" providerId="LiveId" clId="{2772AFDA-C8E1-4E23-A327-A7EBE8CBCCEA}" dt="2022-05-07T21:08:53.809" v="6115" actId="1035"/>
          <ac:spMkLst>
            <pc:docMk/>
            <pc:sldMk cId="3939977221" sldId="258"/>
            <ac:spMk id="123" creationId="{773609F5-883D-45D5-9552-77ACDE3B022C}"/>
          </ac:spMkLst>
        </pc:spChg>
        <pc:spChg chg="del">
          <ac:chgData name="Jonas Bjurel" userId="6b799b81391c3a9b" providerId="LiveId" clId="{2772AFDA-C8E1-4E23-A327-A7EBE8CBCCEA}" dt="2022-05-07T11:02:49.796" v="5879" actId="478"/>
          <ac:spMkLst>
            <pc:docMk/>
            <pc:sldMk cId="3939977221" sldId="258"/>
            <ac:spMk id="124" creationId="{DBE15BDC-8105-442E-8FD8-424552A8B73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5" creationId="{28E2674B-9069-4125-A6E2-870C62B2839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6" creationId="{DCC4D16A-E21C-4CA9-B69C-DC138EBC1921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7" creationId="{1C795948-CE00-4A97-83D6-E0F208BCFDA7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8" creationId="{FE7AC32D-7E94-4777-B857-E00C8F927A8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9" creationId="{474F791B-6173-4BA5-AF31-8C179FB8FEE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0" creationId="{5BD930EF-AF51-4101-A47D-58771643DA5C}"/>
          </ac:spMkLst>
        </pc:spChg>
        <pc:spChg chg="mod">
          <ac:chgData name="Jonas Bjurel" userId="6b799b81391c3a9b" providerId="LiveId" clId="{2772AFDA-C8E1-4E23-A327-A7EBE8CBCCEA}" dt="2022-05-07T21:10:05.367" v="6136" actId="1036"/>
          <ac:spMkLst>
            <pc:docMk/>
            <pc:sldMk cId="3939977221" sldId="258"/>
            <ac:spMk id="155" creationId="{9AD655E8-B453-4AA6-8CF0-546E17A22E0F}"/>
          </ac:spMkLst>
        </pc:spChg>
        <pc:spChg chg="mod">
          <ac:chgData name="Jonas Bjurel" userId="6b799b81391c3a9b" providerId="LiveId" clId="{2772AFDA-C8E1-4E23-A327-A7EBE8CBCCEA}" dt="2022-05-13T18:51:17.602" v="6177" actId="20577"/>
          <ac:spMkLst>
            <pc:docMk/>
            <pc:sldMk cId="3939977221" sldId="258"/>
            <ac:spMk id="1048" creationId="{447CBEFF-4AE7-48DD-9A37-81E93FE5C7E0}"/>
          </ac:spMkLst>
        </pc:sp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7" creationId="{348A8A2D-64D7-4CB6-9D98-16681570405E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25" creationId="{B43FEDC1-1B1C-44F8-A842-23A966B1FFA9}"/>
          </ac:picMkLst>
        </pc:picChg>
        <pc:picChg chg="mod">
          <ac:chgData name="Jonas Bjurel" userId="6b799b81391c3a9b" providerId="LiveId" clId="{2772AFDA-C8E1-4E23-A327-A7EBE8CBCCEA}" dt="2022-05-13T19:01:28.290" v="6249" actId="1037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2772AFDA-C8E1-4E23-A327-A7EBE8CBCCEA}" dt="2022-05-13T18:54:31.345" v="6216"/>
          <ac:picMkLst>
            <pc:docMk/>
            <pc:sldMk cId="3939977221" sldId="258"/>
            <ac:picMk id="131" creationId="{CC2C5AB0-4C0F-46A2-AC95-B8330DB3F625}"/>
          </ac:picMkLst>
        </pc:picChg>
        <pc:picChg chg="mod">
          <ac:chgData name="Jonas Bjurel" userId="6b799b81391c3a9b" providerId="LiveId" clId="{2772AFDA-C8E1-4E23-A327-A7EBE8CBCCEA}" dt="2022-05-13T18:53:58.443" v="6212" actId="1035"/>
          <ac:picMkLst>
            <pc:docMk/>
            <pc:sldMk cId="3939977221" sldId="258"/>
            <ac:picMk id="1026" creationId="{8A41FDE5-CDE1-4081-BF5E-7D131A1E7A1F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28" creationId="{67D80BEA-909C-44A0-8A6F-5A4D607B354B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0" creationId="{EC57A6F3-A88D-494E-9E45-B7476C0CE601}"/>
          </ac:picMkLst>
        </pc:picChg>
        <pc:picChg chg="mod">
          <ac:chgData name="Jonas Bjurel" userId="6b799b81391c3a9b" providerId="LiveId" clId="{2772AFDA-C8E1-4E23-A327-A7EBE8CBCCEA}" dt="2022-05-13T18:57:20.879" v="6236" actId="1038"/>
          <ac:picMkLst>
            <pc:docMk/>
            <pc:sldMk cId="3939977221" sldId="258"/>
            <ac:picMk id="1032" creationId="{657CB1DB-9451-45EF-B8D5-6AC75091D5C4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4" creationId="{7EC8C609-64AF-4732-B3BC-2999AED286E8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6" creationId="{0E9D1467-5560-4DFC-BBD6-1CA7860274A1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8" creationId="{27BDC902-4907-441B-A7AF-D24EC8E4678C}"/>
          </ac:picMkLst>
        </pc:picChg>
        <pc:cxnChg chg="del">
          <ac:chgData name="Jonas Bjurel" userId="6b799b81391c3a9b" providerId="LiveId" clId="{2772AFDA-C8E1-4E23-A327-A7EBE8CBCCEA}" dt="2022-05-07T11:04:04.883" v="5886" actId="21"/>
          <ac:cxnSpMkLst>
            <pc:docMk/>
            <pc:sldMk cId="3939977221" sldId="258"/>
            <ac:cxnSpMk id="6" creationId="{D44BE037-B8D9-454C-B22D-8BE719C1558A}"/>
          </ac:cxnSpMkLst>
        </pc:cxnChg>
        <pc:cxnChg chg="del mod">
          <ac:chgData name="Jonas Bjurel" userId="6b799b81391c3a9b" providerId="LiveId" clId="{2772AFDA-C8E1-4E23-A327-A7EBE8CBCCEA}" dt="2022-05-13T18:58:10.011" v="6240" actId="21"/>
          <ac:cxnSpMkLst>
            <pc:docMk/>
            <pc:sldMk cId="3939977221" sldId="258"/>
            <ac:cxnSpMk id="10" creationId="{398DD691-85F7-41D8-9DB0-949D82AE634D}"/>
          </ac:cxnSpMkLst>
        </pc:cxnChg>
        <pc:cxnChg chg="add del mod">
          <ac:chgData name="Jonas Bjurel" userId="6b799b81391c3a9b" providerId="LiveId" clId="{2772AFDA-C8E1-4E23-A327-A7EBE8CBCCEA}" dt="2022-05-07T11:03:23.362" v="5881" actId="11529"/>
          <ac:cxnSpMkLst>
            <pc:docMk/>
            <pc:sldMk cId="3939977221" sldId="258"/>
            <ac:cxnSpMk id="15" creationId="{2DF0FAC2-0677-41EC-B5C1-9AA23FCADD7F}"/>
          </ac:cxnSpMkLst>
        </pc:cxnChg>
        <pc:cxnChg chg="del mod">
          <ac:chgData name="Jonas Bjurel" userId="6b799b81391c3a9b" providerId="LiveId" clId="{2772AFDA-C8E1-4E23-A327-A7EBE8CBCCEA}" dt="2022-05-07T11:17:41.007" v="6058" actId="21"/>
          <ac:cxnSpMkLst>
            <pc:docMk/>
            <pc:sldMk cId="3939977221" sldId="258"/>
            <ac:cxnSpMk id="22" creationId="{E6C1A882-DC99-40EB-9082-1CA4076A9EE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7" creationId="{E28923D5-21EF-46DF-B25C-FB08ACC6257C}"/>
          </ac:cxnSpMkLst>
        </pc:cxnChg>
        <pc:cxnChg chg="add del mod">
          <ac:chgData name="Jonas Bjurel" userId="6b799b81391c3a9b" providerId="LiveId" clId="{2772AFDA-C8E1-4E23-A327-A7EBE8CBCCEA}" dt="2022-05-07T11:05:07.651" v="5913" actId="21"/>
          <ac:cxnSpMkLst>
            <pc:docMk/>
            <pc:sldMk cId="3939977221" sldId="258"/>
            <ac:cxnSpMk id="28" creationId="{96A27657-6F93-4C81-877E-D66DCC67F58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9" creationId="{762FB49A-BE3A-4C46-A773-E7C57C0A86D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30" creationId="{BFA88E87-6A22-48C1-87D3-8E6E4745B9AF}"/>
          </ac:cxnSpMkLst>
        </pc:cxnChg>
        <pc:cxnChg chg="add del mod">
          <ac:chgData name="Jonas Bjurel" userId="6b799b81391c3a9b" providerId="LiveId" clId="{2772AFDA-C8E1-4E23-A327-A7EBE8CBCCEA}" dt="2022-05-07T11:06:33.113" v="5919" actId="21"/>
          <ac:cxnSpMkLst>
            <pc:docMk/>
            <pc:sldMk cId="3939977221" sldId="258"/>
            <ac:cxnSpMk id="35" creationId="{D7FE1BCE-24E7-43D8-B047-55DC6FDD7CB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0" creationId="{459A4493-A8A5-4C98-AEB3-E0E5AF6C6FB4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3" creationId="{A8335DED-9821-401A-8D57-8E4728A8EE03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4" creationId="{23845A14-FBC5-4D47-B3CE-F78F7E5E762B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3" creationId="{ABC507C5-4C3B-4091-A13A-AEF151C2878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5" creationId="{D3CE2328-DA34-48D3-969D-2E16D4C3100F}"/>
          </ac:cxnSpMkLst>
        </pc:cxnChg>
        <pc:cxnChg chg="mod">
          <ac:chgData name="Jonas Bjurel" userId="6b799b81391c3a9b" providerId="LiveId" clId="{2772AFDA-C8E1-4E23-A327-A7EBE8CBCCEA}" dt="2022-05-13T18:58:34.840" v="6243" actId="14100"/>
          <ac:cxnSpMkLst>
            <pc:docMk/>
            <pc:sldMk cId="3939977221" sldId="258"/>
            <ac:cxnSpMk id="68" creationId="{F7628A04-7641-47DB-AAE4-91EAD8FBA3A8}"/>
          </ac:cxnSpMkLst>
        </pc:cxnChg>
        <pc:cxnChg chg="del mod">
          <ac:chgData name="Jonas Bjurel" userId="6b799b81391c3a9b" providerId="LiveId" clId="{2772AFDA-C8E1-4E23-A327-A7EBE8CBCCEA}" dt="2022-05-13T18:58:05.622" v="6239" actId="21"/>
          <ac:cxnSpMkLst>
            <pc:docMk/>
            <pc:sldMk cId="3939977221" sldId="258"/>
            <ac:cxnSpMk id="71" creationId="{D5BDC343-923B-4323-B035-D0AA881F80AE}"/>
          </ac:cxnSpMkLst>
        </pc:cxnChg>
        <pc:cxnChg chg="del mod">
          <ac:chgData name="Jonas Bjurel" userId="6b799b81391c3a9b" providerId="LiveId" clId="{2772AFDA-C8E1-4E23-A327-A7EBE8CBCCEA}" dt="2022-05-13T18:58:15.591" v="6241" actId="21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4" creationId="{1FD905A1-6202-45B5-A2FC-FCBD85DD96A6}"/>
          </ac:cxnSpMkLst>
        </pc:cxnChg>
        <pc:cxnChg chg="mod">
          <ac:chgData name="Jonas Bjurel" userId="6b799b81391c3a9b" providerId="LiveId" clId="{2772AFDA-C8E1-4E23-A327-A7EBE8CBCCEA}" dt="2022-05-13T19:02:45.391" v="6267" actId="1037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7" creationId="{A03BC54D-96B9-4933-A321-ABA808B0ACFA}"/>
          </ac:cxnSpMkLst>
        </pc:cxnChg>
        <pc:cxnChg chg="del mod">
          <ac:chgData name="Jonas Bjurel" userId="6b799b81391c3a9b" providerId="LiveId" clId="{2772AFDA-C8E1-4E23-A327-A7EBE8CBCCEA}" dt="2022-05-13T18:58:21.138" v="6242" actId="21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0" creationId="{5907A0CC-837F-46CE-9518-80DB7B526C0D}"/>
          </ac:cxnSpMkLst>
        </pc:cxnChg>
        <pc:cxnChg chg="add del mod">
          <ac:chgData name="Jonas Bjurel" userId="6b799b81391c3a9b" providerId="LiveId" clId="{2772AFDA-C8E1-4E23-A327-A7EBE8CBCCEA}" dt="2022-05-07T11:10:05.247" v="5955" actId="11529"/>
          <ac:cxnSpMkLst>
            <pc:docMk/>
            <pc:sldMk cId="3939977221" sldId="258"/>
            <ac:cxnSpMk id="83" creationId="{3AB1EFEE-8C0B-40C7-9023-2C22CEFA5971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5" creationId="{DC162588-5C09-42F4-944C-5874086B0C5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1" creationId="{78AB045E-8365-4BC5-ACE8-059CA20C97A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6" creationId="{09DC8D62-3F43-4454-9C5F-55351E79566D}"/>
          </ac:cxnSpMkLst>
        </pc:cxnChg>
        <pc:cxnChg chg="add del mod">
          <ac:chgData name="Jonas Bjurel" userId="6b799b81391c3a9b" providerId="LiveId" clId="{2772AFDA-C8E1-4E23-A327-A7EBE8CBCCEA}" dt="2022-05-07T11:07:48.854" v="5930" actId="21"/>
          <ac:cxnSpMkLst>
            <pc:docMk/>
            <pc:sldMk cId="3939977221" sldId="258"/>
            <ac:cxnSpMk id="98" creationId="{8E1B5127-11F0-45F3-BDCF-19C5E66E573A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9" creationId="{C2C341BD-CFBD-405B-87D2-A28501EEDED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0" creationId="{9DDEF818-21E6-4FA7-A531-92028F3F28D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5" creationId="{E6620200-1064-492E-B73B-DEFD409DE65D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6" creationId="{B3DA8F36-DBBD-441A-8E68-57152CCC683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7" creationId="{7CB946FB-6F3B-483A-A0F9-390328561BA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8" creationId="{908DFC00-20DE-4481-9123-0ABFE5F8CA6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1" creationId="{84B560DA-0AC4-4C49-9663-1E811461085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3" creationId="{F965EACB-2187-4640-A8FD-2F6EB4E3D1CE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4" creationId="{BF604A53-7AA5-47EE-A202-B2405EA115A8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7" creationId="{CCC95F37-46A9-4BD8-8F3D-7113F91316F9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20" creationId="{68AE0BA6-5C80-4763-995E-93F64969BC5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45" creationId="{440D4F5E-778F-49C8-8E9D-90B7137F414A}"/>
          </ac:cxnSpMkLst>
        </pc:cxnChg>
      </pc:sldChg>
      <pc:sldChg chg="addSp delSp modSp new mod">
        <pc:chgData name="Jonas Bjurel" userId="6b799b81391c3a9b" providerId="LiveId" clId="{2772AFDA-C8E1-4E23-A327-A7EBE8CBCCEA}" dt="2022-01-23T17:32:58.368" v="3380" actId="20577"/>
        <pc:sldMkLst>
          <pc:docMk/>
          <pc:sldMk cId="3612175358" sldId="261"/>
        </pc:sldMkLst>
        <pc:spChg chg="mod">
          <ac:chgData name="Jonas Bjurel" userId="6b799b81391c3a9b" providerId="LiveId" clId="{2772AFDA-C8E1-4E23-A327-A7EBE8CBCCEA}" dt="2022-01-20T15:29:08.618" v="94" actId="14100"/>
          <ac:spMkLst>
            <pc:docMk/>
            <pc:sldMk cId="3612175358" sldId="261"/>
            <ac:spMk id="2" creationId="{00944CBA-0DE1-42F0-9786-E61A03148480}"/>
          </ac:spMkLst>
        </pc:spChg>
        <pc:spChg chg="del">
          <ac:chgData name="Jonas Bjurel" userId="6b799b81391c3a9b" providerId="LiveId" clId="{2772AFDA-C8E1-4E23-A327-A7EBE8CBCCEA}" dt="2022-01-20T15:29:11.816" v="95" actId="21"/>
          <ac:spMkLst>
            <pc:docMk/>
            <pc:sldMk cId="3612175358" sldId="261"/>
            <ac:spMk id="3" creationId="{0E65E8B9-EDCD-463F-BA3A-B91F32BE5965}"/>
          </ac:spMkLst>
        </pc:spChg>
        <pc:spChg chg="add mod">
          <ac:chgData name="Jonas Bjurel" userId="6b799b81391c3a9b" providerId="LiveId" clId="{2772AFDA-C8E1-4E23-A327-A7EBE8CBCCEA}" dt="2022-01-20T16:18:52.148" v="436" actId="164"/>
          <ac:spMkLst>
            <pc:docMk/>
            <pc:sldMk cId="3612175358" sldId="261"/>
            <ac:spMk id="6" creationId="{2E829DB0-8C0D-44FC-B25A-CCBF0A6BA3AB}"/>
          </ac:spMkLst>
        </pc:spChg>
        <pc:spChg chg="add mod">
          <ac:chgData name="Jonas Bjurel" userId="6b799b81391c3a9b" providerId="LiveId" clId="{2772AFDA-C8E1-4E23-A327-A7EBE8CBCCEA}" dt="2022-01-20T16:19:16.480" v="444" actId="20577"/>
          <ac:spMkLst>
            <pc:docMk/>
            <pc:sldMk cId="3612175358" sldId="261"/>
            <ac:spMk id="8" creationId="{61593CEA-3942-43F2-A6E1-D7C0446CD0AC}"/>
          </ac:spMkLst>
        </pc:spChg>
        <pc:spChg chg="mod">
          <ac:chgData name="Jonas Bjurel" userId="6b799b81391c3a9b" providerId="LiveId" clId="{2772AFDA-C8E1-4E23-A327-A7EBE8CBCCEA}" dt="2022-01-20T16:19:58.951" v="467" actId="20577"/>
          <ac:spMkLst>
            <pc:docMk/>
            <pc:sldMk cId="3612175358" sldId="261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0T16:20:42.282" v="490" actId="1076"/>
          <ac:spMkLst>
            <pc:docMk/>
            <pc:sldMk cId="3612175358" sldId="261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0T16:21:41.638" v="495" actId="108"/>
          <ac:spMkLst>
            <pc:docMk/>
            <pc:sldMk cId="3612175358" sldId="261"/>
            <ac:spMk id="20" creationId="{1BFDCEDE-ADD9-47E8-B490-D3FEE3C2EE5C}"/>
          </ac:spMkLst>
        </pc:spChg>
        <pc:spChg chg="add mod">
          <ac:chgData name="Jonas Bjurel" userId="6b799b81391c3a9b" providerId="LiveId" clId="{2772AFDA-C8E1-4E23-A327-A7EBE8CBCCEA}" dt="2022-01-23T14:15:19.493" v="3347" actId="20577"/>
          <ac:spMkLst>
            <pc:docMk/>
            <pc:sldMk cId="3612175358" sldId="261"/>
            <ac:spMk id="21" creationId="{CBCC5060-0692-4B37-836F-8B2FED88580C}"/>
          </ac:spMkLst>
        </pc:spChg>
        <pc:spChg chg="add mod">
          <ac:chgData name="Jonas Bjurel" userId="6b799b81391c3a9b" providerId="LiveId" clId="{2772AFDA-C8E1-4E23-A327-A7EBE8CBCCEA}" dt="2022-01-20T16:45:16.616" v="644" actId="404"/>
          <ac:spMkLst>
            <pc:docMk/>
            <pc:sldMk cId="3612175358" sldId="261"/>
            <ac:spMk id="22" creationId="{CC57CBC1-F1E9-441F-9C1D-1A25E93D652E}"/>
          </ac:spMkLst>
        </pc:spChg>
        <pc:spChg chg="add mod">
          <ac:chgData name="Jonas Bjurel" userId="6b799b81391c3a9b" providerId="LiveId" clId="{2772AFDA-C8E1-4E23-A327-A7EBE8CBCCEA}" dt="2022-01-20T16:58:43.092" v="795" actId="20577"/>
          <ac:spMkLst>
            <pc:docMk/>
            <pc:sldMk cId="3612175358" sldId="261"/>
            <ac:spMk id="23" creationId="{863535E3-1AC6-496E-95B8-AB55D9DF5A58}"/>
          </ac:spMkLst>
        </pc:spChg>
        <pc:spChg chg="add mod">
          <ac:chgData name="Jonas Bjurel" userId="6b799b81391c3a9b" providerId="LiveId" clId="{2772AFDA-C8E1-4E23-A327-A7EBE8CBCCEA}" dt="2022-01-20T16:58:48.365" v="797" actId="20577"/>
          <ac:spMkLst>
            <pc:docMk/>
            <pc:sldMk cId="3612175358" sldId="261"/>
            <ac:spMk id="24" creationId="{D8026167-B032-4B04-8643-DB9D398B538D}"/>
          </ac:spMkLst>
        </pc:spChg>
        <pc:spChg chg="add mod">
          <ac:chgData name="Jonas Bjurel" userId="6b799b81391c3a9b" providerId="LiveId" clId="{2772AFDA-C8E1-4E23-A327-A7EBE8CBCCEA}" dt="2022-01-20T16:44:47.006" v="634" actId="1076"/>
          <ac:spMkLst>
            <pc:docMk/>
            <pc:sldMk cId="3612175358" sldId="261"/>
            <ac:spMk id="25" creationId="{66932326-7428-45C0-8DB6-30D49B25A626}"/>
          </ac:spMkLst>
        </pc:spChg>
        <pc:spChg chg="add mod">
          <ac:chgData name="Jonas Bjurel" userId="6b799b81391c3a9b" providerId="LiveId" clId="{2772AFDA-C8E1-4E23-A327-A7EBE8CBCCEA}" dt="2022-01-20T16:48:40.033" v="676" actId="20577"/>
          <ac:spMkLst>
            <pc:docMk/>
            <pc:sldMk cId="3612175358" sldId="261"/>
            <ac:spMk id="26" creationId="{9CA0B3B9-7B3C-4A23-9328-2375475F7FD4}"/>
          </ac:spMkLst>
        </pc:spChg>
        <pc:spChg chg="add mod">
          <ac:chgData name="Jonas Bjurel" userId="6b799b81391c3a9b" providerId="LiveId" clId="{2772AFDA-C8E1-4E23-A327-A7EBE8CBCCEA}" dt="2022-01-20T17:04:46.055" v="856" actId="1036"/>
          <ac:spMkLst>
            <pc:docMk/>
            <pc:sldMk cId="3612175358" sldId="261"/>
            <ac:spMk id="29" creationId="{E8C232DB-C0BF-439B-99F2-BB80C741348B}"/>
          </ac:spMkLst>
        </pc:spChg>
        <pc:spChg chg="add mod">
          <ac:chgData name="Jonas Bjurel" userId="6b799b81391c3a9b" providerId="LiveId" clId="{2772AFDA-C8E1-4E23-A327-A7EBE8CBCCEA}" dt="2022-01-20T16:55:15.126" v="785" actId="20577"/>
          <ac:spMkLst>
            <pc:docMk/>
            <pc:sldMk cId="3612175358" sldId="261"/>
            <ac:spMk id="32" creationId="{A48E1469-F82E-4DB8-BEBD-C836928303BF}"/>
          </ac:spMkLst>
        </pc:spChg>
        <pc:spChg chg="add mod">
          <ac:chgData name="Jonas Bjurel" userId="6b799b81391c3a9b" providerId="LiveId" clId="{2772AFDA-C8E1-4E23-A327-A7EBE8CBCCEA}" dt="2022-01-20T17:10:51.855" v="930" actId="1038"/>
          <ac:spMkLst>
            <pc:docMk/>
            <pc:sldMk cId="3612175358" sldId="261"/>
            <ac:spMk id="33" creationId="{333C339A-223B-4C11-B63E-89A52844BB49}"/>
          </ac:spMkLst>
        </pc:spChg>
        <pc:spChg chg="add mod">
          <ac:chgData name="Jonas Bjurel" userId="6b799b81391c3a9b" providerId="LiveId" clId="{2772AFDA-C8E1-4E23-A327-A7EBE8CBCCEA}" dt="2022-01-20T17:11:16.275" v="936" actId="1038"/>
          <ac:spMkLst>
            <pc:docMk/>
            <pc:sldMk cId="3612175358" sldId="261"/>
            <ac:spMk id="34" creationId="{294E5526-4BFA-4BDB-B884-D2C446DDF7DD}"/>
          </ac:spMkLst>
        </pc:spChg>
        <pc:spChg chg="add mod">
          <ac:chgData name="Jonas Bjurel" userId="6b799b81391c3a9b" providerId="LiveId" clId="{2772AFDA-C8E1-4E23-A327-A7EBE8CBCCEA}" dt="2022-01-23T17:32:58.368" v="3380" actId="20577"/>
          <ac:spMkLst>
            <pc:docMk/>
            <pc:sldMk cId="3612175358" sldId="261"/>
            <ac:spMk id="37" creationId="{B11910ED-5B69-4410-BFCF-D2EBF07938F0}"/>
          </ac:spMkLst>
        </pc:spChg>
        <pc:spChg chg="add mod">
          <ac:chgData name="Jonas Bjurel" userId="6b799b81391c3a9b" providerId="LiveId" clId="{2772AFDA-C8E1-4E23-A327-A7EBE8CBCCEA}" dt="2022-01-20T17:19:04.963" v="1016" actId="1035"/>
          <ac:spMkLst>
            <pc:docMk/>
            <pc:sldMk cId="3612175358" sldId="261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0T17:20:04.032" v="1033" actId="1036"/>
          <ac:spMkLst>
            <pc:docMk/>
            <pc:sldMk cId="3612175358" sldId="261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3T14:15:08.427" v="3346" actId="1076"/>
          <ac:spMkLst>
            <pc:docMk/>
            <pc:sldMk cId="3612175358" sldId="261"/>
            <ac:spMk id="94" creationId="{60376AB4-E72A-4A5F-A17D-EE50DAD636A1}"/>
          </ac:spMkLst>
        </pc:spChg>
        <pc:spChg chg="add mod">
          <ac:chgData name="Jonas Bjurel" userId="6b799b81391c3a9b" providerId="LiveId" clId="{2772AFDA-C8E1-4E23-A327-A7EBE8CBCCEA}" dt="2022-01-23T14:52:07.738" v="3351" actId="1076"/>
          <ac:spMkLst>
            <pc:docMk/>
            <pc:sldMk cId="3612175358" sldId="261"/>
            <ac:spMk id="95" creationId="{B32B18BD-2EC1-432B-96FB-EAC5B2429125}"/>
          </ac:spMkLst>
        </pc:spChg>
        <pc:spChg chg="add mod">
          <ac:chgData name="Jonas Bjurel" userId="6b799b81391c3a9b" providerId="LiveId" clId="{2772AFDA-C8E1-4E23-A327-A7EBE8CBCCEA}" dt="2022-01-23T15:21:05.866" v="3374" actId="20577"/>
          <ac:spMkLst>
            <pc:docMk/>
            <pc:sldMk cId="3612175358" sldId="261"/>
            <ac:spMk id="97" creationId="{3428F49A-DC78-4E3E-BE26-B35E2BC4BDBD}"/>
          </ac:spMkLst>
        </pc:s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0" creationId="{E2A9787E-64BF-4DA3-A87C-664B49447B23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1" creationId="{A6035F7E-9132-4E5E-9E47-64BACDDDCA9E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2" creationId="{6787E941-573E-429C-A87F-A44908815B7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5" creationId="{B7FCA25C-1EEA-40A3-8E43-99D7A05602F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8" creationId="{E4CCC6F1-93FB-4DC5-B9DB-798A6659BE0D}"/>
          </ac:grpSpMkLst>
        </pc:grpChg>
        <pc:grpChg chg="add mod">
          <ac:chgData name="Jonas Bjurel" userId="6b799b81391c3a9b" providerId="LiveId" clId="{2772AFDA-C8E1-4E23-A327-A7EBE8CBCCEA}" dt="2022-01-20T17:10:26.008" v="925" actId="164"/>
          <ac:grpSpMkLst>
            <pc:docMk/>
            <pc:sldMk cId="3612175358" sldId="261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0T17:12:01.752" v="943" actId="1076"/>
          <ac:grpSpMkLst>
            <pc:docMk/>
            <pc:sldMk cId="3612175358" sldId="261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22:05.687" v="1051" actId="1076"/>
          <ac:grpSpMkLst>
            <pc:docMk/>
            <pc:sldMk cId="3612175358" sldId="261"/>
            <ac:grpSpMk id="84" creationId="{AF451655-0AD5-4AB4-AEAC-BFBB6AB341D0}"/>
          </ac:grpSpMkLst>
        </pc:grpChg>
        <pc:cxnChg chg="add mod">
          <ac:chgData name="Jonas Bjurel" userId="6b799b81391c3a9b" providerId="LiveId" clId="{2772AFDA-C8E1-4E23-A327-A7EBE8CBCCEA}" dt="2022-01-20T18:38:24.350" v="1459" actId="692"/>
          <ac:cxnSpMkLst>
            <pc:docMk/>
            <pc:sldMk cId="3612175358" sldId="261"/>
            <ac:cxnSpMk id="5" creationId="{A74A9B87-DA9D-4FE4-9A75-E89D56B0E654}"/>
          </ac:cxnSpMkLst>
        </pc:cxnChg>
        <pc:cxnChg chg="add mod">
          <ac:chgData name="Jonas Bjurel" userId="6b799b81391c3a9b" providerId="LiveId" clId="{2772AFDA-C8E1-4E23-A327-A7EBE8CBCCEA}" dt="2022-01-20T18:38:40.920" v="1460" actId="692"/>
          <ac:cxnSpMkLst>
            <pc:docMk/>
            <pc:sldMk cId="3612175358" sldId="261"/>
            <ac:cxnSpMk id="7" creationId="{894BEF39-5E7D-4AD4-8F9B-158C5FF200DE}"/>
          </ac:cxnSpMkLst>
        </pc:cxnChg>
        <pc:cxnChg chg="add del mod">
          <ac:chgData name="Jonas Bjurel" userId="6b799b81391c3a9b" providerId="LiveId" clId="{2772AFDA-C8E1-4E23-A327-A7EBE8CBCCEA}" dt="2022-01-20T16:18:39.375" v="435"/>
          <ac:cxnSpMkLst>
            <pc:docMk/>
            <pc:sldMk cId="3612175358" sldId="261"/>
            <ac:cxnSpMk id="9" creationId="{92B88CA0-76CB-4062-B189-EBF5DBF2102F}"/>
          </ac:cxnSpMkLst>
        </pc:cxnChg>
        <pc:cxnChg chg="mod">
          <ac:chgData name="Jonas Bjurel" userId="6b799b81391c3a9b" providerId="LiveId" clId="{2772AFDA-C8E1-4E23-A327-A7EBE8CBCCEA}" dt="2022-01-20T18:38:50.338" v="1461" actId="692"/>
          <ac:cxnSpMkLst>
            <pc:docMk/>
            <pc:sldMk cId="3612175358" sldId="261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8:57.961" v="1462" actId="692"/>
          <ac:cxnSpMkLst>
            <pc:docMk/>
            <pc:sldMk cId="3612175358" sldId="261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39:06.832" v="1463" actId="692"/>
          <ac:cxnSpMkLst>
            <pc:docMk/>
            <pc:sldMk cId="3612175358" sldId="261"/>
            <ac:cxnSpMk id="19" creationId="{3BE02640-5308-44BB-A6BA-A77E0BB44178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28" creationId="{0B787591-F5AE-4FE6-B525-2E1B6AC8E901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0" creationId="{DA262DE6-C6A1-452A-9B10-E6BD23F0F380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1" creationId="{DB0DBC90-348B-44C7-ABF5-A790E25170BC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8" creationId="{37049336-DE3A-4BD8-A570-FF14B479E326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40" creationId="{6CA40F17-3EAB-4BD9-8C32-DC8BC4698011}"/>
          </ac:cxnSpMkLst>
        </pc:cxnChg>
        <pc:cxnChg chg="add del mod">
          <ac:chgData name="Jonas Bjurel" userId="6b799b81391c3a9b" providerId="LiveId" clId="{2772AFDA-C8E1-4E23-A327-A7EBE8CBCCEA}" dt="2022-01-20T17:08:23.868" v="911" actId="21"/>
          <ac:cxnSpMkLst>
            <pc:docMk/>
            <pc:sldMk cId="3612175358" sldId="261"/>
            <ac:cxnSpMk id="43" creationId="{7205C82D-7DBB-4F0E-823B-4441D670357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4" creationId="{032FAE9F-4AB6-4579-842B-B7D1F68533E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7" creationId="{8BBA70B8-2AAB-4DA3-AEAA-FCCF70705EF1}"/>
          </ac:cxnSpMkLst>
        </pc:cxnChg>
        <pc:cxnChg chg="add del">
          <ac:chgData name="Jonas Bjurel" userId="6b799b81391c3a9b" providerId="LiveId" clId="{2772AFDA-C8E1-4E23-A327-A7EBE8CBCCEA}" dt="2022-01-20T17:10:39.257" v="927" actId="11529"/>
          <ac:cxnSpMkLst>
            <pc:docMk/>
            <pc:sldMk cId="3612175358" sldId="261"/>
            <ac:cxnSpMk id="62" creationId="{73E754A2-8CBB-4762-BF89-DCB6E565D8BF}"/>
          </ac:cxnSpMkLst>
        </pc:cxnChg>
        <pc:cxnChg chg="add mod">
          <ac:chgData name="Jonas Bjurel" userId="6b799b81391c3a9b" providerId="LiveId" clId="{2772AFDA-C8E1-4E23-A327-A7EBE8CBCCEA}" dt="2022-01-20T17:21:30.976" v="1047" actId="692"/>
          <ac:cxnSpMkLst>
            <pc:docMk/>
            <pc:sldMk cId="3612175358" sldId="261"/>
            <ac:cxnSpMk id="64" creationId="{4454C0B8-AE0D-48DB-BEF2-CEC150133D1E}"/>
          </ac:cxnSpMkLst>
        </pc:cxnChg>
        <pc:cxnChg chg="add mod">
          <ac:chgData name="Jonas Bjurel" userId="6b799b81391c3a9b" providerId="LiveId" clId="{2772AFDA-C8E1-4E23-A327-A7EBE8CBCCEA}" dt="2022-01-20T17:18:12.770" v="990" actId="692"/>
          <ac:cxnSpMkLst>
            <pc:docMk/>
            <pc:sldMk cId="3612175358" sldId="261"/>
            <ac:cxnSpMk id="66" creationId="{CB9B124C-9670-458E-BA7F-74B001D84C36}"/>
          </ac:cxnSpMkLst>
        </pc:cxnChg>
        <pc:cxnChg chg="add mod">
          <ac:chgData name="Jonas Bjurel" userId="6b799b81391c3a9b" providerId="LiveId" clId="{2772AFDA-C8E1-4E23-A327-A7EBE8CBCCEA}" dt="2022-01-20T17:18:17.735" v="991" actId="692"/>
          <ac:cxnSpMkLst>
            <pc:docMk/>
            <pc:sldMk cId="3612175358" sldId="261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3" creationId="{FD5F1811-3E65-4EA2-AC97-1EC2C8D23830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4" creationId="{A7FEE018-B260-4FAB-8526-3C5D72780FE8}"/>
          </ac:cxnSpMkLst>
        </pc:cxnChg>
        <pc:cxnChg chg="add mod">
          <ac:chgData name="Jonas Bjurel" userId="6b799b81391c3a9b" providerId="LiveId" clId="{2772AFDA-C8E1-4E23-A327-A7EBE8CBCCEA}" dt="2022-01-20T17:20:04.032" v="1033" actId="1036"/>
          <ac:cxnSpMkLst>
            <pc:docMk/>
            <pc:sldMk cId="3612175358" sldId="261"/>
            <ac:cxnSpMk id="76" creationId="{C62FFD02-958F-490C-B8A6-B10B0F53050B}"/>
          </ac:cxnSpMkLst>
        </pc:cxnChg>
        <pc:cxnChg chg="add mod">
          <ac:chgData name="Jonas Bjurel" userId="6b799b81391c3a9b" providerId="LiveId" clId="{2772AFDA-C8E1-4E23-A327-A7EBE8CBCCEA}" dt="2022-01-20T17:20:12.202" v="1035" actId="692"/>
          <ac:cxnSpMkLst>
            <pc:docMk/>
            <pc:sldMk cId="3612175358" sldId="261"/>
            <ac:cxnSpMk id="77" creationId="{195DD991-8F20-41EB-AE08-C93B1DBE4E7F}"/>
          </ac:cxnSpMkLst>
        </pc:cxnChg>
        <pc:cxnChg chg="add mod">
          <ac:chgData name="Jonas Bjurel" userId="6b799b81391c3a9b" providerId="LiveId" clId="{2772AFDA-C8E1-4E23-A327-A7EBE8CBCCEA}" dt="2022-01-20T17:20:41.200" v="1043" actId="1037"/>
          <ac:cxnSpMkLst>
            <pc:docMk/>
            <pc:sldMk cId="3612175358" sldId="261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0T17:20:22.862" v="1038" actId="692"/>
          <ac:cxnSpMkLst>
            <pc:docMk/>
            <pc:sldMk cId="3612175358" sldId="261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18:31.329" v="993" actId="1076"/>
          <ac:cxnSpMkLst>
            <pc:docMk/>
            <pc:sldMk cId="3612175358" sldId="261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0T17:21:21.320" v="1046" actId="692"/>
          <ac:cxnSpMkLst>
            <pc:docMk/>
            <pc:sldMk cId="3612175358" sldId="261"/>
            <ac:cxnSpMk id="83" creationId="{6541A75F-AF3C-4EF6-B158-57E7720288F2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5" creationId="{06530EF3-4056-49BE-8C1D-7D2052D476BE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6" creationId="{1DBAEE2B-3804-4970-A87C-DACE8FA7AD99}"/>
          </ac:cxnSpMkLst>
        </pc:cxnChg>
        <pc:cxnChg chg="add mod">
          <ac:chgData name="Jonas Bjurel" userId="6b799b81391c3a9b" providerId="LiveId" clId="{2772AFDA-C8E1-4E23-A327-A7EBE8CBCCEA}" dt="2022-01-20T17:22:50.919" v="1055" actId="1076"/>
          <ac:cxnSpMkLst>
            <pc:docMk/>
            <pc:sldMk cId="3612175358" sldId="261"/>
            <ac:cxnSpMk id="87" creationId="{25762854-86DE-4B93-A594-F20B4FE9F466}"/>
          </ac:cxnSpMkLst>
        </pc:cxnChg>
        <pc:cxnChg chg="add mod">
          <ac:chgData name="Jonas Bjurel" userId="6b799b81391c3a9b" providerId="LiveId" clId="{2772AFDA-C8E1-4E23-A327-A7EBE8CBCCEA}" dt="2022-01-20T17:23:14.598" v="1059" actId="1076"/>
          <ac:cxnSpMkLst>
            <pc:docMk/>
            <pc:sldMk cId="3612175358" sldId="261"/>
            <ac:cxnSpMk id="88" creationId="{258340AF-A690-4351-967E-B0F5444CC804}"/>
          </ac:cxnSpMkLst>
        </pc:cxnChg>
        <pc:cxnChg chg="add mod">
          <ac:chgData name="Jonas Bjurel" userId="6b799b81391c3a9b" providerId="LiveId" clId="{2772AFDA-C8E1-4E23-A327-A7EBE8CBCCEA}" dt="2022-01-20T17:24:03.792" v="1061" actId="1076"/>
          <ac:cxnSpMkLst>
            <pc:docMk/>
            <pc:sldMk cId="3612175358" sldId="261"/>
            <ac:cxnSpMk id="89" creationId="{0F69EE23-DFF8-4130-9F8C-C7D029542AD7}"/>
          </ac:cxnSpMkLst>
        </pc:cxnChg>
        <pc:cxnChg chg="add mod">
          <ac:chgData name="Jonas Bjurel" userId="6b799b81391c3a9b" providerId="LiveId" clId="{2772AFDA-C8E1-4E23-A327-A7EBE8CBCCEA}" dt="2022-01-20T17:24:08.676" v="1063" actId="1076"/>
          <ac:cxnSpMkLst>
            <pc:docMk/>
            <pc:sldMk cId="3612175358" sldId="261"/>
            <ac:cxnSpMk id="90" creationId="{98188DEF-C992-457B-96B7-A9DCD6794ED3}"/>
          </ac:cxnSpMkLst>
        </pc:cxnChg>
        <pc:cxnChg chg="add mod">
          <ac:chgData name="Jonas Bjurel" userId="6b799b81391c3a9b" providerId="LiveId" clId="{2772AFDA-C8E1-4E23-A327-A7EBE8CBCCEA}" dt="2022-01-20T17:24:14.763" v="1065" actId="1076"/>
          <ac:cxnSpMkLst>
            <pc:docMk/>
            <pc:sldMk cId="3612175358" sldId="261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1:35.499" v="2406" actId="1076"/>
          <ac:cxnSpMkLst>
            <pc:docMk/>
            <pc:sldMk cId="3612175358" sldId="261"/>
            <ac:cxnSpMk id="92" creationId="{B6AA3375-B885-4432-8127-7D728BA40C97}"/>
          </ac:cxnSpMkLst>
        </pc:cxnChg>
        <pc:cxnChg chg="add mod">
          <ac:chgData name="Jonas Bjurel" userId="6b799b81391c3a9b" providerId="LiveId" clId="{2772AFDA-C8E1-4E23-A327-A7EBE8CBCCEA}" dt="2022-01-22T17:01:42.085" v="2408" actId="1076"/>
          <ac:cxnSpMkLst>
            <pc:docMk/>
            <pc:sldMk cId="3612175358" sldId="261"/>
            <ac:cxnSpMk id="93" creationId="{C6EA2673-7437-4BE1-B0E1-4107BC772B06}"/>
          </ac:cxnSpMkLst>
        </pc:cxnChg>
        <pc:cxnChg chg="add mod">
          <ac:chgData name="Jonas Bjurel" userId="6b799b81391c3a9b" providerId="LiveId" clId="{2772AFDA-C8E1-4E23-A327-A7EBE8CBCCEA}" dt="2022-01-23T15:17:23.365" v="3353" actId="1076"/>
          <ac:cxnSpMkLst>
            <pc:docMk/>
            <pc:sldMk cId="3612175358" sldId="261"/>
            <ac:cxnSpMk id="96" creationId="{99F5CDDF-473C-41FB-82D1-5B685E235230}"/>
          </ac:cxnSpMkLst>
        </pc:cxnChg>
        <pc:cxnChg chg="add mod">
          <ac:chgData name="Jonas Bjurel" userId="6b799b81391c3a9b" providerId="LiveId" clId="{2772AFDA-C8E1-4E23-A327-A7EBE8CBCCEA}" dt="2022-01-23T15:21:23.120" v="3376" actId="1076"/>
          <ac:cxnSpMkLst>
            <pc:docMk/>
            <pc:sldMk cId="3612175358" sldId="261"/>
            <ac:cxnSpMk id="98" creationId="{FE55B301-B63F-49DD-8E61-76E95BF4EDC4}"/>
          </ac:cxnSpMkLst>
        </pc:cxnChg>
      </pc:sldChg>
      <pc:sldChg chg="new del">
        <pc:chgData name="Jonas Bjurel" userId="6b799b81391c3a9b" providerId="LiveId" clId="{2772AFDA-C8E1-4E23-A327-A7EBE8CBCCEA}" dt="2022-01-20T15:28:47.618" v="82" actId="680"/>
        <pc:sldMkLst>
          <pc:docMk/>
          <pc:sldMk cId="3932093009" sldId="261"/>
        </pc:sldMkLst>
      </pc:sldChg>
      <pc:sldChg chg="addSp delSp modSp add mod">
        <pc:chgData name="Jonas Bjurel" userId="6b799b81391c3a9b" providerId="LiveId" clId="{2772AFDA-C8E1-4E23-A327-A7EBE8CBCCEA}" dt="2022-01-22T18:15:25.770" v="2900" actId="1076"/>
        <pc:sldMkLst>
          <pc:docMk/>
          <pc:sldMk cId="2964725859" sldId="262"/>
        </pc:sldMkLst>
        <pc:spChg chg="mod">
          <ac:chgData name="Jonas Bjurel" userId="6b799b81391c3a9b" providerId="LiveId" clId="{2772AFDA-C8E1-4E23-A327-A7EBE8CBCCEA}" dt="2022-01-20T15:29:29.643" v="108" actId="20577"/>
          <ac:spMkLst>
            <pc:docMk/>
            <pc:sldMk cId="2964725859" sldId="262"/>
            <ac:spMk id="2" creationId="{00944CBA-0DE1-42F0-9786-E61A03148480}"/>
          </ac:spMkLst>
        </pc:spChg>
        <pc:spChg chg="add mod">
          <ac:chgData name="Jonas Bjurel" userId="6b799b81391c3a9b" providerId="LiveId" clId="{2772AFDA-C8E1-4E23-A327-A7EBE8CBCCEA}" dt="2022-01-22T18:09:52.244" v="2855" actId="207"/>
          <ac:spMkLst>
            <pc:docMk/>
            <pc:sldMk cId="2964725859" sldId="262"/>
            <ac:spMk id="3" creationId="{373FDC78-E879-4B56-82D2-1B232F834853}"/>
          </ac:spMkLst>
        </pc:spChg>
        <pc:spChg chg="add mod">
          <ac:chgData name="Jonas Bjurel" userId="6b799b81391c3a9b" providerId="LiveId" clId="{2772AFDA-C8E1-4E23-A327-A7EBE8CBCCEA}" dt="2022-01-20T15:48:17.234" v="251" actId="1076"/>
          <ac:spMkLst>
            <pc:docMk/>
            <pc:sldMk cId="2964725859" sldId="262"/>
            <ac:spMk id="4" creationId="{EE1C6171-E53E-406B-ADD7-AE9125C33136}"/>
          </ac:spMkLst>
        </pc:spChg>
        <pc:spChg chg="add mod">
          <ac:chgData name="Jonas Bjurel" userId="6b799b81391c3a9b" providerId="LiveId" clId="{2772AFDA-C8E1-4E23-A327-A7EBE8CBCCEA}" dt="2022-01-20T16:05:47.425" v="336" actId="1076"/>
          <ac:spMkLst>
            <pc:docMk/>
            <pc:sldMk cId="2964725859" sldId="262"/>
            <ac:spMk id="5" creationId="{943F53A5-3DF4-4835-A6C6-E7D07ED711A6}"/>
          </ac:spMkLst>
        </pc:spChg>
        <pc:spChg chg="add mod">
          <ac:chgData name="Jonas Bjurel" userId="6b799b81391c3a9b" providerId="LiveId" clId="{2772AFDA-C8E1-4E23-A327-A7EBE8CBCCEA}" dt="2022-01-22T18:11:24.159" v="2868" actId="1076"/>
          <ac:spMkLst>
            <pc:docMk/>
            <pc:sldMk cId="2964725859" sldId="262"/>
            <ac:spMk id="6" creationId="{4FCCC3AC-91CA-4221-AB78-9AC6454DF3F5}"/>
          </ac:spMkLst>
        </pc:spChg>
        <pc:spChg chg="add mod">
          <ac:chgData name="Jonas Bjurel" userId="6b799b81391c3a9b" providerId="LiveId" clId="{2772AFDA-C8E1-4E23-A327-A7EBE8CBCCEA}" dt="2022-01-22T18:11:45.889" v="2871" actId="1076"/>
          <ac:spMkLst>
            <pc:docMk/>
            <pc:sldMk cId="2964725859" sldId="262"/>
            <ac:spMk id="7" creationId="{C781471B-9193-4CAC-AED7-857E54AE1577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8" creationId="{ECC47821-C876-4343-9670-3EC844A7F90F}"/>
          </ac:spMkLst>
        </pc:spChg>
        <pc:spChg chg="add mod">
          <ac:chgData name="Jonas Bjurel" userId="6b799b81391c3a9b" providerId="LiveId" clId="{2772AFDA-C8E1-4E23-A327-A7EBE8CBCCEA}" dt="2022-01-20T16:12:49.673" v="377" actId="1076"/>
          <ac:spMkLst>
            <pc:docMk/>
            <pc:sldMk cId="2964725859" sldId="262"/>
            <ac:spMk id="9" creationId="{4D8F0BF7-2E2C-4C75-BEBF-5035BFDC7866}"/>
          </ac:spMkLst>
        </pc:spChg>
        <pc:spChg chg="add mod">
          <ac:chgData name="Jonas Bjurel" userId="6b799b81391c3a9b" providerId="LiveId" clId="{2772AFDA-C8E1-4E23-A327-A7EBE8CBCCEA}" dt="2022-01-22T18:14:08.292" v="2891" actId="1076"/>
          <ac:spMkLst>
            <pc:docMk/>
            <pc:sldMk cId="2964725859" sldId="262"/>
            <ac:spMk id="10" creationId="{6AEF7587-B773-4E28-8A46-9BBD5C13ED0B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1" creationId="{30EC0CDE-C1F7-4D31-BC8E-54E4CC50A099}"/>
          </ac:spMkLst>
        </pc:spChg>
        <pc:spChg chg="add mod">
          <ac:chgData name="Jonas Bjurel" userId="6b799b81391c3a9b" providerId="LiveId" clId="{2772AFDA-C8E1-4E23-A327-A7EBE8CBCCEA}" dt="2022-01-20T15:50:16.774" v="257" actId="1076"/>
          <ac:spMkLst>
            <pc:docMk/>
            <pc:sldMk cId="2964725859" sldId="262"/>
            <ac:spMk id="12" creationId="{D90ECCD7-4819-47FC-AE52-AC836E72DAEA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3" creationId="{AB872AC2-1C4B-4070-B2BC-1209571B3DC3}"/>
          </ac:spMkLst>
        </pc:spChg>
        <pc:spChg chg="add del mod">
          <ac:chgData name="Jonas Bjurel" userId="6b799b81391c3a9b" providerId="LiveId" clId="{2772AFDA-C8E1-4E23-A327-A7EBE8CBCCEA}" dt="2022-01-20T15:52:00.199" v="265" actId="21"/>
          <ac:spMkLst>
            <pc:docMk/>
            <pc:sldMk cId="2964725859" sldId="262"/>
            <ac:spMk id="42" creationId="{13C4C82E-F47D-4942-BC59-8D6EF3E3CCB9}"/>
          </ac:spMkLst>
        </pc:spChg>
        <pc:spChg chg="add del">
          <ac:chgData name="Jonas Bjurel" userId="6b799b81391c3a9b" providerId="LiveId" clId="{2772AFDA-C8E1-4E23-A327-A7EBE8CBCCEA}" dt="2022-01-20T15:52:14.187" v="267" actId="21"/>
          <ac:spMkLst>
            <pc:docMk/>
            <pc:sldMk cId="2964725859" sldId="262"/>
            <ac:spMk id="43" creationId="{A9281678-0C88-4CAB-8AED-B5F71F93E7BD}"/>
          </ac:spMkLst>
        </pc:spChg>
        <pc:spChg chg="add mod">
          <ac:chgData name="Jonas Bjurel" userId="6b799b81391c3a9b" providerId="LiveId" clId="{2772AFDA-C8E1-4E23-A327-A7EBE8CBCCEA}" dt="2022-01-22T18:11:37.137" v="2870" actId="14100"/>
          <ac:spMkLst>
            <pc:docMk/>
            <pc:sldMk cId="2964725859" sldId="262"/>
            <ac:spMk id="44" creationId="{AA0E1529-E374-4CE5-831A-E60FCFAF7D7D}"/>
          </ac:spMkLst>
        </pc:spChg>
        <pc:spChg chg="add del mod">
          <ac:chgData name="Jonas Bjurel" userId="6b799b81391c3a9b" providerId="LiveId" clId="{2772AFDA-C8E1-4E23-A327-A7EBE8CBCCEA}" dt="2022-01-20T15:59:21.294" v="292" actId="21"/>
          <ac:spMkLst>
            <pc:docMk/>
            <pc:sldMk cId="2964725859" sldId="262"/>
            <ac:spMk id="45" creationId="{DF53F2C5-0922-4F74-BC70-B3DD474945EE}"/>
          </ac:spMkLst>
        </pc:spChg>
        <pc:spChg chg="add mod">
          <ac:chgData name="Jonas Bjurel" userId="6b799b81391c3a9b" providerId="LiveId" clId="{2772AFDA-C8E1-4E23-A327-A7EBE8CBCCEA}" dt="2022-01-20T16:00:27.739" v="298" actId="14100"/>
          <ac:spMkLst>
            <pc:docMk/>
            <pc:sldMk cId="2964725859" sldId="262"/>
            <ac:spMk id="46" creationId="{E3EE4B93-25B2-4D61-AB94-99AC96BD9707}"/>
          </ac:spMkLst>
        </pc:spChg>
        <pc:spChg chg="add mod">
          <ac:chgData name="Jonas Bjurel" userId="6b799b81391c3a9b" providerId="LiveId" clId="{2772AFDA-C8E1-4E23-A327-A7EBE8CBCCEA}" dt="2022-01-20T16:03:21.150" v="313" actId="14100"/>
          <ac:spMkLst>
            <pc:docMk/>
            <pc:sldMk cId="2964725859" sldId="262"/>
            <ac:spMk id="47" creationId="{CCBDA9C6-6AA5-4691-A3AD-BFADC27A0EE3}"/>
          </ac:spMkLst>
        </pc:spChg>
        <pc:spChg chg="add mod">
          <ac:chgData name="Jonas Bjurel" userId="6b799b81391c3a9b" providerId="LiveId" clId="{2772AFDA-C8E1-4E23-A327-A7EBE8CBCCEA}" dt="2022-01-20T16:04:11.513" v="323" actId="1076"/>
          <ac:spMkLst>
            <pc:docMk/>
            <pc:sldMk cId="2964725859" sldId="262"/>
            <ac:spMk id="48" creationId="{271EF3D2-96C3-4A25-BD3F-1DC8D72BC5B1}"/>
          </ac:spMkLst>
        </pc:spChg>
        <pc:spChg chg="add mod">
          <ac:chgData name="Jonas Bjurel" userId="6b799b81391c3a9b" providerId="LiveId" clId="{2772AFDA-C8E1-4E23-A327-A7EBE8CBCCEA}" dt="2022-01-22T18:12:15.315" v="2872" actId="1076"/>
          <ac:spMkLst>
            <pc:docMk/>
            <pc:sldMk cId="2964725859" sldId="262"/>
            <ac:spMk id="49" creationId="{CA33DE86-FB45-48BD-B3AD-47E0EC0D8855}"/>
          </ac:spMkLst>
        </pc:spChg>
        <pc:spChg chg="add mod">
          <ac:chgData name="Jonas Bjurel" userId="6b799b81391c3a9b" providerId="LiveId" clId="{2772AFDA-C8E1-4E23-A327-A7EBE8CBCCEA}" dt="2022-01-22T18:15:18.601" v="2899" actId="1076"/>
          <ac:spMkLst>
            <pc:docMk/>
            <pc:sldMk cId="2964725859" sldId="262"/>
            <ac:spMk id="50" creationId="{397AFCFC-84DF-4BEF-850F-8E5E3E895E79}"/>
          </ac:spMkLst>
        </pc:spChg>
        <pc:spChg chg="add mod">
          <ac:chgData name="Jonas Bjurel" userId="6b799b81391c3a9b" providerId="LiveId" clId="{2772AFDA-C8E1-4E23-A327-A7EBE8CBCCEA}" dt="2022-01-22T18:15:25.770" v="2900" actId="1076"/>
          <ac:spMkLst>
            <pc:docMk/>
            <pc:sldMk cId="2964725859" sldId="262"/>
            <ac:spMk id="51" creationId="{EF5F2329-FD60-4014-A04B-C3B1406C0838}"/>
          </ac:spMkLst>
        </pc:spChg>
        <pc:spChg chg="add mod">
          <ac:chgData name="Jonas Bjurel" userId="6b799b81391c3a9b" providerId="LiveId" clId="{2772AFDA-C8E1-4E23-A327-A7EBE8CBCCEA}" dt="2022-01-20T16:06:54.920" v="356" actId="1037"/>
          <ac:spMkLst>
            <pc:docMk/>
            <pc:sldMk cId="2964725859" sldId="262"/>
            <ac:spMk id="52" creationId="{B37F3CAC-2FC2-4755-9434-C17E9481E3A6}"/>
          </ac:spMkLst>
        </pc:spChg>
        <pc:spChg chg="add mod">
          <ac:chgData name="Jonas Bjurel" userId="6b799b81391c3a9b" providerId="LiveId" clId="{2772AFDA-C8E1-4E23-A327-A7EBE8CBCCEA}" dt="2022-01-20T16:06:08.923" v="346" actId="1076"/>
          <ac:spMkLst>
            <pc:docMk/>
            <pc:sldMk cId="2964725859" sldId="262"/>
            <ac:spMk id="53" creationId="{AB1D677E-FF59-488A-B850-5F7CADCD2511}"/>
          </ac:spMkLst>
        </pc:spChg>
        <pc:spChg chg="add mod">
          <ac:chgData name="Jonas Bjurel" userId="6b799b81391c3a9b" providerId="LiveId" clId="{2772AFDA-C8E1-4E23-A327-A7EBE8CBCCEA}" dt="2022-01-20T16:06:33.601" v="352" actId="1038"/>
          <ac:spMkLst>
            <pc:docMk/>
            <pc:sldMk cId="2964725859" sldId="262"/>
            <ac:spMk id="57" creationId="{5E087EC9-E0C0-40E3-9A0C-B46C1338848B}"/>
          </ac:spMkLst>
        </pc:spChg>
        <pc:spChg chg="add mod">
          <ac:chgData name="Jonas Bjurel" userId="6b799b81391c3a9b" providerId="LiveId" clId="{2772AFDA-C8E1-4E23-A327-A7EBE8CBCCEA}" dt="2022-01-20T16:06:45.946" v="354" actId="1076"/>
          <ac:spMkLst>
            <pc:docMk/>
            <pc:sldMk cId="2964725859" sldId="262"/>
            <ac:spMk id="58" creationId="{4030DCC2-8045-46F4-85E8-7C8AA193F1F2}"/>
          </ac:spMkLst>
        </pc:spChg>
        <pc:spChg chg="add mod">
          <ac:chgData name="Jonas Bjurel" userId="6b799b81391c3a9b" providerId="LiveId" clId="{2772AFDA-C8E1-4E23-A327-A7EBE8CBCCEA}" dt="2022-01-20T16:07:22.554" v="358" actId="1076"/>
          <ac:spMkLst>
            <pc:docMk/>
            <pc:sldMk cId="2964725859" sldId="262"/>
            <ac:spMk id="59" creationId="{E95F7DCC-1884-4C75-B0BA-41B96556EDCE}"/>
          </ac:spMkLst>
        </pc:spChg>
        <pc:spChg chg="add mod">
          <ac:chgData name="Jonas Bjurel" userId="6b799b81391c3a9b" providerId="LiveId" clId="{2772AFDA-C8E1-4E23-A327-A7EBE8CBCCEA}" dt="2022-01-22T18:12:54.549" v="2881" actId="1036"/>
          <ac:spMkLst>
            <pc:docMk/>
            <pc:sldMk cId="2964725859" sldId="262"/>
            <ac:spMk id="60" creationId="{A5D92C53-5CC3-42CA-919F-370A9703EA03}"/>
          </ac:spMkLst>
        </pc:spChg>
        <pc:spChg chg="add mod">
          <ac:chgData name="Jonas Bjurel" userId="6b799b81391c3a9b" providerId="LiveId" clId="{2772AFDA-C8E1-4E23-A327-A7EBE8CBCCEA}" dt="2022-01-22T18:12:33.267" v="2874" actId="1076"/>
          <ac:spMkLst>
            <pc:docMk/>
            <pc:sldMk cId="2964725859" sldId="262"/>
            <ac:spMk id="61" creationId="{AADBBFBE-72A7-488F-BAD6-42B751D3962A}"/>
          </ac:spMkLst>
        </pc:spChg>
        <pc:spChg chg="add mod">
          <ac:chgData name="Jonas Bjurel" userId="6b799b81391c3a9b" providerId="LiveId" clId="{2772AFDA-C8E1-4E23-A327-A7EBE8CBCCEA}" dt="2022-01-22T18:13:17.129" v="2884" actId="1076"/>
          <ac:spMkLst>
            <pc:docMk/>
            <pc:sldMk cId="2964725859" sldId="262"/>
            <ac:spMk id="62" creationId="{2CD2A385-8A97-43F1-B4BA-A42E3B9A5CD8}"/>
          </ac:spMkLst>
        </pc:spChg>
        <pc:spChg chg="add mod">
          <ac:chgData name="Jonas Bjurel" userId="6b799b81391c3a9b" providerId="LiveId" clId="{2772AFDA-C8E1-4E23-A327-A7EBE8CBCCEA}" dt="2022-01-20T17:27:58.019" v="1070" actId="20577"/>
          <ac:spMkLst>
            <pc:docMk/>
            <pc:sldMk cId="2964725859" sldId="262"/>
            <ac:spMk id="63" creationId="{26DF0FEF-DF16-4567-90F1-58BEF323BFFE}"/>
          </ac:spMkLst>
        </pc:spChg>
        <pc:spChg chg="add mod">
          <ac:chgData name="Jonas Bjurel" userId="6b799b81391c3a9b" providerId="LiveId" clId="{2772AFDA-C8E1-4E23-A327-A7EBE8CBCCEA}" dt="2022-01-20T16:11:08.251" v="370" actId="1076"/>
          <ac:spMkLst>
            <pc:docMk/>
            <pc:sldMk cId="2964725859" sldId="262"/>
            <ac:spMk id="64" creationId="{F427A855-8B00-4F45-8C26-2FD71754BF31}"/>
          </ac:spMkLst>
        </pc:spChg>
        <pc:spChg chg="add mod">
          <ac:chgData name="Jonas Bjurel" userId="6b799b81391c3a9b" providerId="LiveId" clId="{2772AFDA-C8E1-4E23-A327-A7EBE8CBCCEA}" dt="2022-01-22T18:14:34.796" v="2894" actId="1076"/>
          <ac:spMkLst>
            <pc:docMk/>
            <pc:sldMk cId="2964725859" sldId="262"/>
            <ac:spMk id="65" creationId="{9A9B9289-278E-4807-B9F9-68217F06C417}"/>
          </ac:spMkLst>
        </pc:spChg>
        <pc:spChg chg="add mod">
          <ac:chgData name="Jonas Bjurel" userId="6b799b81391c3a9b" providerId="LiveId" clId="{2772AFDA-C8E1-4E23-A327-A7EBE8CBCCEA}" dt="2022-01-20T16:11:43.662" v="374" actId="1076"/>
          <ac:spMkLst>
            <pc:docMk/>
            <pc:sldMk cId="2964725859" sldId="262"/>
            <ac:spMk id="66" creationId="{0B22F424-1799-49B3-A864-0555081EE9F9}"/>
          </ac:spMkLst>
        </pc:spChg>
        <pc:spChg chg="add mod">
          <ac:chgData name="Jonas Bjurel" userId="6b799b81391c3a9b" providerId="LiveId" clId="{2772AFDA-C8E1-4E23-A327-A7EBE8CBCCEA}" dt="2022-01-22T18:15:10.405" v="2898" actId="1076"/>
          <ac:spMkLst>
            <pc:docMk/>
            <pc:sldMk cId="2964725859" sldId="262"/>
            <ac:spMk id="67" creationId="{DBC8C444-AB4E-4FD7-B29F-7D4CAFE027AE}"/>
          </ac:spMkLst>
        </pc:spChg>
        <pc:spChg chg="add mod">
          <ac:chgData name="Jonas Bjurel" userId="6b799b81391c3a9b" providerId="LiveId" clId="{2772AFDA-C8E1-4E23-A327-A7EBE8CBCCEA}" dt="2022-01-20T16:13:05.244" v="379" actId="1076"/>
          <ac:spMkLst>
            <pc:docMk/>
            <pc:sldMk cId="2964725859" sldId="262"/>
            <ac:spMk id="71" creationId="{6C33C0F0-65DC-43F1-9E57-9E1E423C1208}"/>
          </ac:spMkLst>
        </pc:spChg>
        <pc:spChg chg="add mod">
          <ac:chgData name="Jonas Bjurel" userId="6b799b81391c3a9b" providerId="LiveId" clId="{2772AFDA-C8E1-4E23-A327-A7EBE8CBCCEA}" dt="2022-01-20T16:13:15.856" v="381" actId="1076"/>
          <ac:spMkLst>
            <pc:docMk/>
            <pc:sldMk cId="2964725859" sldId="262"/>
            <ac:spMk id="72" creationId="{63D6F1E5-3F6C-41DE-9DD9-3B5C07FDD441}"/>
          </ac:spMkLst>
        </pc:spChg>
        <pc:spChg chg="add mod">
          <ac:chgData name="Jonas Bjurel" userId="6b799b81391c3a9b" providerId="LiveId" clId="{2772AFDA-C8E1-4E23-A327-A7EBE8CBCCEA}" dt="2022-01-22T18:15:01.375" v="2897" actId="1076"/>
          <ac:spMkLst>
            <pc:docMk/>
            <pc:sldMk cId="2964725859" sldId="262"/>
            <ac:spMk id="73" creationId="{E997CC72-803F-4A62-BA21-15C121542523}"/>
          </ac:spMkLst>
        </pc:spChg>
        <pc:spChg chg="add mod">
          <ac:chgData name="Jonas Bjurel" userId="6b799b81391c3a9b" providerId="LiveId" clId="{2772AFDA-C8E1-4E23-A327-A7EBE8CBCCEA}" dt="2022-01-22T18:14:45.093" v="2896" actId="1076"/>
          <ac:spMkLst>
            <pc:docMk/>
            <pc:sldMk cId="2964725859" sldId="262"/>
            <ac:spMk id="74" creationId="{158E5377-6EF3-42E5-AC17-C5C115266FF9}"/>
          </ac:spMkLst>
        </pc:spChg>
        <pc:spChg chg="add mod">
          <ac:chgData name="Jonas Bjurel" userId="6b799b81391c3a9b" providerId="LiveId" clId="{2772AFDA-C8E1-4E23-A327-A7EBE8CBCCEA}" dt="2022-01-22T18:14:18.048" v="2892" actId="1076"/>
          <ac:spMkLst>
            <pc:docMk/>
            <pc:sldMk cId="2964725859" sldId="262"/>
            <ac:spMk id="75" creationId="{2CC1FAE3-E010-4B90-A79C-ABB0513CB961}"/>
          </ac:spMkLst>
        </pc:spChg>
        <pc:spChg chg="add mod">
          <ac:chgData name="Jonas Bjurel" userId="6b799b81391c3a9b" providerId="LiveId" clId="{2772AFDA-C8E1-4E23-A327-A7EBE8CBCCEA}" dt="2022-01-22T18:14:25.545" v="2893" actId="1076"/>
          <ac:spMkLst>
            <pc:docMk/>
            <pc:sldMk cId="2964725859" sldId="262"/>
            <ac:spMk id="76" creationId="{303CDDF8-E3EF-4F71-A993-FD1D2AB4D12E}"/>
          </ac:spMkLst>
        </pc:spChg>
        <pc:spChg chg="add mod">
          <ac:chgData name="Jonas Bjurel" userId="6b799b81391c3a9b" providerId="LiveId" clId="{2772AFDA-C8E1-4E23-A327-A7EBE8CBCCEA}" dt="2022-01-22T18:12:43.909" v="2876" actId="1076"/>
          <ac:spMkLst>
            <pc:docMk/>
            <pc:sldMk cId="2964725859" sldId="262"/>
            <ac:spMk id="96" creationId="{DEFB34DF-FF9D-4C4A-BC5C-C4CE71242464}"/>
          </ac:spMkLst>
        </pc:spChg>
        <pc:spChg chg="add mod">
          <ac:chgData name="Jonas Bjurel" userId="6b799b81391c3a9b" providerId="LiveId" clId="{2772AFDA-C8E1-4E23-A327-A7EBE8CBCCEA}" dt="2022-01-22T18:13:05.589" v="2883" actId="1076"/>
          <ac:spMkLst>
            <pc:docMk/>
            <pc:sldMk cId="2964725859" sldId="262"/>
            <ac:spMk id="97" creationId="{9631F524-A3B6-4D92-B87F-8ACABE04FA2A}"/>
          </ac:spMkLst>
        </pc:spChg>
        <pc:spChg chg="add mod">
          <ac:chgData name="Jonas Bjurel" userId="6b799b81391c3a9b" providerId="LiveId" clId="{2772AFDA-C8E1-4E23-A327-A7EBE8CBCCEA}" dt="2022-01-22T18:13:39.674" v="2890" actId="1038"/>
          <ac:spMkLst>
            <pc:docMk/>
            <pc:sldMk cId="2964725859" sldId="262"/>
            <ac:spMk id="98" creationId="{5374C437-89A9-42C6-AD08-A4A99EFE2D27}"/>
          </ac:spMkLst>
        </pc:sp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5" creationId="{E54F1597-1C10-4BD4-8987-EF8EF25BFABA}"/>
          </ac:cxnSpMkLst>
        </pc:cxn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7" creationId="{61086AAD-A9FE-4B9B-A7F4-6A6DC4316CFA}"/>
          </ac:cxnSpMkLst>
        </pc:cxnChg>
        <pc:cxnChg chg="add mod">
          <ac:chgData name="Jonas Bjurel" userId="6b799b81391c3a9b" providerId="LiveId" clId="{2772AFDA-C8E1-4E23-A327-A7EBE8CBCCEA}" dt="2022-01-20T16:05:47.425" v="336" actId="1076"/>
          <ac:cxnSpMkLst>
            <pc:docMk/>
            <pc:sldMk cId="2964725859" sldId="262"/>
            <ac:cxnSpMk id="19" creationId="{9ED2CE65-8CCA-4977-8B2D-F0F73C23894E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2" creationId="{0E574218-3703-4E25-B1B6-C9071A2A61A3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24" creationId="{514C8AD7-7412-4D59-86C7-BB57BEB4B564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8" creationId="{AAF4F498-6263-40DA-A5A2-7D144FEEE5DD}"/>
          </ac:cxnSpMkLst>
        </pc:cxnChg>
        <pc:cxnChg chg="add">
          <ac:chgData name="Jonas Bjurel" userId="6b799b81391c3a9b" providerId="LiveId" clId="{2772AFDA-C8E1-4E23-A327-A7EBE8CBCCEA}" dt="2022-01-20T15:49:57.240" v="255" actId="11529"/>
          <ac:cxnSpMkLst>
            <pc:docMk/>
            <pc:sldMk cId="2964725859" sldId="262"/>
            <ac:cxnSpMk id="32" creationId="{A222C141-690E-4AF9-9DC2-9EB806E151C2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34" creationId="{772CAB31-366F-47DC-ACF9-6C796FB63899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37" creationId="{8FF2AD70-CC74-4587-813E-BCA46AF5DC30}"/>
          </ac:cxnSpMkLst>
        </pc:cxnChg>
        <pc:cxnChg chg="add mod">
          <ac:chgData name="Jonas Bjurel" userId="6b799b81391c3a9b" providerId="LiveId" clId="{2772AFDA-C8E1-4E23-A327-A7EBE8CBCCEA}" dt="2022-01-22T18:11:24.159" v="2868" actId="1076"/>
          <ac:cxnSpMkLst>
            <pc:docMk/>
            <pc:sldMk cId="2964725859" sldId="262"/>
            <ac:cxnSpMk id="41" creationId="{C56C8657-376F-4F9A-83D2-048E29595DAB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84" creationId="{7BC28F53-DEF4-49EB-B159-BAAA0A031AA8}"/>
          </ac:cxnSpMkLst>
        </pc:cxnChg>
      </pc:sldChg>
      <pc:sldChg chg="addSp delSp modSp add mod">
        <pc:chgData name="Jonas Bjurel" userId="6b799b81391c3a9b" providerId="LiveId" clId="{2772AFDA-C8E1-4E23-A327-A7EBE8CBCCEA}" dt="2022-01-24T18:39:48.701" v="3384" actId="20577"/>
        <pc:sldMkLst>
          <pc:docMk/>
          <pc:sldMk cId="767998066" sldId="263"/>
        </pc:sldMkLst>
        <pc:spChg chg="add mod">
          <ac:chgData name="Jonas Bjurel" userId="6b799b81391c3a9b" providerId="LiveId" clId="{2772AFDA-C8E1-4E23-A327-A7EBE8CBCCEA}" dt="2022-01-20T18:07:18.936" v="1326" actId="5793"/>
          <ac:spMkLst>
            <pc:docMk/>
            <pc:sldMk cId="767998066" sldId="263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6" creationId="{9CA0B3B9-7B3C-4A23-9328-2375475F7FD4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2T17:33:30.198" v="2606" actId="1076"/>
          <ac:spMkLst>
            <pc:docMk/>
            <pc:sldMk cId="767998066" sldId="263"/>
            <ac:spMk id="50" creationId="{A9918358-E3D2-4299-A0E3-72D9C21769AC}"/>
          </ac:spMkLst>
        </pc:spChg>
        <pc:spChg chg="add mod">
          <ac:chgData name="Jonas Bjurel" userId="6b799b81391c3a9b" providerId="LiveId" clId="{2772AFDA-C8E1-4E23-A327-A7EBE8CBCCEA}" dt="2022-01-22T17:33:55.272" v="2616" actId="1076"/>
          <ac:spMkLst>
            <pc:docMk/>
            <pc:sldMk cId="767998066" sldId="263"/>
            <ac:spMk id="51" creationId="{FC037589-9AB1-41C1-8B5C-B011995FEA08}"/>
          </ac:spMkLst>
        </pc:spChg>
        <pc:spChg chg="add mod">
          <ac:chgData name="Jonas Bjurel" userId="6b799b81391c3a9b" providerId="LiveId" clId="{2772AFDA-C8E1-4E23-A327-A7EBE8CBCCEA}" dt="2022-01-20T17:54:57.342" v="1275" actId="1035"/>
          <ac:spMkLst>
            <pc:docMk/>
            <pc:sldMk cId="767998066" sldId="263"/>
            <ac:spMk id="62" creationId="{30C9C8AD-E4FD-435F-ACD2-C9654A305308}"/>
          </ac:spMkLst>
        </pc:spChg>
        <pc:spChg chg="add mod">
          <ac:chgData name="Jonas Bjurel" userId="6b799b81391c3a9b" providerId="LiveId" clId="{2772AFDA-C8E1-4E23-A327-A7EBE8CBCCEA}" dt="2022-01-20T18:31:59.634" v="1383" actId="1076"/>
          <ac:spMkLst>
            <pc:docMk/>
            <pc:sldMk cId="767998066" sldId="263"/>
            <ac:spMk id="68" creationId="{38BDABC5-BBE6-4235-830A-76BF44E5E4CD}"/>
          </ac:spMkLst>
        </pc:spChg>
        <pc:spChg chg="add mod">
          <ac:chgData name="Jonas Bjurel" userId="6b799b81391c3a9b" providerId="LiveId" clId="{2772AFDA-C8E1-4E23-A327-A7EBE8CBCCEA}" dt="2022-01-24T18:39:48.701" v="3384" actId="20577"/>
          <ac:spMkLst>
            <pc:docMk/>
            <pc:sldMk cId="767998066" sldId="263"/>
            <ac:spMk id="71" creationId="{667BD7F1-8561-45F8-8AD9-E934543B192A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0T18:31:25.004" v="1380" actId="1076"/>
          <ac:spMkLst>
            <pc:docMk/>
            <pc:sldMk cId="767998066" sldId="263"/>
            <ac:spMk id="98" creationId="{C38AFDE5-632C-46F4-B9B1-BDF45B190F6B}"/>
          </ac:spMkLst>
        </pc:spChg>
        <pc:spChg chg="add del mod">
          <ac:chgData name="Jonas Bjurel" userId="6b799b81391c3a9b" providerId="LiveId" clId="{2772AFDA-C8E1-4E23-A327-A7EBE8CBCCEA}" dt="2022-01-20T17:52:59.146" v="1255" actId="478"/>
          <ac:spMkLst>
            <pc:docMk/>
            <pc:sldMk cId="767998066" sldId="263"/>
            <ac:spMk id="101" creationId="{5406B630-144A-4A6F-A451-4B6EDEC366D4}"/>
          </ac:spMkLst>
        </pc:spChg>
        <pc:spChg chg="add mod">
          <ac:chgData name="Jonas Bjurel" userId="6b799b81391c3a9b" providerId="LiveId" clId="{2772AFDA-C8E1-4E23-A327-A7EBE8CBCCEA}" dt="2022-01-20T18:26:55.659" v="1366" actId="108"/>
          <ac:spMkLst>
            <pc:docMk/>
            <pc:sldMk cId="767998066" sldId="263"/>
            <ac:spMk id="112" creationId="{44D5EEF0-941F-4079-BB25-684E602E7D4B}"/>
          </ac:spMkLst>
        </pc:spChg>
        <pc:spChg chg="add mod">
          <ac:chgData name="Jonas Bjurel" userId="6b799b81391c3a9b" providerId="LiveId" clId="{2772AFDA-C8E1-4E23-A327-A7EBE8CBCCEA}" dt="2022-01-20T18:31:37.066" v="1382" actId="20577"/>
          <ac:spMkLst>
            <pc:docMk/>
            <pc:sldMk cId="767998066" sldId="263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0T18:34:46.581" v="1439" actId="1076"/>
          <ac:spMkLst>
            <pc:docMk/>
            <pc:sldMk cId="767998066" sldId="263"/>
            <ac:spMk id="125" creationId="{A7ACBA36-2585-414F-AC23-AD2F524FAC59}"/>
          </ac:spMkLst>
        </pc:spChg>
        <pc:spChg chg="add mod">
          <ac:chgData name="Jonas Bjurel" userId="6b799b81391c3a9b" providerId="LiveId" clId="{2772AFDA-C8E1-4E23-A327-A7EBE8CBCCEA}" dt="2022-01-21T18:25:17.109" v="1918" actId="5793"/>
          <ac:spMkLst>
            <pc:docMk/>
            <pc:sldMk cId="767998066" sldId="263"/>
            <ac:spMk id="128" creationId="{B97507A0-5CC2-4982-9987-18C70B0BC0F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33" creationId="{5458227E-CAC2-4F66-89F2-BCA64D08865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44" creationId="{8D9CAEC3-130F-4EFF-8962-2E1B2AB5B26A}"/>
          </ac:spMkLst>
        </pc:spChg>
        <pc:spChg chg="add mod">
          <ac:chgData name="Jonas Bjurel" userId="6b799b81391c3a9b" providerId="LiveId" clId="{2772AFDA-C8E1-4E23-A327-A7EBE8CBCCEA}" dt="2022-01-21T17:55:13.968" v="1580" actId="20577"/>
          <ac:spMkLst>
            <pc:docMk/>
            <pc:sldMk cId="767998066" sldId="263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24:32.665" v="1901" actId="6549"/>
          <ac:spMkLst>
            <pc:docMk/>
            <pc:sldMk cId="767998066" sldId="263"/>
            <ac:spMk id="153" creationId="{144D4DB1-6577-4FAD-9176-44B34C511906}"/>
          </ac:spMkLst>
        </pc:s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41:28.017" v="1159" actId="14100"/>
          <ac:grpSpMkLst>
            <pc:docMk/>
            <pc:sldMk cId="767998066" sldId="263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0T17:54:29.952" v="1265" actId="1035"/>
          <ac:grpSpMkLst>
            <pc:docMk/>
            <pc:sldMk cId="767998066" sldId="263"/>
            <ac:grpSpMk id="94" creationId="{1F7774B8-6913-4BA7-8C88-B0077DED9B2E}"/>
          </ac:grpSpMkLst>
        </pc:grpChg>
        <pc:grpChg chg="add mod">
          <ac:chgData name="Jonas Bjurel" userId="6b799b81391c3a9b" providerId="LiveId" clId="{2772AFDA-C8E1-4E23-A327-A7EBE8CBCCEA}" dt="2022-01-20T18:24:10.585" v="1347" actId="1076"/>
          <ac:grpSpMkLst>
            <pc:docMk/>
            <pc:sldMk cId="767998066" sldId="263"/>
            <ac:grpSpMk id="108" creationId="{A9CAFABB-1A11-4D17-88C8-2B012039A588}"/>
          </ac:grpSpMkLst>
        </pc:grpChg>
        <pc:grpChg chg="add mod">
          <ac:chgData name="Jonas Bjurel" userId="6b799b81391c3a9b" providerId="LiveId" clId="{2772AFDA-C8E1-4E23-A327-A7EBE8CBCCEA}" dt="2022-01-20T18:32:49.573" v="1419" actId="1076"/>
          <ac:grpSpMkLst>
            <pc:docMk/>
            <pc:sldMk cId="767998066" sldId="263"/>
            <ac:grpSpMk id="118" creationId="{D4EB188B-AF87-4A8F-BA93-F69E8D96E3C9}"/>
          </ac:grpSpMkLst>
        </pc:grpChg>
        <pc:grpChg chg="add del mod">
          <ac:chgData name="Jonas Bjurel" userId="6b799b81391c3a9b" providerId="LiveId" clId="{2772AFDA-C8E1-4E23-A327-A7EBE8CBCCEA}" dt="2022-01-20T18:33:06.288" v="1421"/>
          <ac:grpSpMkLst>
            <pc:docMk/>
            <pc:sldMk cId="767998066" sldId="263"/>
            <ac:grpSpMk id="121" creationId="{987C0DF4-35BA-418D-9927-E539F13A932E}"/>
          </ac:grpSpMkLst>
        </pc:grpChg>
        <pc:grpChg chg="add del mod">
          <ac:chgData name="Jonas Bjurel" userId="6b799b81391c3a9b" providerId="LiveId" clId="{2772AFDA-C8E1-4E23-A327-A7EBE8CBCCEA}" dt="2022-01-21T17:58:21.948" v="1644" actId="478"/>
          <ac:grpSpMkLst>
            <pc:docMk/>
            <pc:sldMk cId="767998066" sldId="263"/>
            <ac:grpSpMk id="130" creationId="{BF25B7E4-9760-4BAC-A038-D9F702A70B4B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36" creationId="{516944BA-FBA7-4630-A423-2991F41FB85A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40" creationId="{D9D33E68-E98C-4567-B9D9-18CAA5995C7B}"/>
          </ac:grpSpMkLst>
        </pc:grpChg>
        <pc:cxnChg chg="mod">
          <ac:chgData name="Jonas Bjurel" userId="6b799b81391c3a9b" providerId="LiveId" clId="{2772AFDA-C8E1-4E23-A327-A7EBE8CBCCEA}" dt="2022-01-20T18:39:36.735" v="1464" actId="692"/>
          <ac:cxnSpMkLst>
            <pc:docMk/>
            <pc:sldMk cId="767998066" sldId="263"/>
            <ac:cxnSpMk id="5" creationId="{A74A9B87-DA9D-4FE4-9A75-E89D56B0E654}"/>
          </ac:cxnSpMkLst>
        </pc:cxnChg>
        <pc:cxnChg chg="mod">
          <ac:chgData name="Jonas Bjurel" userId="6b799b81391c3a9b" providerId="LiveId" clId="{2772AFDA-C8E1-4E23-A327-A7EBE8CBCCEA}" dt="2022-01-20T18:39:44.126" v="1465" actId="692"/>
          <ac:cxnSpMkLst>
            <pc:docMk/>
            <pc:sldMk cId="767998066" sldId="263"/>
            <ac:cxnSpMk id="7" creationId="{894BEF39-5E7D-4AD4-8F9B-158C5FF200DE}"/>
          </ac:cxnSpMkLst>
        </pc:cxnChg>
        <pc:cxnChg chg="mod">
          <ac:chgData name="Jonas Bjurel" userId="6b799b81391c3a9b" providerId="LiveId" clId="{2772AFDA-C8E1-4E23-A327-A7EBE8CBCCEA}" dt="2022-01-20T18:39:51.228" v="1466" actId="692"/>
          <ac:cxnSpMkLst>
            <pc:docMk/>
            <pc:sldMk cId="767998066" sldId="263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9:58.079" v="1467" actId="692"/>
          <ac:cxnSpMkLst>
            <pc:docMk/>
            <pc:sldMk cId="767998066" sldId="263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40:04.281" v="1468" actId="692"/>
          <ac:cxnSpMkLst>
            <pc:docMk/>
            <pc:sldMk cId="767998066" sldId="263"/>
            <ac:cxnSpMk id="19" creationId="{3BE02640-5308-44BB-A6BA-A77E0BB44178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8:13:26.482" v="1342" actId="1076"/>
          <ac:cxnSpMkLst>
            <pc:docMk/>
            <pc:sldMk cId="767998066" sldId="263"/>
            <ac:cxnSpMk id="36" creationId="{D8406432-6455-499A-8227-6A7CE2625B79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40" creationId="{6CA40F17-3EAB-4BD9-8C32-DC8BC4698011}"/>
          </ac:cxnSpMkLst>
        </pc:cxnChg>
        <pc:cxnChg chg="add mod">
          <ac:chgData name="Jonas Bjurel" userId="6b799b81391c3a9b" providerId="LiveId" clId="{2772AFDA-C8E1-4E23-A327-A7EBE8CBCCEA}" dt="2022-01-20T17:32:50.733" v="1129" actId="1036"/>
          <ac:cxnSpMkLst>
            <pc:docMk/>
            <pc:sldMk cId="767998066" sldId="263"/>
            <ac:cxnSpMk id="61" creationId="{5999681B-C06D-41A9-8A10-D357E0C557AF}"/>
          </ac:cxnSpMkLst>
        </pc:cxnChg>
        <pc:cxnChg chg="add mod">
          <ac:chgData name="Jonas Bjurel" userId="6b799b81391c3a9b" providerId="LiveId" clId="{2772AFDA-C8E1-4E23-A327-A7EBE8CBCCEA}" dt="2022-01-20T17:38:54.348" v="1135" actId="1076"/>
          <ac:cxnSpMkLst>
            <pc:docMk/>
            <pc:sldMk cId="767998066" sldId="263"/>
            <ac:cxnSpMk id="63" creationId="{5E540208-206C-40AC-80A3-6391FA161161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4" creationId="{4454C0B8-AE0D-48DB-BEF2-CEC150133D1E}"/>
          </ac:cxnSpMkLst>
        </pc:cxnChg>
        <pc:cxnChg chg="add del mod">
          <ac:chgData name="Jonas Bjurel" userId="6b799b81391c3a9b" providerId="LiveId" clId="{2772AFDA-C8E1-4E23-A327-A7EBE8CBCCEA}" dt="2022-01-20T17:30:33.601" v="1107"/>
          <ac:cxnSpMkLst>
            <pc:docMk/>
            <pc:sldMk cId="767998066" sldId="263"/>
            <ac:cxnSpMk id="65" creationId="{D655B9FA-20B5-4513-80E5-5F1067F0F95B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6" creationId="{CB9B124C-9670-458E-BA7F-74B001D84C36}"/>
          </ac:cxnSpMkLst>
        </pc:cxnChg>
        <pc:cxnChg chg="add del mod">
          <ac:chgData name="Jonas Bjurel" userId="6b799b81391c3a9b" providerId="LiveId" clId="{2772AFDA-C8E1-4E23-A327-A7EBE8CBCCEA}" dt="2022-01-20T18:40:44.837" v="1469" actId="21"/>
          <ac:cxnSpMkLst>
            <pc:docMk/>
            <pc:sldMk cId="767998066" sldId="263"/>
            <ac:cxnSpMk id="67" creationId="{52335369-B13C-40FE-9548-2F1CD7AB204F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9" creationId="{88887569-4F28-46E5-B73C-A888D7840143}"/>
          </ac:cxnSpMkLst>
        </pc:cxnChg>
        <pc:cxnChg chg="add mod">
          <ac:chgData name="Jonas Bjurel" userId="6b799b81391c3a9b" providerId="LiveId" clId="{2772AFDA-C8E1-4E23-A327-A7EBE8CBCCEA}" dt="2022-01-20T17:38:59.761" v="1145" actId="1036"/>
          <ac:cxnSpMkLst>
            <pc:docMk/>
            <pc:sldMk cId="767998066" sldId="263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6" creationId="{C62FFD02-958F-490C-B8A6-B10B0F53050B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8" creationId="{8BB1B98C-D097-4442-99E4-A982CEE603DD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41:40.616" v="1160" actId="14100"/>
          <ac:cxnSpMkLst>
            <pc:docMk/>
            <pc:sldMk cId="767998066" sldId="263"/>
            <ac:cxnSpMk id="80" creationId="{AC51F271-522D-4A8E-A332-F945E41EDF4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1" creationId="{B6C879BE-34D4-4D40-B8AC-79AB3949ABF8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2" creationId="{A784579D-1C82-4CF3-AC56-813F22B3E2FD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3" creationId="{3A5A18FD-D65B-4F60-8055-A8FE6FEC01AD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5" creationId="{22A7A1D8-E67D-4AA6-9C1A-5961866FFBB4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6" creationId="{8B8FD935-A1D6-4601-9166-44B7DBB24CCE}"/>
          </ac:cxnSpMkLst>
        </pc:cxnChg>
        <pc:cxnChg chg="add mod">
          <ac:chgData name="Jonas Bjurel" userId="6b799b81391c3a9b" providerId="LiveId" clId="{2772AFDA-C8E1-4E23-A327-A7EBE8CBCCEA}" dt="2022-01-20T17:54:45.209" v="1271" actId="1035"/>
          <ac:cxnSpMkLst>
            <pc:docMk/>
            <pc:sldMk cId="767998066" sldId="263"/>
            <ac:cxnSpMk id="97" creationId="{D95DC7DA-3D52-4D3F-99A6-B21753D5D2AB}"/>
          </ac:cxnSpMkLst>
        </pc:cxnChg>
        <pc:cxnChg chg="add del mod">
          <ac:chgData name="Jonas Bjurel" userId="6b799b81391c3a9b" providerId="LiveId" clId="{2772AFDA-C8E1-4E23-A327-A7EBE8CBCCEA}" dt="2022-01-20T17:52:59.146" v="1255" actId="478"/>
          <ac:cxnSpMkLst>
            <pc:docMk/>
            <pc:sldMk cId="767998066" sldId="263"/>
            <ac:cxnSpMk id="99" creationId="{A535D56F-6360-4B42-A134-32EDA92F5A22}"/>
          </ac:cxnSpMkLst>
        </pc:cxnChg>
        <pc:cxnChg chg="add mod">
          <ac:chgData name="Jonas Bjurel" userId="6b799b81391c3a9b" providerId="LiveId" clId="{2772AFDA-C8E1-4E23-A327-A7EBE8CBCCEA}" dt="2022-01-20T17:54:49.844" v="1273" actId="1035"/>
          <ac:cxnSpMkLst>
            <pc:docMk/>
            <pc:sldMk cId="767998066" sldId="263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2" creationId="{B68AF78B-CEA5-4454-ABDD-9279E1469116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3" creationId="{F99C6EEC-05A5-4168-8B7A-1304A3B829A3}"/>
          </ac:cxnSpMkLst>
        </pc:cxnChg>
        <pc:cxnChg chg="add mod">
          <ac:chgData name="Jonas Bjurel" userId="6b799b81391c3a9b" providerId="LiveId" clId="{2772AFDA-C8E1-4E23-A327-A7EBE8CBCCEA}" dt="2022-01-20T18:05:31.306" v="1285" actId="1076"/>
          <ac:cxnSpMkLst>
            <pc:docMk/>
            <pc:sldMk cId="767998066" sldId="263"/>
            <ac:cxnSpMk id="104" creationId="{35806EA1-6649-4D6C-A2BA-3F4C0FB76C8E}"/>
          </ac:cxnSpMkLst>
        </pc:cxnChg>
        <pc:cxnChg chg="add mod">
          <ac:chgData name="Jonas Bjurel" userId="6b799b81391c3a9b" providerId="LiveId" clId="{2772AFDA-C8E1-4E23-A327-A7EBE8CBCCEA}" dt="2022-01-20T18:12:40.151" v="1337" actId="1036"/>
          <ac:cxnSpMkLst>
            <pc:docMk/>
            <pc:sldMk cId="767998066" sldId="263"/>
            <ac:cxnSpMk id="105" creationId="{9569AB7B-9E4A-4067-BD11-A6BF9655B7B3}"/>
          </ac:cxnSpMkLst>
        </pc:cxnChg>
        <pc:cxnChg chg="add mod">
          <ac:chgData name="Jonas Bjurel" userId="6b799b81391c3a9b" providerId="LiveId" clId="{2772AFDA-C8E1-4E23-A327-A7EBE8CBCCEA}" dt="2022-01-20T18:14:07.738" v="1345" actId="14100"/>
          <ac:cxnSpMkLst>
            <pc:docMk/>
            <pc:sldMk cId="767998066" sldId="263"/>
            <ac:cxnSpMk id="106" creationId="{9FC97621-4294-4C9A-B7AC-D76BB558F6BE}"/>
          </ac:cxnSpMkLst>
        </pc:cxnChg>
        <pc:cxnChg chg="add mod">
          <ac:chgData name="Jonas Bjurel" userId="6b799b81391c3a9b" providerId="LiveId" clId="{2772AFDA-C8E1-4E23-A327-A7EBE8CBCCEA}" dt="2022-01-20T18:13:32.996" v="1344" actId="1076"/>
          <ac:cxnSpMkLst>
            <pc:docMk/>
            <pc:sldMk cId="767998066" sldId="263"/>
            <ac:cxnSpMk id="107" creationId="{75E2851C-8621-4CCC-9496-240E5A5A1DFD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09" creationId="{BC437B7A-5D64-4325-9F41-84C4BE613BEB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10" creationId="{4CD1F955-6C67-441B-8AC3-C5BA9CB8EB28}"/>
          </ac:cxnSpMkLst>
        </pc:cxnChg>
        <pc:cxnChg chg="add mod">
          <ac:chgData name="Jonas Bjurel" userId="6b799b81391c3a9b" providerId="LiveId" clId="{2772AFDA-C8E1-4E23-A327-A7EBE8CBCCEA}" dt="2022-01-20T18:37:51.546" v="1458" actId="14100"/>
          <ac:cxnSpMkLst>
            <pc:docMk/>
            <pc:sldMk cId="767998066" sldId="263"/>
            <ac:cxnSpMk id="111" creationId="{84027CAB-C31D-4010-9DD0-C859C1849E88}"/>
          </ac:cxnSpMkLst>
        </pc:cxnChg>
        <pc:cxnChg chg="add mod">
          <ac:chgData name="Jonas Bjurel" userId="6b799b81391c3a9b" providerId="LiveId" clId="{2772AFDA-C8E1-4E23-A327-A7EBE8CBCCEA}" dt="2022-01-20T18:37:46.002" v="1457" actId="1038"/>
          <ac:cxnSpMkLst>
            <pc:docMk/>
            <pc:sldMk cId="767998066" sldId="263"/>
            <ac:cxnSpMk id="113" creationId="{855B4D83-2817-4466-B41D-9439524044A2}"/>
          </ac:cxnSpMkLst>
        </pc:cxnChg>
        <pc:cxnChg chg="add mod">
          <ac:chgData name="Jonas Bjurel" userId="6b799b81391c3a9b" providerId="LiveId" clId="{2772AFDA-C8E1-4E23-A327-A7EBE8CBCCEA}" dt="2022-01-20T18:59:42.373" v="1470" actId="1038"/>
          <ac:cxnSpMkLst>
            <pc:docMk/>
            <pc:sldMk cId="767998066" sldId="263"/>
            <ac:cxnSpMk id="114" creationId="{01779202-5709-4FC8-98A8-7360A83EFEDC}"/>
          </ac:cxnSpMkLst>
        </pc:cxnChg>
        <pc:cxnChg chg="add mod">
          <ac:chgData name="Jonas Bjurel" userId="6b799b81391c3a9b" providerId="LiveId" clId="{2772AFDA-C8E1-4E23-A327-A7EBE8CBCCEA}" dt="2022-01-20T18:32:13.607" v="1385" actId="1076"/>
          <ac:cxnSpMkLst>
            <pc:docMk/>
            <pc:sldMk cId="767998066" sldId="263"/>
            <ac:cxnSpMk id="116" creationId="{420DA515-177B-4B15-893E-A15BB3769E65}"/>
          </ac:cxnSpMkLst>
        </pc:cxnChg>
        <pc:cxnChg chg="add mod">
          <ac:chgData name="Jonas Bjurel" userId="6b799b81391c3a9b" providerId="LiveId" clId="{2772AFDA-C8E1-4E23-A327-A7EBE8CBCCEA}" dt="2022-01-20T18:32:25.602" v="1417" actId="1036"/>
          <ac:cxnSpMkLst>
            <pc:docMk/>
            <pc:sldMk cId="767998066" sldId="263"/>
            <ac:cxnSpMk id="117" creationId="{BE8C07C8-26BB-4E3A-B314-6B670C6D351D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19" creationId="{60D542A3-6DBB-4171-9953-70A063738D33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20" creationId="{E0227DF6-8E14-4849-BB1A-17BCEE1A1E7C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2" creationId="{1C751CF7-0B37-42A2-AD51-694FD132EAB6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3" creationId="{F28FE37F-858C-466A-A909-037B62736527}"/>
          </ac:cxnSpMkLst>
        </pc:cxnChg>
        <pc:cxnChg chg="add mod">
          <ac:chgData name="Jonas Bjurel" userId="6b799b81391c3a9b" providerId="LiveId" clId="{2772AFDA-C8E1-4E23-A327-A7EBE8CBCCEA}" dt="2022-01-20T18:33:38.483" v="1426" actId="692"/>
          <ac:cxnSpMkLst>
            <pc:docMk/>
            <pc:sldMk cId="767998066" sldId="263"/>
            <ac:cxnSpMk id="124" creationId="{CFE9BAF9-7EF6-4BFB-A905-9C0F947D761B}"/>
          </ac:cxnSpMkLst>
        </pc:cxnChg>
        <pc:cxnChg chg="add mod">
          <ac:chgData name="Jonas Bjurel" userId="6b799b81391c3a9b" providerId="LiveId" clId="{2772AFDA-C8E1-4E23-A327-A7EBE8CBCCEA}" dt="2022-01-20T18:34:27.589" v="1437" actId="1037"/>
          <ac:cxnSpMkLst>
            <pc:docMk/>
            <pc:sldMk cId="767998066" sldId="263"/>
            <ac:cxnSpMk id="126" creationId="{7F20D782-6CCB-41F1-997B-B94CAF9EBE33}"/>
          </ac:cxnSpMkLst>
        </pc:cxnChg>
        <pc:cxnChg chg="add mod">
          <ac:chgData name="Jonas Bjurel" userId="6b799b81391c3a9b" providerId="LiveId" clId="{2772AFDA-C8E1-4E23-A327-A7EBE8CBCCEA}" dt="2022-01-20T18:35:33.740" v="1443" actId="14100"/>
          <ac:cxnSpMkLst>
            <pc:docMk/>
            <pc:sldMk cId="767998066" sldId="263"/>
            <ac:cxnSpMk id="127" creationId="{7CF189D3-F669-4AAD-97BE-7DC21E0CC786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29" creationId="{413C3E02-E0E0-49A6-89D3-77F398F71B56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1" creationId="{C2A4B9D3-39DC-47C4-A30A-00FC0715FE98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2" creationId="{AB1FF903-AD95-4BDB-A121-B1E2BCFB81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4" creationId="{E8AF3472-E952-4AE6-9642-B78CC77BCF13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7" creationId="{9206BDF5-8635-40B5-B1C2-7BAE89515CE7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8" creationId="{5B1EF26C-0A16-4C48-A113-8B1C16B8B7B4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9" creationId="{06CEB506-E474-4A6A-9FE5-E8BA45028A83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1" creationId="{80D243F4-CDB6-41C4-BF09-2A367D2C4DFB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2" creationId="{D5BBF26A-CABE-4354-B85C-1209D9310E2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43" creationId="{23DE9A48-1425-49E7-814E-86451B13D581}"/>
          </ac:cxnSpMkLst>
        </pc:cxnChg>
        <pc:cxnChg chg="add mod">
          <ac:chgData name="Jonas Bjurel" userId="6b799b81391c3a9b" providerId="LiveId" clId="{2772AFDA-C8E1-4E23-A327-A7EBE8CBCCEA}" dt="2022-01-21T17:54:58.476" v="1560" actId="1076"/>
          <ac:cxnSpMkLst>
            <pc:docMk/>
            <pc:sldMk cId="767998066" sldId="263"/>
            <ac:cxnSpMk id="146" creationId="{C86BA460-42CA-4ABD-B4D8-1B8A4EF66775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7" creationId="{8438D875-8D33-4533-8659-8F8C0EEA2747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8" creationId="{0080EA0F-C5C9-4FBA-8500-67CCE19854FA}"/>
          </ac:cxnSpMkLst>
        </pc:cxnChg>
        <pc:cxnChg chg="add mod">
          <ac:chgData name="Jonas Bjurel" userId="6b799b81391c3a9b" providerId="LiveId" clId="{2772AFDA-C8E1-4E23-A327-A7EBE8CBCCEA}" dt="2022-01-21T17:55:41.125" v="1584" actId="1076"/>
          <ac:cxnSpMkLst>
            <pc:docMk/>
            <pc:sldMk cId="767998066" sldId="263"/>
            <ac:cxnSpMk id="149" creationId="{065DA6F7-F400-46A7-9D6F-2A8AC001831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0" creationId="{AAE0BB04-8AB6-46B3-B142-2907F9FE4E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1" creationId="{DB2DFFEE-BB18-4826-AD21-27EFD50B395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2" creationId="{201543C6-AC98-4AE2-BE46-243C02DF0D49}"/>
          </ac:cxnSpMkLst>
        </pc:cxnChg>
      </pc:sldChg>
      <pc:sldChg chg="addSp delSp modSp add mod">
        <pc:chgData name="Jonas Bjurel" userId="6b799b81391c3a9b" providerId="LiveId" clId="{2772AFDA-C8E1-4E23-A327-A7EBE8CBCCEA}" dt="2022-01-22T16:46:12.700" v="2293" actId="1037"/>
        <pc:sldMkLst>
          <pc:docMk/>
          <pc:sldMk cId="1419549339" sldId="264"/>
        </pc:sldMkLst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1T18:52:31.047" v="1982" actId="478"/>
          <ac:spMkLst>
            <pc:docMk/>
            <pc:sldMk cId="1419549339" sldId="264"/>
            <ac:spMk id="62" creationId="{30C9C8AD-E4FD-435F-ACD2-C9654A305308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68" creationId="{38BDABC5-BBE6-4235-830A-76BF44E5E4CD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71" creationId="{667BD7F1-8561-45F8-8AD9-E934543B192A}"/>
          </ac:spMkLst>
        </pc:spChg>
        <pc:spChg chg="add mod">
          <ac:chgData name="Jonas Bjurel" userId="6b799b81391c3a9b" providerId="LiveId" clId="{2772AFDA-C8E1-4E23-A327-A7EBE8CBCCEA}" dt="2022-01-21T18:08:11.744" v="1712" actId="20577"/>
          <ac:spMkLst>
            <pc:docMk/>
            <pc:sldMk cId="1419549339" sldId="264"/>
            <ac:spMk id="87" creationId="{BE831AFC-E7EE-4056-BDE6-71C87C3B1A47}"/>
          </ac:spMkLst>
        </pc:spChg>
        <pc:spChg chg="add mod">
          <ac:chgData name="Jonas Bjurel" userId="6b799b81391c3a9b" providerId="LiveId" clId="{2772AFDA-C8E1-4E23-A327-A7EBE8CBCCEA}" dt="2022-01-21T18:12:44.292" v="1768" actId="20577"/>
          <ac:spMkLst>
            <pc:docMk/>
            <pc:sldMk cId="1419549339" sldId="264"/>
            <ac:spMk id="91" creationId="{DA62CBB5-57DD-4738-B918-27443939341C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8" creationId="{C38AFDE5-632C-46F4-B9B1-BDF45B190F6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12" creationId="{44D5EEF0-941F-4079-BB25-684E602E7D4B}"/>
          </ac:spMkLst>
        </pc:spChg>
        <pc:spChg chg="mod">
          <ac:chgData name="Jonas Bjurel" userId="6b799b81391c3a9b" providerId="LiveId" clId="{2772AFDA-C8E1-4E23-A327-A7EBE8CBCCEA}" dt="2022-01-21T18:03:55.354" v="1690" actId="20577"/>
          <ac:spMkLst>
            <pc:docMk/>
            <pc:sldMk cId="1419549339" sldId="264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1T18:15:00.427" v="1812" actId="6549"/>
          <ac:spMkLst>
            <pc:docMk/>
            <pc:sldMk cId="1419549339" sldId="264"/>
            <ac:spMk id="122" creationId="{47104018-0356-4B12-A3FE-88F7DADCEDC0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5" creationId="{A7ACBA36-2585-414F-AC23-AD2F524FAC59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8" creationId="{B97507A0-5CC2-4982-9987-18C70B0BC0F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33" creationId="{5458227E-CAC2-4F66-89F2-BCA64D08865B}"/>
          </ac:spMkLst>
        </pc:spChg>
        <pc:spChg chg="del">
          <ac:chgData name="Jonas Bjurel" userId="6b799b81391c3a9b" providerId="LiveId" clId="{2772AFDA-C8E1-4E23-A327-A7EBE8CBCCEA}" dt="2022-01-21T19:03:15.388" v="2122" actId="478"/>
          <ac:spMkLst>
            <pc:docMk/>
            <pc:sldMk cId="1419549339" sldId="264"/>
            <ac:spMk id="144" creationId="{8D9CAEC3-130F-4EFF-8962-2E1B2AB5B26A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16:57.103" v="1826" actId="20577"/>
          <ac:spMkLst>
            <pc:docMk/>
            <pc:sldMk cId="1419549339" sldId="264"/>
            <ac:spMk id="154" creationId="{5DC1F830-CF44-4083-B8B4-C7BBD8FC2062}"/>
          </ac:spMkLst>
        </pc:spChg>
        <pc:spChg chg="add mod">
          <ac:chgData name="Jonas Bjurel" userId="6b799b81391c3a9b" providerId="LiveId" clId="{2772AFDA-C8E1-4E23-A327-A7EBE8CBCCEA}" dt="2022-01-21T18:23:28.061" v="1876" actId="20577"/>
          <ac:spMkLst>
            <pc:docMk/>
            <pc:sldMk cId="1419549339" sldId="264"/>
            <ac:spMk id="157" creationId="{CC4B7C67-97D3-4123-953C-15A82A2D9F53}"/>
          </ac:spMkLst>
        </pc:spChg>
        <pc:spChg chg="add mod">
          <ac:chgData name="Jonas Bjurel" userId="6b799b81391c3a9b" providerId="LiveId" clId="{2772AFDA-C8E1-4E23-A327-A7EBE8CBCCEA}" dt="2022-01-21T18:27:07.677" v="1934" actId="20577"/>
          <ac:spMkLst>
            <pc:docMk/>
            <pc:sldMk cId="1419549339" sldId="264"/>
            <ac:spMk id="158" creationId="{5CBB8EDE-C5D0-4B54-8EFB-FE95D70E9E88}"/>
          </ac:spMkLst>
        </pc:spChg>
        <pc:spChg chg="add mod">
          <ac:chgData name="Jonas Bjurel" userId="6b799b81391c3a9b" providerId="LiveId" clId="{2772AFDA-C8E1-4E23-A327-A7EBE8CBCCEA}" dt="2022-01-21T18:31:11.511" v="1939"/>
          <ac:spMkLst>
            <pc:docMk/>
            <pc:sldMk cId="1419549339" sldId="264"/>
            <ac:spMk id="161" creationId="{CBFE5AE2-653E-441F-AF52-C247906C4707}"/>
          </ac:spMkLst>
        </pc:spChg>
        <pc:spChg chg="add mod">
          <ac:chgData name="Jonas Bjurel" userId="6b799b81391c3a9b" providerId="LiveId" clId="{2772AFDA-C8E1-4E23-A327-A7EBE8CBCCEA}" dt="2022-01-21T18:39:03.356" v="1943" actId="1076"/>
          <ac:spMkLst>
            <pc:docMk/>
            <pc:sldMk cId="1419549339" sldId="264"/>
            <ac:spMk id="164" creationId="{991D5EC7-FC5D-47EC-974B-00DC327A22E4}"/>
          </ac:spMkLst>
        </pc:spChg>
        <pc:spChg chg="add del mod">
          <ac:chgData name="Jonas Bjurel" userId="6b799b81391c3a9b" providerId="LiveId" clId="{2772AFDA-C8E1-4E23-A327-A7EBE8CBCCEA}" dt="2022-01-21T18:39:20.060" v="1945"/>
          <ac:spMkLst>
            <pc:docMk/>
            <pc:sldMk cId="1419549339" sldId="264"/>
            <ac:spMk id="165" creationId="{FC29A706-57E8-4B82-A740-96278BBED942}"/>
          </ac:spMkLst>
        </pc:spChg>
        <pc:spChg chg="add del mod">
          <ac:chgData name="Jonas Bjurel" userId="6b799b81391c3a9b" providerId="LiveId" clId="{2772AFDA-C8E1-4E23-A327-A7EBE8CBCCEA}" dt="2022-01-21T18:43:13.009" v="1961" actId="478"/>
          <ac:spMkLst>
            <pc:docMk/>
            <pc:sldMk cId="1419549339" sldId="264"/>
            <ac:spMk id="170" creationId="{C924D75A-7BA5-416E-AAF7-EE7B76B6D50D}"/>
          </ac:spMkLst>
        </pc:spChg>
        <pc:spChg chg="add mod">
          <ac:chgData name="Jonas Bjurel" userId="6b799b81391c3a9b" providerId="LiveId" clId="{2772AFDA-C8E1-4E23-A327-A7EBE8CBCCEA}" dt="2022-01-21T18:52:04.566" v="1981" actId="1076"/>
          <ac:spMkLst>
            <pc:docMk/>
            <pc:sldMk cId="1419549339" sldId="264"/>
            <ac:spMk id="174" creationId="{D9426DBF-628D-426F-A35E-B395FC0247C1}"/>
          </ac:spMkLst>
        </pc:spChg>
        <pc:spChg chg="add mod">
          <ac:chgData name="Jonas Bjurel" userId="6b799b81391c3a9b" providerId="LiveId" clId="{2772AFDA-C8E1-4E23-A327-A7EBE8CBCCEA}" dt="2022-01-21T18:55:10.642" v="1987" actId="1037"/>
          <ac:spMkLst>
            <pc:docMk/>
            <pc:sldMk cId="1419549339" sldId="264"/>
            <ac:spMk id="177" creationId="{D7F6D02A-E6B1-48D1-8359-63C50181FC4A}"/>
          </ac:spMkLst>
        </pc:spChg>
        <pc:spChg chg="add mod">
          <ac:chgData name="Jonas Bjurel" userId="6b799b81391c3a9b" providerId="LiveId" clId="{2772AFDA-C8E1-4E23-A327-A7EBE8CBCCEA}" dt="2022-01-21T19:01:32.113" v="2050" actId="20577"/>
          <ac:spMkLst>
            <pc:docMk/>
            <pc:sldMk cId="1419549339" sldId="264"/>
            <ac:spMk id="178" creationId="{D91B5585-1755-49C5-A8E8-0D9000A1581A}"/>
          </ac:spMkLst>
        </pc:spChg>
        <pc:spChg chg="add mod">
          <ac:chgData name="Jonas Bjurel" userId="6b799b81391c3a9b" providerId="LiveId" clId="{2772AFDA-C8E1-4E23-A327-A7EBE8CBCCEA}" dt="2022-01-21T19:02:44.478" v="2121" actId="5793"/>
          <ac:spMkLst>
            <pc:docMk/>
            <pc:sldMk cId="1419549339" sldId="264"/>
            <ac:spMk id="180" creationId="{1018019D-3DB0-45C0-860C-EEC75128ED74}"/>
          </ac:spMkLst>
        </pc:spChg>
        <pc:spChg chg="add mod">
          <ac:chgData name="Jonas Bjurel" userId="6b799b81391c3a9b" providerId="LiveId" clId="{2772AFDA-C8E1-4E23-A327-A7EBE8CBCCEA}" dt="2022-01-21T19:09:54.520" v="2126" actId="1076"/>
          <ac:spMkLst>
            <pc:docMk/>
            <pc:sldMk cId="1419549339" sldId="264"/>
            <ac:spMk id="183" creationId="{5C00455F-7A2E-483C-BB31-9AF607E909B6}"/>
          </ac:spMkLst>
        </pc:spChg>
        <pc:spChg chg="add mod">
          <ac:chgData name="Jonas Bjurel" userId="6b799b81391c3a9b" providerId="LiveId" clId="{2772AFDA-C8E1-4E23-A327-A7EBE8CBCCEA}" dt="2022-01-22T16:46:12.700" v="2293" actId="1037"/>
          <ac:spMkLst>
            <pc:docMk/>
            <pc:sldMk cId="1419549339" sldId="264"/>
            <ac:spMk id="185" creationId="{AA7CB568-0FA1-4169-9223-B29423868530}"/>
          </ac:spMkLst>
        </pc:spChg>
        <pc:grpChg chg="del">
          <ac:chgData name="Jonas Bjurel" userId="6b799b81391c3a9b" providerId="LiveId" clId="{2772AFDA-C8E1-4E23-A327-A7EBE8CBCCEA}" dt="2022-01-21T17:59:46.714" v="1656" actId="478"/>
          <ac:grpSpMkLst>
            <pc:docMk/>
            <pc:sldMk cId="1419549339" sldId="264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1T17:59:40.798" v="1655" actId="478"/>
          <ac:grpSpMkLst>
            <pc:docMk/>
            <pc:sldMk cId="1419549339" sldId="264"/>
            <ac:grpSpMk id="94" creationId="{1F7774B8-6913-4BA7-8C88-B0077DED9B2E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08" creationId="{A9CAFABB-1A11-4D17-88C8-2B012039A588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18" creationId="{D4EB188B-AF87-4A8F-BA93-F69E8D96E3C9}"/>
          </ac:grpSpMkLst>
        </pc:grpChg>
        <pc:grpChg chg="mod">
          <ac:chgData name="Jonas Bjurel" userId="6b799b81391c3a9b" providerId="LiveId" clId="{2772AFDA-C8E1-4E23-A327-A7EBE8CBCCEA}" dt="2022-01-21T18:51:23.576" v="1978" actId="1037"/>
          <ac:grpSpMkLst>
            <pc:docMk/>
            <pc:sldMk cId="1419549339" sldId="264"/>
            <ac:grpSpMk id="136" creationId="{516944BA-FBA7-4630-A423-2991F41FB85A}"/>
          </ac:grpSpMkLst>
        </pc:grpChg>
        <pc:grpChg chg="mod">
          <ac:chgData name="Jonas Bjurel" userId="6b799b81391c3a9b" providerId="LiveId" clId="{2772AFDA-C8E1-4E23-A327-A7EBE8CBCCEA}" dt="2022-01-21T18:26:38.975" v="1920" actId="1076"/>
          <ac:grpSpMkLst>
            <pc:docMk/>
            <pc:sldMk cId="1419549339" sldId="264"/>
            <ac:grpSpMk id="140" creationId="{D9D33E68-E98C-4567-B9D9-18CAA5995C7B}"/>
          </ac:grpSpMkLst>
        </pc:grp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36" creationId="{D8406432-6455-499A-8227-6A7CE2625B79}"/>
          </ac:cxnSpMkLst>
        </pc:cxnChg>
        <pc:cxnChg chg="del mod">
          <ac:chgData name="Jonas Bjurel" userId="6b799b81391c3a9b" providerId="LiveId" clId="{2772AFDA-C8E1-4E23-A327-A7EBE8CBCCEA}" dt="2022-01-21T17:59:15.925" v="1650" actId="21"/>
          <ac:cxnSpMkLst>
            <pc:docMk/>
            <pc:sldMk cId="1419549339" sldId="264"/>
            <ac:cxnSpMk id="61" creationId="{5999681B-C06D-41A9-8A10-D357E0C557AF}"/>
          </ac:cxnSpMkLst>
        </pc:cxnChg>
        <pc:cxnChg chg="del">
          <ac:chgData name="Jonas Bjurel" userId="6b799b81391c3a9b" providerId="LiveId" clId="{2772AFDA-C8E1-4E23-A327-A7EBE8CBCCEA}" dt="2022-01-21T17:59:19.369" v="1651" actId="21"/>
          <ac:cxnSpMkLst>
            <pc:docMk/>
            <pc:sldMk cId="1419549339" sldId="264"/>
            <ac:cxnSpMk id="63" creationId="{5E540208-206C-40AC-80A3-6391FA16116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80" creationId="{AC51F271-522D-4A8E-A332-F945E41EDF4F}"/>
          </ac:cxnSpMkLst>
        </pc:cxnChg>
        <pc:cxnChg chg="add mod">
          <ac:chgData name="Jonas Bjurel" userId="6b799b81391c3a9b" providerId="LiveId" clId="{2772AFDA-C8E1-4E23-A327-A7EBE8CBCCEA}" dt="2022-01-21T17:59:11.980" v="1649" actId="1076"/>
          <ac:cxnSpMkLst>
            <pc:docMk/>
            <pc:sldMk cId="1419549339" sldId="264"/>
            <ac:cxnSpMk id="81" creationId="{F70C0B7A-D9DC-44AA-94BF-5FD873A2D2BA}"/>
          </ac:cxnSpMkLst>
        </pc:cxnChg>
        <pc:cxnChg chg="add del mod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83" creationId="{F8B58191-441C-4AAA-A4F7-986E962A98F2}"/>
          </ac:cxnSpMkLst>
        </pc:cxnChg>
        <pc:cxnChg chg="add mod">
          <ac:chgData name="Jonas Bjurel" userId="6b799b81391c3a9b" providerId="LiveId" clId="{2772AFDA-C8E1-4E23-A327-A7EBE8CBCCEA}" dt="2022-01-21T17:59:33.482" v="1654" actId="1076"/>
          <ac:cxnSpMkLst>
            <pc:docMk/>
            <pc:sldMk cId="1419549339" sldId="264"/>
            <ac:cxnSpMk id="84" creationId="{88E69B90-FFE3-420A-B40B-8A4C9A5D0E07}"/>
          </ac:cxnSpMkLst>
        </pc:cxnChg>
        <pc:cxnChg chg="add mod">
          <ac:chgData name="Jonas Bjurel" userId="6b799b81391c3a9b" providerId="LiveId" clId="{2772AFDA-C8E1-4E23-A327-A7EBE8CBCCEA}" dt="2022-01-21T18:03:28.428" v="1659" actId="1076"/>
          <ac:cxnSpMkLst>
            <pc:docMk/>
            <pc:sldMk cId="1419549339" sldId="264"/>
            <ac:cxnSpMk id="85" creationId="{2C51412E-B381-4CA2-AAEA-DD81A6D9F580}"/>
          </ac:cxnSpMkLst>
        </pc:cxnChg>
        <pc:cxnChg chg="add mod">
          <ac:chgData name="Jonas Bjurel" userId="6b799b81391c3a9b" providerId="LiveId" clId="{2772AFDA-C8E1-4E23-A327-A7EBE8CBCCEA}" dt="2022-01-21T18:07:00.013" v="1692" actId="1076"/>
          <ac:cxnSpMkLst>
            <pc:docMk/>
            <pc:sldMk cId="1419549339" sldId="264"/>
            <ac:cxnSpMk id="86" creationId="{F858F95E-E2D6-4255-82FF-0159A3F292AF}"/>
          </ac:cxnSpMkLst>
        </pc:cxnChg>
        <pc:cxnChg chg="add mod">
          <ac:chgData name="Jonas Bjurel" userId="6b799b81391c3a9b" providerId="LiveId" clId="{2772AFDA-C8E1-4E23-A327-A7EBE8CBCCEA}" dt="2022-01-21T18:07:10.637" v="1694" actId="1076"/>
          <ac:cxnSpMkLst>
            <pc:docMk/>
            <pc:sldMk cId="1419549339" sldId="264"/>
            <ac:cxnSpMk id="88" creationId="{3FEBF7A2-1CE1-4FE2-8E38-3828E155D5D3}"/>
          </ac:cxnSpMkLst>
        </pc:cxnChg>
        <pc:cxnChg chg="add mod">
          <ac:chgData name="Jonas Bjurel" userId="6b799b81391c3a9b" providerId="LiveId" clId="{2772AFDA-C8E1-4E23-A327-A7EBE8CBCCEA}" dt="2022-01-21T18:08:27.896" v="1716" actId="1037"/>
          <ac:cxnSpMkLst>
            <pc:docMk/>
            <pc:sldMk cId="1419549339" sldId="264"/>
            <ac:cxnSpMk id="89" creationId="{38C5D823-0B66-4EC6-B94F-EEA4982021C7}"/>
          </ac:cxnSpMkLst>
        </pc:cxnChg>
        <pc:cxnChg chg="add mod">
          <ac:chgData name="Jonas Bjurel" userId="6b799b81391c3a9b" providerId="LiveId" clId="{2772AFDA-C8E1-4E23-A327-A7EBE8CBCCEA}" dt="2022-01-21T18:08:22.903" v="1715" actId="1076"/>
          <ac:cxnSpMkLst>
            <pc:docMk/>
            <pc:sldMk cId="1419549339" sldId="264"/>
            <ac:cxnSpMk id="90" creationId="{D2397FBA-AD37-4379-87F1-3426BDAACFF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97" creationId="{D95DC7DA-3D52-4D3F-99A6-B21753D5D2AB}"/>
          </ac:cxnSpMkLst>
        </pc:cxnChg>
        <pc:cxnChg chg="add mod">
          <ac:chgData name="Jonas Bjurel" userId="6b799b81391c3a9b" providerId="LiveId" clId="{2772AFDA-C8E1-4E23-A327-A7EBE8CBCCEA}" dt="2022-01-21T18:11:53.254" v="1723" actId="1076"/>
          <ac:cxnSpMkLst>
            <pc:docMk/>
            <pc:sldMk cId="1419549339" sldId="264"/>
            <ac:cxnSpMk id="99" creationId="{02DAC811-4C6B-47C7-B379-27FD0F288789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1T18:13:40.113" v="1770" actId="1076"/>
          <ac:cxnSpMkLst>
            <pc:docMk/>
            <pc:sldMk cId="1419549339" sldId="264"/>
            <ac:cxnSpMk id="101" creationId="{BAEAD571-6245-4D62-A111-FE5BC2ACAFEB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2" creationId="{B68AF78B-CEA5-4454-ABDD-9279E1469116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3" creationId="{F99C6EEC-05A5-4168-8B7A-1304A3B829A3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4" creationId="{35806EA1-6649-4D6C-A2BA-3F4C0FB76C8E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5" creationId="{9569AB7B-9E4A-4067-BD11-A6BF9655B7B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06" creationId="{9FC97621-4294-4C9A-B7AC-D76BB558F6BE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7" creationId="{75E2851C-8621-4CCC-9496-240E5A5A1DFD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1" creationId="{84027CAB-C31D-4010-9DD0-C859C1849E88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3" creationId="{855B4D83-2817-4466-B41D-9439524044A2}"/>
          </ac:cxnSpMkLst>
        </pc:cxnChg>
        <pc:cxnChg chg="del">
          <ac:chgData name="Jonas Bjurel" userId="6b799b81391c3a9b" providerId="LiveId" clId="{2772AFDA-C8E1-4E23-A327-A7EBE8CBCCEA}" dt="2022-01-21T18:03:17.652" v="1657" actId="21"/>
          <ac:cxnSpMkLst>
            <pc:docMk/>
            <pc:sldMk cId="1419549339" sldId="264"/>
            <ac:cxnSpMk id="114" creationId="{01779202-5709-4FC8-98A8-7360A83EFEDC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6" creationId="{420DA515-177B-4B15-893E-A15BB3769E6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7" creationId="{BE8C07C8-26BB-4E3A-B314-6B670C6D351D}"/>
          </ac:cxnSpMkLst>
        </pc:cxnChg>
        <pc:cxnChg chg="add mod">
          <ac:chgData name="Jonas Bjurel" userId="6b799b81391c3a9b" providerId="LiveId" clId="{2772AFDA-C8E1-4E23-A327-A7EBE8CBCCEA}" dt="2022-01-21T18:15:39.312" v="1814" actId="692"/>
          <ac:cxnSpMkLst>
            <pc:docMk/>
            <pc:sldMk cId="1419549339" sldId="264"/>
            <ac:cxnSpMk id="121" creationId="{EA64ABD1-F6F6-4C06-81CA-53E17700F3F4}"/>
          </ac:cxnSpMkLst>
        </pc:cxnChg>
        <pc:cxnChg chg="add mod">
          <ac:chgData name="Jonas Bjurel" userId="6b799b81391c3a9b" providerId="LiveId" clId="{2772AFDA-C8E1-4E23-A327-A7EBE8CBCCEA}" dt="2022-01-21T18:15:54.747" v="1816" actId="1076"/>
          <ac:cxnSpMkLst>
            <pc:docMk/>
            <pc:sldMk cId="1419549339" sldId="264"/>
            <ac:cxnSpMk id="123" creationId="{6B91A1E7-2DD0-42AB-BF21-C46E6DE55F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4" creationId="{CFE9BAF9-7EF6-4BFB-A905-9C0F947D761B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6" creationId="{7F20D782-6CCB-41F1-997B-B94CAF9EBE3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7" creationId="{7CF189D3-F669-4AAD-97BE-7DC21E0CC7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9" creationId="{413C3E02-E0E0-49A6-89D3-77F398F71B56}"/>
          </ac:cxnSpMkLst>
        </pc:cxnChg>
        <pc:cxnChg chg="add del mod">
          <ac:chgData name="Jonas Bjurel" userId="6b799b81391c3a9b" providerId="LiveId" clId="{2772AFDA-C8E1-4E23-A327-A7EBE8CBCCEA}" dt="2022-01-21T18:16:19.170" v="1820"/>
          <ac:cxnSpMkLst>
            <pc:docMk/>
            <pc:sldMk cId="1419549339" sldId="264"/>
            <ac:cxnSpMk id="130" creationId="{97ECC816-50E6-445F-B0E7-3A685593ACE3}"/>
          </ac:cxnSpMkLst>
        </pc:cxnChg>
        <pc:cxnChg chg="add del mod">
          <ac:chgData name="Jonas Bjurel" userId="6b799b81391c3a9b" providerId="LiveId" clId="{2772AFDA-C8E1-4E23-A327-A7EBE8CBCCEA}" dt="2022-01-21T18:16:18.680" v="1819"/>
          <ac:cxnSpMkLst>
            <pc:docMk/>
            <pc:sldMk cId="1419549339" sldId="264"/>
            <ac:cxnSpMk id="131" creationId="{8EF6ACDB-E8A0-4F80-8BF8-99B198D1D627}"/>
          </ac:cxnSpMkLst>
        </pc:cxnChg>
        <pc:cxnChg chg="add del mod">
          <ac:chgData name="Jonas Bjurel" userId="6b799b81391c3a9b" providerId="LiveId" clId="{2772AFDA-C8E1-4E23-A327-A7EBE8CBCCEA}" dt="2022-01-21T18:16:37.615" v="1823" actId="478"/>
          <ac:cxnSpMkLst>
            <pc:docMk/>
            <pc:sldMk cId="1419549339" sldId="264"/>
            <ac:cxnSpMk id="132" creationId="{FD40A0DF-5439-4F4C-B67E-8C7F316840DF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34" creationId="{E8AF3472-E952-4AE6-9642-B78CC77BCF13}"/>
          </ac:cxnSpMkLst>
        </pc:cxnChg>
        <pc:cxnChg chg="mod">
          <ac:chgData name="Jonas Bjurel" userId="6b799b81391c3a9b" providerId="LiveId" clId="{2772AFDA-C8E1-4E23-A327-A7EBE8CBCCEA}" dt="2022-01-21T18:26:41.559" v="1921" actId="1076"/>
          <ac:cxnSpMkLst>
            <pc:docMk/>
            <pc:sldMk cId="1419549339" sldId="264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8:51:40.807" v="1979" actId="1076"/>
          <ac:cxnSpMkLst>
            <pc:docMk/>
            <pc:sldMk cId="1419549339" sldId="264"/>
            <ac:cxnSpMk id="139" creationId="{06CEB506-E474-4A6A-9FE5-E8BA45028A83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43" creationId="{23DE9A48-1425-49E7-814E-86451B13D581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6" creationId="{C86BA460-42CA-4ABD-B4D8-1B8A4EF6677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7" creationId="{8438D875-8D33-4533-8659-8F8C0EEA2747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8" creationId="{0080EA0F-C5C9-4FBA-8500-67CCE19854FA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9" creationId="{065DA6F7-F400-46A7-9D6F-2A8AC001831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0" creationId="{AAE0BB04-8AB6-46B3-B142-2907F9FE4EDB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1" creationId="{DB2DFFEE-BB18-4826-AD21-27EFD50B395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2" creationId="{201543C6-AC98-4AE2-BE46-243C02DF0D49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3" creationId="{3D7B44A1-2E82-4F26-B41F-F5B04A537038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5" creationId="{3990102B-6F52-4F5B-A044-50437D3F069E}"/>
          </ac:cxnSpMkLst>
        </pc:cxnChg>
        <pc:cxnChg chg="add mod">
          <ac:chgData name="Jonas Bjurel" userId="6b799b81391c3a9b" providerId="LiveId" clId="{2772AFDA-C8E1-4E23-A327-A7EBE8CBCCEA}" dt="2022-01-21T18:22:47.997" v="1829" actId="1076"/>
          <ac:cxnSpMkLst>
            <pc:docMk/>
            <pc:sldMk cId="1419549339" sldId="264"/>
            <ac:cxnSpMk id="156" creationId="{FE2395A8-9D42-4806-9FE0-548D94FCD39D}"/>
          </ac:cxnSpMkLst>
        </pc:cxnChg>
        <pc:cxnChg chg="add mod">
          <ac:chgData name="Jonas Bjurel" userId="6b799b81391c3a9b" providerId="LiveId" clId="{2772AFDA-C8E1-4E23-A327-A7EBE8CBCCEA}" dt="2022-01-21T18:29:30.733" v="1936" actId="1076"/>
          <ac:cxnSpMkLst>
            <pc:docMk/>
            <pc:sldMk cId="1419549339" sldId="264"/>
            <ac:cxnSpMk id="159" creationId="{7F6A7C1C-BFC6-4F66-A6BC-ACE3E34F649C}"/>
          </ac:cxnSpMkLst>
        </pc:cxnChg>
        <pc:cxnChg chg="add mod">
          <ac:chgData name="Jonas Bjurel" userId="6b799b81391c3a9b" providerId="LiveId" clId="{2772AFDA-C8E1-4E23-A327-A7EBE8CBCCEA}" dt="2022-01-21T18:31:04.174" v="1938" actId="1076"/>
          <ac:cxnSpMkLst>
            <pc:docMk/>
            <pc:sldMk cId="1419549339" sldId="264"/>
            <ac:cxnSpMk id="160" creationId="{981F4973-E0AD-4334-9721-356B2545EA95}"/>
          </ac:cxnSpMkLst>
        </pc:cxnChg>
        <pc:cxnChg chg="add mod">
          <ac:chgData name="Jonas Bjurel" userId="6b799b81391c3a9b" providerId="LiveId" clId="{2772AFDA-C8E1-4E23-A327-A7EBE8CBCCEA}" dt="2022-01-21T18:38:22.311" v="1941" actId="1076"/>
          <ac:cxnSpMkLst>
            <pc:docMk/>
            <pc:sldMk cId="1419549339" sldId="264"/>
            <ac:cxnSpMk id="162" creationId="{346B29CF-3AB7-4E9F-8912-34FC5A453645}"/>
          </ac:cxnSpMkLst>
        </pc:cxnChg>
        <pc:cxnChg chg="add mod">
          <ac:chgData name="Jonas Bjurel" userId="6b799b81391c3a9b" providerId="LiveId" clId="{2772AFDA-C8E1-4E23-A327-A7EBE8CBCCEA}" dt="2022-01-21T18:45:11.766" v="1975" actId="1038"/>
          <ac:cxnSpMkLst>
            <pc:docMk/>
            <pc:sldMk cId="1419549339" sldId="264"/>
            <ac:cxnSpMk id="163" creationId="{797C4241-643D-4BB0-BE5E-C73DD4CFB7AF}"/>
          </ac:cxnSpMkLst>
        </pc:cxnChg>
        <pc:cxnChg chg="add del mod">
          <ac:chgData name="Jonas Bjurel" userId="6b799b81391c3a9b" providerId="LiveId" clId="{2772AFDA-C8E1-4E23-A327-A7EBE8CBCCEA}" dt="2022-01-21T18:42:23.148" v="1953" actId="478"/>
          <ac:cxnSpMkLst>
            <pc:docMk/>
            <pc:sldMk cId="1419549339" sldId="264"/>
            <ac:cxnSpMk id="166" creationId="{0684651B-1B0E-4CB7-98FC-9EC792A31154}"/>
          </ac:cxnSpMkLst>
        </pc:cxnChg>
        <pc:cxnChg chg="add del mod">
          <ac:chgData name="Jonas Bjurel" userId="6b799b81391c3a9b" providerId="LiveId" clId="{2772AFDA-C8E1-4E23-A327-A7EBE8CBCCEA}" dt="2022-01-21T18:42:22.204" v="1952" actId="478"/>
          <ac:cxnSpMkLst>
            <pc:docMk/>
            <pc:sldMk cId="1419549339" sldId="264"/>
            <ac:cxnSpMk id="167" creationId="{7CF9E50F-5CE8-451A-90BE-F2549A2AC76C}"/>
          </ac:cxnSpMkLst>
        </pc:cxnChg>
        <pc:cxnChg chg="add del mod">
          <ac:chgData name="Jonas Bjurel" userId="6b799b81391c3a9b" providerId="LiveId" clId="{2772AFDA-C8E1-4E23-A327-A7EBE8CBCCEA}" dt="2022-01-21T18:51:09.116" v="1976" actId="21"/>
          <ac:cxnSpMkLst>
            <pc:docMk/>
            <pc:sldMk cId="1419549339" sldId="264"/>
            <ac:cxnSpMk id="168" creationId="{8BCE71FE-13DB-4773-9D55-96523C98AC59}"/>
          </ac:cxnSpMkLst>
        </pc:cxnChg>
        <pc:cxnChg chg="add del mod">
          <ac:chgData name="Jonas Bjurel" userId="6b799b81391c3a9b" providerId="LiveId" clId="{2772AFDA-C8E1-4E23-A327-A7EBE8CBCCEA}" dt="2022-01-21T18:43:14.268" v="1962" actId="478"/>
          <ac:cxnSpMkLst>
            <pc:docMk/>
            <pc:sldMk cId="1419549339" sldId="264"/>
            <ac:cxnSpMk id="169" creationId="{C87037A4-077A-4A04-A8DC-CD8250B9D021}"/>
          </ac:cxnSpMkLst>
        </pc:cxnChg>
        <pc:cxnChg chg="add del mod">
          <ac:chgData name="Jonas Bjurel" userId="6b799b81391c3a9b" providerId="LiveId" clId="{2772AFDA-C8E1-4E23-A327-A7EBE8CBCCEA}" dt="2022-01-21T18:43:15.153" v="1963" actId="478"/>
          <ac:cxnSpMkLst>
            <pc:docMk/>
            <pc:sldMk cId="1419549339" sldId="264"/>
            <ac:cxnSpMk id="171" creationId="{C12C4AB6-26CB-4CC3-BA19-4C6802776D23}"/>
          </ac:cxnSpMkLst>
        </pc:cxnChg>
        <pc:cxnChg chg="add mod">
          <ac:chgData name="Jonas Bjurel" userId="6b799b81391c3a9b" providerId="LiveId" clId="{2772AFDA-C8E1-4E23-A327-A7EBE8CBCCEA}" dt="2022-01-21T18:43:25.596" v="1964" actId="1076"/>
          <ac:cxnSpMkLst>
            <pc:docMk/>
            <pc:sldMk cId="1419549339" sldId="264"/>
            <ac:cxnSpMk id="172" creationId="{A07F8E2B-05D3-4173-8827-FAB251417B17}"/>
          </ac:cxnSpMkLst>
        </pc:cxnChg>
        <pc:cxnChg chg="add mod">
          <ac:chgData name="Jonas Bjurel" userId="6b799b81391c3a9b" providerId="LiveId" clId="{2772AFDA-C8E1-4E23-A327-A7EBE8CBCCEA}" dt="2022-01-21T18:44:56.264" v="1969" actId="1076"/>
          <ac:cxnSpMkLst>
            <pc:docMk/>
            <pc:sldMk cId="1419549339" sldId="264"/>
            <ac:cxnSpMk id="173" creationId="{AA919F91-B023-4E6B-8CBB-6A7635953617}"/>
          </ac:cxnSpMkLst>
        </pc:cxnChg>
        <pc:cxnChg chg="add mod">
          <ac:chgData name="Jonas Bjurel" userId="6b799b81391c3a9b" providerId="LiveId" clId="{2772AFDA-C8E1-4E23-A327-A7EBE8CBCCEA}" dt="2022-01-21T18:54:48.744" v="1984" actId="1076"/>
          <ac:cxnSpMkLst>
            <pc:docMk/>
            <pc:sldMk cId="1419549339" sldId="264"/>
            <ac:cxnSpMk id="175" creationId="{863D0811-3DBD-46A6-800E-F130187BADF4}"/>
          </ac:cxnSpMkLst>
        </pc:cxnChg>
        <pc:cxnChg chg="add mod">
          <ac:chgData name="Jonas Bjurel" userId="6b799b81391c3a9b" providerId="LiveId" clId="{2772AFDA-C8E1-4E23-A327-A7EBE8CBCCEA}" dt="2022-01-21T18:55:10.642" v="1987" actId="1037"/>
          <ac:cxnSpMkLst>
            <pc:docMk/>
            <pc:sldMk cId="1419549339" sldId="264"/>
            <ac:cxnSpMk id="176" creationId="{678E9F4D-27E3-455A-9141-078FB35603FD}"/>
          </ac:cxnSpMkLst>
        </pc:cxnChg>
        <pc:cxnChg chg="add mod">
          <ac:chgData name="Jonas Bjurel" userId="6b799b81391c3a9b" providerId="LiveId" clId="{2772AFDA-C8E1-4E23-A327-A7EBE8CBCCEA}" dt="2022-01-21T18:59:23.889" v="1991" actId="1076"/>
          <ac:cxnSpMkLst>
            <pc:docMk/>
            <pc:sldMk cId="1419549339" sldId="264"/>
            <ac:cxnSpMk id="179" creationId="{2EE5109D-E74E-4CBE-B110-3E21E683D684}"/>
          </ac:cxnSpMkLst>
        </pc:cxnChg>
        <pc:cxnChg chg="add mod">
          <ac:chgData name="Jonas Bjurel" userId="6b799b81391c3a9b" providerId="LiveId" clId="{2772AFDA-C8E1-4E23-A327-A7EBE8CBCCEA}" dt="2022-01-21T19:01:03.538" v="2036" actId="1076"/>
          <ac:cxnSpMkLst>
            <pc:docMk/>
            <pc:sldMk cId="1419549339" sldId="264"/>
            <ac:cxnSpMk id="181" creationId="{0A9382B0-C3CD-45F8-AD14-ABC4AD675DE6}"/>
          </ac:cxnSpMkLst>
        </pc:cxnChg>
        <pc:cxnChg chg="add mod">
          <ac:chgData name="Jonas Bjurel" userId="6b799b81391c3a9b" providerId="LiveId" clId="{2772AFDA-C8E1-4E23-A327-A7EBE8CBCCEA}" dt="2022-01-21T19:03:29.265" v="2124" actId="1076"/>
          <ac:cxnSpMkLst>
            <pc:docMk/>
            <pc:sldMk cId="1419549339" sldId="264"/>
            <ac:cxnSpMk id="182" creationId="{38751974-1F9A-4EF8-B92D-06BAA5FBA936}"/>
          </ac:cxnSpMkLst>
        </pc:cxnChg>
        <pc:cxnChg chg="add mod">
          <ac:chgData name="Jonas Bjurel" userId="6b799b81391c3a9b" providerId="LiveId" clId="{2772AFDA-C8E1-4E23-A327-A7EBE8CBCCEA}" dt="2022-01-22T16:45:49.452" v="2290" actId="14100"/>
          <ac:cxnSpMkLst>
            <pc:docMk/>
            <pc:sldMk cId="1419549339" sldId="264"/>
            <ac:cxnSpMk id="184" creationId="{03D43B15-44C2-4A67-AA02-1BBDBE4C6C91}"/>
          </ac:cxnSpMkLst>
        </pc:cxnChg>
      </pc:sldChg>
      <pc:sldChg chg="add del">
        <pc:chgData name="Jonas Bjurel" userId="6b799b81391c3a9b" providerId="LiveId" clId="{2772AFDA-C8E1-4E23-A327-A7EBE8CBCCEA}" dt="2022-01-20T17:38:11.713" v="1132"/>
        <pc:sldMkLst>
          <pc:docMk/>
          <pc:sldMk cId="4027627240" sldId="264"/>
        </pc:sldMkLst>
      </pc:sldChg>
      <pc:sldChg chg="modSp add del mod">
        <pc:chgData name="Jonas Bjurel" userId="6b799b81391c3a9b" providerId="LiveId" clId="{2772AFDA-C8E1-4E23-A327-A7EBE8CBCCEA}" dt="2022-01-22T17:00:26.174" v="2386" actId="2696"/>
        <pc:sldMkLst>
          <pc:docMk/>
          <pc:sldMk cId="3744715735" sldId="265"/>
        </pc:sldMkLst>
        <pc:spChg chg="mod">
          <ac:chgData name="Jonas Bjurel" userId="6b799b81391c3a9b" providerId="LiveId" clId="{2772AFDA-C8E1-4E23-A327-A7EBE8CBCCEA}" dt="2022-01-22T16:32:16.344" v="2145" actId="20577"/>
          <ac:spMkLst>
            <pc:docMk/>
            <pc:sldMk cId="3744715735" sldId="265"/>
            <ac:spMk id="2" creationId="{00944CBA-0DE1-42F0-9786-E61A03148480}"/>
          </ac:spMkLst>
        </pc:spChg>
      </pc:sldChg>
      <pc:sldChg chg="addSp delSp modSp add mod">
        <pc:chgData name="Jonas Bjurel" userId="6b799b81391c3a9b" providerId="LiveId" clId="{2772AFDA-C8E1-4E23-A327-A7EBE8CBCCEA}" dt="2022-03-05T19:51:36.106" v="3424" actId="20577"/>
        <pc:sldMkLst>
          <pc:docMk/>
          <pc:sldMk cId="4110451295" sldId="266"/>
        </pc:sldMkLst>
        <pc:spChg chg="mod">
          <ac:chgData name="Jonas Bjurel" userId="6b799b81391c3a9b" providerId="LiveId" clId="{2772AFDA-C8E1-4E23-A327-A7EBE8CBCCEA}" dt="2022-01-22T17:00:36.220" v="2403" actId="20577"/>
          <ac:spMkLst>
            <pc:docMk/>
            <pc:sldMk cId="4110451295" sldId="266"/>
            <ac:spMk id="2" creationId="{00944CBA-0DE1-42F0-9786-E61A03148480}"/>
          </ac:spMkLst>
        </pc:spChg>
        <pc:spChg chg="mod">
          <ac:chgData name="Jonas Bjurel" userId="6b799b81391c3a9b" providerId="LiveId" clId="{2772AFDA-C8E1-4E23-A327-A7EBE8CBCCEA}" dt="2022-01-22T16:35:49.658" v="2185" actId="20577"/>
          <ac:spMkLst>
            <pc:docMk/>
            <pc:sldMk cId="4110451295" sldId="266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2T16:35:57.278" v="2194" actId="20577"/>
          <ac:spMkLst>
            <pc:docMk/>
            <pc:sldMk cId="4110451295" sldId="266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2T16:36:09.023" v="2202" actId="20577"/>
          <ac:spMkLst>
            <pc:docMk/>
            <pc:sldMk cId="4110451295" sldId="266"/>
            <ac:spMk id="20" creationId="{1BFDCEDE-ADD9-47E8-B490-D3FEE3C2EE5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6" creationId="{9CA0B3B9-7B3C-4A23-9328-2375475F7FD4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29" creationId="{E8C232DB-C0BF-439B-99F2-BB80C741348B}"/>
          </ac:spMkLst>
        </pc:spChg>
        <pc:spChg chg="mod">
          <ac:chgData name="Jonas Bjurel" userId="6b799b81391c3a9b" providerId="LiveId" clId="{2772AFDA-C8E1-4E23-A327-A7EBE8CBCCEA}" dt="2022-03-05T19:51:36.106" v="3424" actId="20577"/>
          <ac:spMkLst>
            <pc:docMk/>
            <pc:sldMk cId="4110451295" sldId="266"/>
            <ac:spMk id="32" creationId="{A48E1469-F82E-4DB8-BEBD-C836928303BF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3" creationId="{333C339A-223B-4C11-B63E-89A52844BB49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4" creationId="{294E5526-4BFA-4BDB-B884-D2C446DDF7DD}"/>
          </ac:spMkLst>
        </pc:spChg>
        <pc:spChg chg="mod">
          <ac:chgData name="Jonas Bjurel" userId="6b799b81391c3a9b" providerId="LiveId" clId="{2772AFDA-C8E1-4E23-A327-A7EBE8CBCCEA}" dt="2022-01-24T20:34:02.922" v="3415" actId="20577"/>
          <ac:spMkLst>
            <pc:docMk/>
            <pc:sldMk cId="4110451295" sldId="266"/>
            <ac:spMk id="37" creationId="{B11910ED-5B69-4410-BFCF-D2EBF07938F0}"/>
          </ac:spMkLst>
        </pc:spChg>
        <pc:spChg chg="mod">
          <ac:chgData name="Jonas Bjurel" userId="6b799b81391c3a9b" providerId="LiveId" clId="{2772AFDA-C8E1-4E23-A327-A7EBE8CBCCEA}" dt="2022-01-23T15:19:52.829" v="3366" actId="20577"/>
          <ac:spMkLst>
            <pc:docMk/>
            <pc:sldMk cId="4110451295" sldId="266"/>
            <ac:spMk id="41" creationId="{C6779C08-6AB5-41AF-A900-42076D0DDC9A}"/>
          </ac:spMkLst>
        </pc:spChg>
        <pc:spChg chg="mod">
          <ac:chgData name="Jonas Bjurel" userId="6b799b81391c3a9b" providerId="LiveId" clId="{2772AFDA-C8E1-4E23-A327-A7EBE8CBCCEA}" dt="2022-01-22T16:35:27.548" v="2177" actId="20577"/>
          <ac:spMkLst>
            <pc:docMk/>
            <pc:sldMk cId="4110451295" sldId="266"/>
            <ac:spMk id="63" creationId="{D7DDC8D5-15FB-40BB-ACC7-AC15A3F7B68E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4T18:50:50.058" v="3408" actId="20577"/>
          <ac:spMkLst>
            <pc:docMk/>
            <pc:sldMk cId="4110451295" sldId="266"/>
            <ac:spMk id="98" creationId="{55AE1687-387E-4689-ADC6-A71541002A64}"/>
          </ac:spMkLst>
        </pc:spChg>
        <pc:spChg chg="add mod">
          <ac:chgData name="Jonas Bjurel" userId="6b799b81391c3a9b" providerId="LiveId" clId="{2772AFDA-C8E1-4E23-A327-A7EBE8CBCCEA}" dt="2022-01-24T18:50:38.797" v="3401" actId="20577"/>
          <ac:spMkLst>
            <pc:docMk/>
            <pc:sldMk cId="4110451295" sldId="266"/>
            <ac:spMk id="101" creationId="{10A1CE5D-C066-412D-AE34-E12E2EE4CD20}"/>
          </ac:spMkLst>
        </pc:spChg>
        <pc:spChg chg="add del mod">
          <ac:chgData name="Jonas Bjurel" userId="6b799b81391c3a9b" providerId="LiveId" clId="{2772AFDA-C8E1-4E23-A327-A7EBE8CBCCEA}" dt="2022-01-24T18:51:00.338" v="3409" actId="478"/>
          <ac:spMkLst>
            <pc:docMk/>
            <pc:sldMk cId="4110451295" sldId="266"/>
            <ac:spMk id="108" creationId="{867B09A7-E4C3-45AD-9D9B-2B14EAB3B72A}"/>
          </ac:spMkLst>
        </pc:spChg>
        <pc:spChg chg="add mod">
          <ac:chgData name="Jonas Bjurel" userId="6b799b81391c3a9b" providerId="LiveId" clId="{2772AFDA-C8E1-4E23-A327-A7EBE8CBCCEA}" dt="2022-01-22T17:32:33.070" v="2601" actId="20577"/>
          <ac:spMkLst>
            <pc:docMk/>
            <pc:sldMk cId="4110451295" sldId="266"/>
            <ac:spMk id="111" creationId="{B7A5FCBA-6363-4ABF-A9F4-AFFED1DCD263}"/>
          </ac:spMkLst>
        </pc:spChg>
        <pc:spChg chg="add mod">
          <ac:chgData name="Jonas Bjurel" userId="6b799b81391c3a9b" providerId="LiveId" clId="{2772AFDA-C8E1-4E23-A327-A7EBE8CBCCEA}" dt="2022-01-22T17:27:15.479" v="2538" actId="1076"/>
          <ac:spMkLst>
            <pc:docMk/>
            <pc:sldMk cId="4110451295" sldId="266"/>
            <ac:spMk id="114" creationId="{69AF1EF0-DB76-450E-BD5E-32E4F24E5E6B}"/>
          </ac:spMkLst>
        </pc:spChg>
        <pc:spChg chg="add del mod">
          <ac:chgData name="Jonas Bjurel" userId="6b799b81391c3a9b" providerId="LiveId" clId="{2772AFDA-C8E1-4E23-A327-A7EBE8CBCCEA}" dt="2022-01-22T17:34:56.726" v="2620"/>
          <ac:spMkLst>
            <pc:docMk/>
            <pc:sldMk cId="4110451295" sldId="266"/>
            <ac:spMk id="115" creationId="{C56E2404-AA53-4689-B6E5-4FE3219EA9CB}"/>
          </ac:spMkLst>
        </pc:spChg>
        <pc:spChg chg="add del mod">
          <ac:chgData name="Jonas Bjurel" userId="6b799b81391c3a9b" providerId="LiveId" clId="{2772AFDA-C8E1-4E23-A327-A7EBE8CBCCEA}" dt="2022-01-22T17:37:26.612" v="2703" actId="21"/>
          <ac:spMkLst>
            <pc:docMk/>
            <pc:sldMk cId="4110451295" sldId="266"/>
            <ac:spMk id="116" creationId="{7BDAE7AE-65FA-4E83-A8CE-62A72C83BECC}"/>
          </ac:spMkLst>
        </pc:spChg>
        <pc:spChg chg="add del mod">
          <ac:chgData name="Jonas Bjurel" userId="6b799b81391c3a9b" providerId="LiveId" clId="{2772AFDA-C8E1-4E23-A327-A7EBE8CBCCEA}" dt="2022-01-23T14:15:00.182" v="3344" actId="21"/>
          <ac:spMkLst>
            <pc:docMk/>
            <pc:sldMk cId="4110451295" sldId="266"/>
            <ac:spMk id="117" creationId="{A909CC8F-0DC8-4E1D-8D23-19107FFD8E03}"/>
          </ac:spMkLst>
        </pc:spChg>
        <pc:grpChg chg="mod">
          <ac:chgData name="Jonas Bjurel" userId="6b799b81391c3a9b" providerId="LiveId" clId="{2772AFDA-C8E1-4E23-A327-A7EBE8CBCCEA}" dt="2022-01-22T16:38:10.090" v="2218" actId="1076"/>
          <ac:grpSpMkLst>
            <pc:docMk/>
            <pc:sldMk cId="4110451295" sldId="266"/>
            <ac:grpSpMk id="11" creationId="{A6035F7E-9132-4E5E-9E47-64BACDDDCA9E}"/>
          </ac:grpSpMkLst>
        </pc:grpChg>
        <pc:grpChg chg="mod">
          <ac:chgData name="Jonas Bjurel" userId="6b799b81391c3a9b" providerId="LiveId" clId="{2772AFDA-C8E1-4E23-A327-A7EBE8CBCCEA}" dt="2022-01-22T16:38:35.088" v="2224" actId="1076"/>
          <ac:grpSpMkLst>
            <pc:docMk/>
            <pc:sldMk cId="4110451295" sldId="266"/>
            <ac:grpSpMk id="12" creationId="{6787E941-573E-429C-A87F-A44908815B78}"/>
          </ac:grpSpMkLst>
        </pc:grpChg>
        <pc:grpChg chg="mod">
          <ac:chgData name="Jonas Bjurel" userId="6b799b81391c3a9b" providerId="LiveId" clId="{2772AFDA-C8E1-4E23-A327-A7EBE8CBCCEA}" dt="2022-01-22T16:38:51.058" v="2228" actId="1076"/>
          <ac:grpSpMkLst>
            <pc:docMk/>
            <pc:sldMk cId="4110451295" sldId="266"/>
            <ac:grpSpMk id="15" creationId="{B7FCA25C-1EEA-40A3-8E43-99D7A05602F8}"/>
          </ac:grpSpMkLst>
        </pc:grpChg>
        <pc:grpChg chg="mod">
          <ac:chgData name="Jonas Bjurel" userId="6b799b81391c3a9b" providerId="LiveId" clId="{2772AFDA-C8E1-4E23-A327-A7EBE8CBCCEA}" dt="2022-01-22T16:39:05.642" v="2230" actId="1076"/>
          <ac:grpSpMkLst>
            <pc:docMk/>
            <pc:sldMk cId="4110451295" sldId="266"/>
            <ac:grpSpMk id="18" creationId="{E4CCC6F1-93FB-4DC5-B9DB-798A6659BE0D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2T16:38:27.265" v="2222" actId="1076"/>
          <ac:grpSpMkLst>
            <pc:docMk/>
            <pc:sldMk cId="4110451295" sldId="266"/>
            <ac:grpSpMk id="61" creationId="{EC39320C-E8A7-47C8-B7F1-ECB9D9410CD4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72" creationId="{6182C560-6E49-43A7-9312-9A7A707CD202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2T17:02:57.676" v="2411" actId="1076"/>
          <ac:grpSpMkLst>
            <pc:docMk/>
            <pc:sldMk cId="4110451295" sldId="266"/>
            <ac:grpSpMk id="94" creationId="{6EF5F8EF-CED3-4397-B721-B1AF8A3F5C9D}"/>
          </ac:grpSpMkLst>
        </pc:grpChg>
        <pc:grpChg chg="add del mod">
          <ac:chgData name="Jonas Bjurel" userId="6b799b81391c3a9b" providerId="LiveId" clId="{2772AFDA-C8E1-4E23-A327-A7EBE8CBCCEA}" dt="2022-01-24T18:51:00.338" v="3409" actId="478"/>
          <ac:grpSpMkLst>
            <pc:docMk/>
            <pc:sldMk cId="4110451295" sldId="266"/>
            <ac:grpSpMk id="104" creationId="{21322D18-C851-443D-8915-C172BAC2F257}"/>
          </ac:grpSpMkLst>
        </pc:grpChg>
        <pc:cxnChg chg="add del mod">
          <ac:chgData name="Jonas Bjurel" userId="6b799b81391c3a9b" providerId="LiveId" clId="{2772AFDA-C8E1-4E23-A327-A7EBE8CBCCEA}" dt="2022-01-22T16:47:18.602" v="2297" actId="21"/>
          <ac:cxnSpMkLst>
            <pc:docMk/>
            <pc:sldMk cId="4110451295" sldId="266"/>
            <ac:cxnSpMk id="4" creationId="{83CCB6E9-6B84-4E7A-8605-B7F19B87E078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28" creationId="{0B787591-F5AE-4FE6-B525-2E1B6AC8E901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0" creationId="{DA262DE6-C6A1-452A-9B10-E6BD23F0F380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1" creationId="{DB0DBC90-348B-44C7-ABF5-A790E25170BC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5" creationId="{B4AA1545-9041-4C66-AAB8-9E5C9D82C9B7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8" creationId="{37049336-DE3A-4BD8-A570-FF14B479E32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40" creationId="{6CA40F17-3EAB-4BD9-8C32-DC8BC4698011}"/>
          </ac:cxnSpMkLst>
        </pc:cxnChg>
        <pc:cxnChg chg="mod">
          <ac:chgData name="Jonas Bjurel" userId="6b799b81391c3a9b" providerId="LiveId" clId="{2772AFDA-C8E1-4E23-A327-A7EBE8CBCCEA}" dt="2022-01-22T16:33:50.473" v="2159"/>
          <ac:cxnSpMkLst>
            <pc:docMk/>
            <pc:sldMk cId="4110451295" sldId="266"/>
            <ac:cxnSpMk id="62" creationId="{31F60B0D-9BD8-4B85-9090-6DED83BFEEC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4" creationId="{4454C0B8-AE0D-48DB-BEF2-CEC150133D1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6" creationId="{CB9B124C-9670-458E-BA7F-74B001D84C3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00:55.764" v="2404" actId="1036"/>
          <ac:cxnSpMkLst>
            <pc:docMk/>
            <pc:sldMk cId="4110451295" sldId="266"/>
            <ac:cxnSpMk id="77" creationId="{195DD991-8F20-41EB-AE08-C93B1DBE4E7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8" creationId="{8BB1B98C-D097-4442-99E4-A982CEE603DD}"/>
          </ac:cxnSpMkLst>
        </pc:cxnChg>
        <pc:cxnChg chg="del mod">
          <ac:chgData name="Jonas Bjurel" userId="6b799b81391c3a9b" providerId="LiveId" clId="{2772AFDA-C8E1-4E23-A327-A7EBE8CBCCEA}" dt="2022-01-22T16:59:42.989" v="2384" actId="478"/>
          <ac:cxnSpMkLst>
            <pc:docMk/>
            <pc:sldMk cId="4110451295" sldId="266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0" creationId="{7021F906-AF4D-4A04-AAAD-A8290CD0882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2:47.599" v="2410" actId="1076"/>
          <ac:cxnSpMkLst>
            <pc:docMk/>
            <pc:sldMk cId="4110451295" sldId="266"/>
            <ac:cxnSpMk id="92" creationId="{40B0E335-AE82-44D0-B77C-E9872A42232A}"/>
          </ac:cxnSpMkLst>
        </pc:cxnChg>
        <pc:cxnChg chg="add mod">
          <ac:chgData name="Jonas Bjurel" userId="6b799b81391c3a9b" providerId="LiveId" clId="{2772AFDA-C8E1-4E23-A327-A7EBE8CBCCEA}" dt="2022-01-22T17:03:04.035" v="2412" actId="14100"/>
          <ac:cxnSpMkLst>
            <pc:docMk/>
            <pc:sldMk cId="4110451295" sldId="266"/>
            <ac:cxnSpMk id="93" creationId="{C058F7FE-1F78-48DD-923C-3E460FF5447A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5" creationId="{AA57A27B-55B5-4F1A-AC09-0E688B3722FC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6" creationId="{7D64508C-D828-4B5E-9A3A-7126850AE7E1}"/>
          </ac:cxnSpMkLst>
        </pc:cxnChg>
        <pc:cxnChg chg="add mod">
          <ac:chgData name="Jonas Bjurel" userId="6b799b81391c3a9b" providerId="LiveId" clId="{2772AFDA-C8E1-4E23-A327-A7EBE8CBCCEA}" dt="2022-01-22T17:03:13.913" v="2413" actId="14100"/>
          <ac:cxnSpMkLst>
            <pc:docMk/>
            <pc:sldMk cId="4110451295" sldId="266"/>
            <ac:cxnSpMk id="97" creationId="{71617BB5-2079-4763-9AD3-2073A010AF8D}"/>
          </ac:cxnSpMkLst>
        </pc:cxnChg>
        <pc:cxnChg chg="add mod">
          <ac:chgData name="Jonas Bjurel" userId="6b799b81391c3a9b" providerId="LiveId" clId="{2772AFDA-C8E1-4E23-A327-A7EBE8CBCCEA}" dt="2022-01-22T17:04:24.547" v="2418" actId="1076"/>
          <ac:cxnSpMkLst>
            <pc:docMk/>
            <pc:sldMk cId="4110451295" sldId="266"/>
            <ac:cxnSpMk id="99" creationId="{D73998B2-D697-44D7-BD1E-70756CFA5108}"/>
          </ac:cxnSpMkLst>
        </pc:cxnChg>
        <pc:cxnChg chg="add mod">
          <ac:chgData name="Jonas Bjurel" userId="6b799b81391c3a9b" providerId="LiveId" clId="{2772AFDA-C8E1-4E23-A327-A7EBE8CBCCEA}" dt="2022-01-24T18:50:26.874" v="3388" actId="692"/>
          <ac:cxnSpMkLst>
            <pc:docMk/>
            <pc:sldMk cId="4110451295" sldId="266"/>
            <ac:cxnSpMk id="100" creationId="{80E51323-AA9D-43D9-A7A7-BCBEABC500E0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2" creationId="{6B2741C2-320E-459A-94F3-A0CC1E5F110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5" creationId="{C60D0FF9-8769-432A-A97C-C03D29B2DDAF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6" creationId="{83991C1E-4600-411F-BA5B-ECFB51811405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7" creationId="{FF91AA8A-CE38-4125-9829-7C9F1E4B4CF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9" creationId="{6C0BC749-110D-417B-8C6D-DE790E655C4B}"/>
          </ac:cxnSpMkLst>
        </pc:cxnChg>
        <pc:cxnChg chg="add mod">
          <ac:chgData name="Jonas Bjurel" userId="6b799b81391c3a9b" providerId="LiveId" clId="{2772AFDA-C8E1-4E23-A327-A7EBE8CBCCEA}" dt="2022-01-24T18:49:47.215" v="3385" actId="1076"/>
          <ac:cxnSpMkLst>
            <pc:docMk/>
            <pc:sldMk cId="4110451295" sldId="266"/>
            <ac:cxnSpMk id="110" creationId="{69582D1B-3739-4659-B58B-EE94141E452D}"/>
          </ac:cxnSpMkLst>
        </pc:cxnChg>
        <pc:cxnChg chg="add mod">
          <ac:chgData name="Jonas Bjurel" userId="6b799b81391c3a9b" providerId="LiveId" clId="{2772AFDA-C8E1-4E23-A327-A7EBE8CBCCEA}" dt="2022-01-22T17:07:34.324" v="2448" actId="1076"/>
          <ac:cxnSpMkLst>
            <pc:docMk/>
            <pc:sldMk cId="4110451295" sldId="266"/>
            <ac:cxnSpMk id="113" creationId="{046DDB77-7BDB-4510-9277-1D05AE75E056}"/>
          </ac:cxnSpMkLst>
        </pc:cxnChg>
      </pc:sldChg>
      <pc:sldChg chg="add del">
        <pc:chgData name="Jonas Bjurel" userId="6b799b81391c3a9b" providerId="LiveId" clId="{2772AFDA-C8E1-4E23-A327-A7EBE8CBCCEA}" dt="2022-01-22T16:59:59.673" v="2385" actId="2696"/>
        <pc:sldMkLst>
          <pc:docMk/>
          <pc:sldMk cId="1742748251" sldId="267"/>
        </pc:sldMkLst>
      </pc:sldChg>
      <pc:sldChg chg="addSp delSp modSp add mod">
        <pc:chgData name="Jonas Bjurel" userId="6b799b81391c3a9b" providerId="LiveId" clId="{2772AFDA-C8E1-4E23-A327-A7EBE8CBCCEA}" dt="2022-01-22T18:39:02.337" v="3127" actId="478"/>
        <pc:sldMkLst>
          <pc:docMk/>
          <pc:sldMk cId="2308988510" sldId="267"/>
        </pc:sldMkLst>
        <pc:spChg chg="add del mod">
          <ac:chgData name="Jonas Bjurel" userId="6b799b81391c3a9b" providerId="LiveId" clId="{2772AFDA-C8E1-4E23-A327-A7EBE8CBCCEA}" dt="2022-01-22T17:42:24.702" v="2714" actId="21"/>
          <ac:spMkLst>
            <pc:docMk/>
            <pc:sldMk cId="2308988510" sldId="267"/>
            <ac:spMk id="26" creationId="{6F4B3980-5064-4C79-81CB-40706F26DD51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27" creationId="{9A773233-D593-47A5-B14F-22CF8AEF2272}"/>
          </ac:spMkLst>
        </pc:spChg>
        <pc:spChg chg="del">
          <ac:chgData name="Jonas Bjurel" userId="6b799b81391c3a9b" providerId="LiveId" clId="{2772AFDA-C8E1-4E23-A327-A7EBE8CBCCEA}" dt="2022-01-22T17:10:33.411" v="2453" actId="478"/>
          <ac:spMkLst>
            <pc:docMk/>
            <pc:sldMk cId="2308988510" sldId="267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2T17:10:31.521" v="2452" actId="478"/>
          <ac:spMkLst>
            <pc:docMk/>
            <pc:sldMk cId="2308988510" sldId="267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41" creationId="{C6779C08-6AB5-41AF-A900-42076D0DDC9A}"/>
          </ac:spMkLst>
        </pc:spChg>
        <pc:spChg chg="add del mod">
          <ac:chgData name="Jonas Bjurel" userId="6b799b81391c3a9b" providerId="LiveId" clId="{2772AFDA-C8E1-4E23-A327-A7EBE8CBCCEA}" dt="2022-01-22T18:36:07.726" v="3107" actId="21"/>
          <ac:spMkLst>
            <pc:docMk/>
            <pc:sldMk cId="2308988510" sldId="267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2T17:40:27.946" v="2712" actId="20577"/>
          <ac:spMkLst>
            <pc:docMk/>
            <pc:sldMk cId="2308988510" sldId="267"/>
            <ac:spMk id="87" creationId="{D3026500-BD70-41D4-A60A-AC4850F015C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98" creationId="{55AE1687-387E-4689-ADC6-A71541002A6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1" creationId="{10A1CE5D-C066-412D-AE34-E12E2EE4CD20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8" creationId="{867B09A7-E4C3-45AD-9D9B-2B14EAB3B72A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1" creationId="{B7A5FCBA-6363-4ABF-A9F4-AFFED1DCD263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9" creationId="{89275E1B-AD5A-408C-865D-2AD2C91F5FAA}"/>
          </ac:spMkLst>
        </pc:spChg>
        <pc:spChg chg="add mod">
          <ac:chgData name="Jonas Bjurel" userId="6b799b81391c3a9b" providerId="LiveId" clId="{2772AFDA-C8E1-4E23-A327-A7EBE8CBCCEA}" dt="2022-01-22T17:15:06.912" v="2478" actId="20577"/>
          <ac:spMkLst>
            <pc:docMk/>
            <pc:sldMk cId="2308988510" sldId="267"/>
            <ac:spMk id="120" creationId="{17DD0534-2512-4655-BA2E-133F51129574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6" creationId="{C830090C-4938-44BC-A008-6CE6F2218F1D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9" creationId="{FFF53065-9ED3-4463-9D27-D8F815581E18}"/>
          </ac:spMkLst>
        </pc:spChg>
        <pc:spChg chg="add mod">
          <ac:chgData name="Jonas Bjurel" userId="6b799b81391c3a9b" providerId="LiveId" clId="{2772AFDA-C8E1-4E23-A327-A7EBE8CBCCEA}" dt="2022-01-22T17:37:35.678" v="2705" actId="1076"/>
          <ac:spMkLst>
            <pc:docMk/>
            <pc:sldMk cId="2308988510" sldId="267"/>
            <ac:spMk id="134" creationId="{5D34C8F8-E585-4072-8E77-7AF1E1876440}"/>
          </ac:spMkLst>
        </pc:spChg>
        <pc:spChg chg="add mod">
          <ac:chgData name="Jonas Bjurel" userId="6b799b81391c3a9b" providerId="LiveId" clId="{2772AFDA-C8E1-4E23-A327-A7EBE8CBCCEA}" dt="2022-01-22T17:43:02.877" v="2718" actId="1076"/>
          <ac:spMkLst>
            <pc:docMk/>
            <pc:sldMk cId="2308988510" sldId="267"/>
            <ac:spMk id="137" creationId="{305C976D-85D9-438F-B4CA-311C3A840A53}"/>
          </ac:spMkLst>
        </pc:spChg>
        <pc:spChg chg="add mod">
          <ac:chgData name="Jonas Bjurel" userId="6b799b81391c3a9b" providerId="LiveId" clId="{2772AFDA-C8E1-4E23-A327-A7EBE8CBCCEA}" dt="2022-01-22T17:54:15.593" v="2741" actId="20577"/>
          <ac:spMkLst>
            <pc:docMk/>
            <pc:sldMk cId="2308988510" sldId="267"/>
            <ac:spMk id="142" creationId="{84FF008F-2914-47CD-AA0D-B1EA083BC692}"/>
          </ac:spMkLst>
        </pc:spChg>
        <pc:spChg chg="add mod">
          <ac:chgData name="Jonas Bjurel" userId="6b799b81391c3a9b" providerId="LiveId" clId="{2772AFDA-C8E1-4E23-A327-A7EBE8CBCCEA}" dt="2022-01-22T17:57:37.552" v="2790" actId="1038"/>
          <ac:spMkLst>
            <pc:docMk/>
            <pc:sldMk cId="2308988510" sldId="267"/>
            <ac:spMk id="148" creationId="{9F24D4EE-384F-4A67-9787-2AAE504FD389}"/>
          </ac:spMkLst>
        </pc:spChg>
        <pc:spChg chg="add del mod">
          <ac:chgData name="Jonas Bjurel" userId="6b799b81391c3a9b" providerId="LiveId" clId="{2772AFDA-C8E1-4E23-A327-A7EBE8CBCCEA}" dt="2022-01-22T18:36:08.993" v="3108" actId="21"/>
          <ac:spMkLst>
            <pc:docMk/>
            <pc:sldMk cId="2308988510" sldId="267"/>
            <ac:spMk id="157" creationId="{F61F63E8-EE0B-4A13-BF7C-F46D8DB1D616}"/>
          </ac:spMkLst>
        </pc:spChg>
        <pc:spChg chg="add del mod">
          <ac:chgData name="Jonas Bjurel" userId="6b799b81391c3a9b" providerId="LiveId" clId="{2772AFDA-C8E1-4E23-A327-A7EBE8CBCCEA}" dt="2022-01-22T18:36:11.103" v="3109" actId="21"/>
          <ac:spMkLst>
            <pc:docMk/>
            <pc:sldMk cId="2308988510" sldId="267"/>
            <ac:spMk id="158" creationId="{281191BC-6A8D-4E0F-92F8-FEF59D3673B7}"/>
          </ac:spMkLst>
        </pc:spChg>
        <pc:spChg chg="add del mod">
          <ac:chgData name="Jonas Bjurel" userId="6b799b81391c3a9b" providerId="LiveId" clId="{2772AFDA-C8E1-4E23-A327-A7EBE8CBCCEA}" dt="2022-01-22T18:04:41.067" v="2852" actId="21"/>
          <ac:spMkLst>
            <pc:docMk/>
            <pc:sldMk cId="2308988510" sldId="267"/>
            <ac:spMk id="159" creationId="{2BCA134D-353C-4B0D-810E-C733E919B3DE}"/>
          </ac:spMkLst>
        </pc:spChg>
        <pc:spChg chg="add del mod">
          <ac:chgData name="Jonas Bjurel" userId="6b799b81391c3a9b" providerId="LiveId" clId="{2772AFDA-C8E1-4E23-A327-A7EBE8CBCCEA}" dt="2022-01-22T18:36:12.422" v="3110" actId="21"/>
          <ac:spMkLst>
            <pc:docMk/>
            <pc:sldMk cId="2308988510" sldId="267"/>
            <ac:spMk id="160" creationId="{90B1B798-E0AE-4C9D-A2B0-89D1FD8E8DE2}"/>
          </ac:spMkLst>
        </pc:spChg>
        <pc:spChg chg="add mod">
          <ac:chgData name="Jonas Bjurel" userId="6b799b81391c3a9b" providerId="LiveId" clId="{2772AFDA-C8E1-4E23-A327-A7EBE8CBCCEA}" dt="2022-01-22T18:04:51.678" v="2854" actId="1076"/>
          <ac:spMkLst>
            <pc:docMk/>
            <pc:sldMk cId="2308988510" sldId="267"/>
            <ac:spMk id="161" creationId="{5844A72A-FE76-4681-8EE8-09A84D193ED3}"/>
          </ac:spMkLst>
        </pc:spChg>
        <pc:spChg chg="add mod">
          <ac:chgData name="Jonas Bjurel" userId="6b799b81391c3a9b" providerId="LiveId" clId="{2772AFDA-C8E1-4E23-A327-A7EBE8CBCCEA}" dt="2022-01-22T18:17:21.049" v="2933" actId="20577"/>
          <ac:spMkLst>
            <pc:docMk/>
            <pc:sldMk cId="2308988510" sldId="267"/>
            <ac:spMk id="163" creationId="{785D82B0-D3FE-451A-AB12-DEBB2B293897}"/>
          </ac:spMkLst>
        </pc:spChg>
        <pc:spChg chg="add mod">
          <ac:chgData name="Jonas Bjurel" userId="6b799b81391c3a9b" providerId="LiveId" clId="{2772AFDA-C8E1-4E23-A327-A7EBE8CBCCEA}" dt="2022-01-22T18:23:48.943" v="3000" actId="20577"/>
          <ac:spMkLst>
            <pc:docMk/>
            <pc:sldMk cId="2308988510" sldId="267"/>
            <ac:spMk id="173" creationId="{90CF4196-322F-490C-8609-ACD51303186A}"/>
          </ac:spMkLst>
        </pc:spChg>
        <pc:spChg chg="add mod">
          <ac:chgData name="Jonas Bjurel" userId="6b799b81391c3a9b" providerId="LiveId" clId="{2772AFDA-C8E1-4E23-A327-A7EBE8CBCCEA}" dt="2022-01-22T18:19:12.283" v="2966" actId="1038"/>
          <ac:spMkLst>
            <pc:docMk/>
            <pc:sldMk cId="2308988510" sldId="267"/>
            <ac:spMk id="174" creationId="{2137EB4C-CDED-4A54-90DF-77D45B431D6D}"/>
          </ac:spMkLst>
        </pc:spChg>
        <pc:spChg chg="add mod">
          <ac:chgData name="Jonas Bjurel" userId="6b799b81391c3a9b" providerId="LiveId" clId="{2772AFDA-C8E1-4E23-A327-A7EBE8CBCCEA}" dt="2022-01-22T18:25:01.632" v="3010" actId="20577"/>
          <ac:spMkLst>
            <pc:docMk/>
            <pc:sldMk cId="2308988510" sldId="267"/>
            <ac:spMk id="177" creationId="{043D0C64-91F3-43E0-944F-9CC588F7A286}"/>
          </ac:spMkLst>
        </pc:s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2T17:10:47.152" v="2454" actId="478"/>
          <ac:grpSpMkLst>
            <pc:docMk/>
            <pc:sldMk cId="2308988510" sldId="267"/>
            <ac:grpSpMk id="72" creationId="{6182C560-6E49-43A7-9312-9A7A707CD202}"/>
          </ac:grpSpMkLst>
        </pc:gr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84" creationId="{AF451655-0AD5-4AB4-AEAC-BFBB6AB341D0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0" creationId="{AC093F26-9130-429A-A6B9-8518720EEC0F}"/>
          </ac:grpSpMkLst>
        </pc:grpChg>
        <pc:grpChg chg="del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4" creationId="{6EF5F8EF-CED3-4397-B721-B1AF8A3F5C9D}"/>
          </ac:grpSpMkLst>
        </pc:grpChg>
        <pc:grpChg chg="mod">
          <ac:chgData name="Jonas Bjurel" userId="6b799b81391c3a9b" providerId="LiveId" clId="{2772AFDA-C8E1-4E23-A327-A7EBE8CBCCEA}" dt="2022-01-22T17:56:00.987" v="2757" actId="1076"/>
          <ac:grpSpMkLst>
            <pc:docMk/>
            <pc:sldMk cId="2308988510" sldId="267"/>
            <ac:grpSpMk id="104" creationId="{21322D18-C851-443D-8915-C172BAC2F257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115" creationId="{4B870FC1-154A-4D16-9DD1-C8F1E9264B8D}"/>
          </ac:grpSpMkLst>
        </pc:grpChg>
        <pc:grpChg chg="add mod">
          <ac:chgData name="Jonas Bjurel" userId="6b799b81391c3a9b" providerId="LiveId" clId="{2772AFDA-C8E1-4E23-A327-A7EBE8CBCCEA}" dt="2022-01-22T18:19:27.418" v="2988" actId="1076"/>
          <ac:grpSpMkLst>
            <pc:docMk/>
            <pc:sldMk cId="2308988510" sldId="267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5" creationId="{B4AA1545-9041-4C66-AAB8-9E5C9D82C9B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40" creationId="{6CA40F17-3EAB-4BD9-8C32-DC8BC469801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64" creationId="{4454C0B8-AE0D-48DB-BEF2-CEC150133D1E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6" creationId="{CB9B124C-9670-458E-BA7F-74B001D84C3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9" creationId="{88887569-4F28-46E5-B73C-A888D7840143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56:17.656" v="2758" actId="1076"/>
          <ac:cxnSpMkLst>
            <pc:docMk/>
            <pc:sldMk cId="2308988510" sldId="267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02:01.641" v="2836" actId="21"/>
          <ac:cxnSpMkLst>
            <pc:docMk/>
            <pc:sldMk cId="2308988510" sldId="267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2T17:12:16.752" v="2465" actId="14100"/>
          <ac:cxnSpMkLst>
            <pc:docMk/>
            <pc:sldMk cId="2308988510" sldId="267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0" creationId="{7021F906-AF4D-4A04-AAAD-A8290CD0882F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7:11:50.661" v="2461" actId="1038"/>
          <ac:cxnSpMkLst>
            <pc:docMk/>
            <pc:sldMk cId="2308988510" sldId="267"/>
            <ac:cxnSpMk id="83" creationId="{6541A75F-AF3C-4EF6-B158-57E7720288F2}"/>
          </ac:cxnSpMkLst>
        </pc:cxnChg>
        <pc:cxnChg chg="add mod">
          <ac:chgData name="Jonas Bjurel" userId="6b799b81391c3a9b" providerId="LiveId" clId="{2772AFDA-C8E1-4E23-A327-A7EBE8CBCCEA}" dt="2022-01-22T17:12:20.009" v="2466" actId="14100"/>
          <ac:cxnSpMkLst>
            <pc:docMk/>
            <pc:sldMk cId="2308988510" sldId="267"/>
            <ac:cxnSpMk id="88" creationId="{07F5769F-6AE5-4892-AF3A-F2E12C79CF31}"/>
          </ac:cxnSpMkLst>
        </pc:cxnChg>
        <pc:cxnChg chg="add mod">
          <ac:chgData name="Jonas Bjurel" userId="6b799b81391c3a9b" providerId="LiveId" clId="{2772AFDA-C8E1-4E23-A327-A7EBE8CBCCEA}" dt="2022-01-22T17:12:23.956" v="2467" actId="14100"/>
          <ac:cxnSpMkLst>
            <pc:docMk/>
            <pc:sldMk cId="2308988510" sldId="267"/>
            <ac:cxnSpMk id="89" creationId="{27EFBA24-BD85-44C4-8248-E086D85A6661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91" creationId="{B20FAD19-1B63-49D7-B9F3-19690C4E111F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92" creationId="{40B0E335-AE82-44D0-B77C-E9872A42232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3" creationId="{C058F7FE-1F78-48DD-923C-3E460FF5447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7" creationId="{71617BB5-2079-4763-9AD3-2073A010AF8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9" creationId="{D73998B2-D697-44D7-BD1E-70756CFA5108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0" creationId="{80E51323-AA9D-43D9-A7A7-BCBEABC500E0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2" creationId="{6B2741C2-320E-459A-94F3-A0CC1E5F110D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53:04.987" v="2729" actId="1076"/>
          <ac:cxnSpMkLst>
            <pc:docMk/>
            <pc:sldMk cId="2308988510" sldId="267"/>
            <ac:cxnSpMk id="106" creationId="{83991C1E-4600-411F-BA5B-ECFB51811405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7" creationId="{FF91AA8A-CE38-4125-9829-7C9F1E4B4CF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09" creationId="{6C0BC749-110D-417B-8C6D-DE790E655C4B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0" creationId="{69582D1B-3739-4659-B58B-EE94141E452D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2" creationId="{7B819381-5BDC-4BDC-80A6-FAE7F4005DF1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3" creationId="{046DDB77-7BDB-4510-9277-1D05AE75E056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4" creationId="{4B5A33E5-AD6D-48AF-95EF-144C1A582CE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6" creationId="{17D07174-17EA-4777-894E-5211C3E39F2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7" creationId="{5AB4C04D-8BCE-4380-9C01-4307F3CA5E8A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8" creationId="{027D78BB-3EC2-42F5-899D-293EDA647964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1" creationId="{FC5F600C-6E24-4DF0-A705-2BD8EA70D3A0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2" creationId="{0B4E4B2D-C408-4F8E-8C24-408BED5E17E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3" creationId="{02F55005-A425-48EA-8457-F31E55FA250D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4" creationId="{EFD69E6F-95A6-4DCF-9979-5E66654B9963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5" creationId="{9DE1F164-94C9-4FCB-81E3-D606AFA2ED65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7" creationId="{60EF59A8-5B27-419E-97BF-326236F51232}"/>
          </ac:cxnSpMkLst>
        </pc:cxnChg>
        <pc:cxnChg chg="add mod">
          <ac:chgData name="Jonas Bjurel" userId="6b799b81391c3a9b" providerId="LiveId" clId="{2772AFDA-C8E1-4E23-A327-A7EBE8CBCCEA}" dt="2022-01-22T17:56:27.924" v="2759" actId="1076"/>
          <ac:cxnSpMkLst>
            <pc:docMk/>
            <pc:sldMk cId="2308988510" sldId="267"/>
            <ac:cxnSpMk id="128" creationId="{A9B1D5D3-6A51-425A-9D08-E06B54357170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0" creationId="{BE3A1432-21A5-45F5-AFF2-D382FE601E42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1" creationId="{CD9D7D0F-D9FF-4CF6-8696-EFFCCD281DF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2" creationId="{EDB5968D-2CA4-4EE0-B36A-5042FAAA543A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3" creationId="{7DA2C177-115A-49B9-8147-6EFB3972ECC3}"/>
          </ac:cxnSpMkLst>
        </pc:cxnChg>
        <pc:cxnChg chg="add mod">
          <ac:chgData name="Jonas Bjurel" userId="6b799b81391c3a9b" providerId="LiveId" clId="{2772AFDA-C8E1-4E23-A327-A7EBE8CBCCEA}" dt="2022-01-22T17:42:38.021" v="2716" actId="1076"/>
          <ac:cxnSpMkLst>
            <pc:docMk/>
            <pc:sldMk cId="2308988510" sldId="267"/>
            <ac:cxnSpMk id="135" creationId="{D8137FC8-B1BA-4A7B-8BC8-C45D53A2A923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6" creationId="{EB756E74-41C5-48C3-AB8E-6B226EBFB810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8" creationId="{A31BFEF6-C042-4257-866C-EDA537510DF1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9" creationId="{6C41799E-37D4-436F-B5ED-BF844CF44E4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0" creationId="{F84EE387-28FE-42B6-AAB2-C40FA3BBD5D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1" creationId="{05055AA2-922C-44EB-ACC8-15956BFB6B78}"/>
          </ac:cxnSpMkLst>
        </pc:cxnChg>
        <pc:cxnChg chg="add mod">
          <ac:chgData name="Jonas Bjurel" userId="6b799b81391c3a9b" providerId="LiveId" clId="{2772AFDA-C8E1-4E23-A327-A7EBE8CBCCEA}" dt="2022-01-22T17:53:21.671" v="2732" actId="1038"/>
          <ac:cxnSpMkLst>
            <pc:docMk/>
            <pc:sldMk cId="2308988510" sldId="267"/>
            <ac:cxnSpMk id="143" creationId="{3CFECBB9-2C28-41C8-AF12-A5C5B2594AA3}"/>
          </ac:cxnSpMkLst>
        </pc:cxnChg>
        <pc:cxnChg chg="add mod">
          <ac:chgData name="Jonas Bjurel" userId="6b799b81391c3a9b" providerId="LiveId" clId="{2772AFDA-C8E1-4E23-A327-A7EBE8CBCCEA}" dt="2022-01-22T17:53:19.656" v="2731" actId="1038"/>
          <ac:cxnSpMkLst>
            <pc:docMk/>
            <pc:sldMk cId="2308988510" sldId="267"/>
            <ac:cxnSpMk id="144" creationId="{84761CFD-7AC3-434E-9C9C-5A3E65650ACA}"/>
          </ac:cxnSpMkLst>
        </pc:cxnChg>
        <pc:cxnChg chg="add mod">
          <ac:chgData name="Jonas Bjurel" userId="6b799b81391c3a9b" providerId="LiveId" clId="{2772AFDA-C8E1-4E23-A327-A7EBE8CBCCEA}" dt="2022-01-22T17:57:00.259" v="2765" actId="1076"/>
          <ac:cxnSpMkLst>
            <pc:docMk/>
            <pc:sldMk cId="2308988510" sldId="267"/>
            <ac:cxnSpMk id="145" creationId="{905B2910-51B2-402D-B6AD-6822F3355680}"/>
          </ac:cxnSpMkLst>
        </pc:cxnChg>
        <pc:cxnChg chg="add mod">
          <ac:chgData name="Jonas Bjurel" userId="6b799b81391c3a9b" providerId="LiveId" clId="{2772AFDA-C8E1-4E23-A327-A7EBE8CBCCEA}" dt="2022-01-22T17:54:41.429" v="2743" actId="1076"/>
          <ac:cxnSpMkLst>
            <pc:docMk/>
            <pc:sldMk cId="2308988510" sldId="267"/>
            <ac:cxnSpMk id="146" creationId="{17A5206E-0C46-4C27-BD37-A008AD70125D}"/>
          </ac:cxnSpMkLst>
        </pc:cxnChg>
        <pc:cxnChg chg="add mod">
          <ac:chgData name="Jonas Bjurel" userId="6b799b81391c3a9b" providerId="LiveId" clId="{2772AFDA-C8E1-4E23-A327-A7EBE8CBCCEA}" dt="2022-01-22T17:55:00.292" v="2744" actId="14100"/>
          <ac:cxnSpMkLst>
            <pc:docMk/>
            <pc:sldMk cId="2308988510" sldId="267"/>
            <ac:cxnSpMk id="147" creationId="{950F9F00-A165-42C8-A254-8F7A89BA5AA4}"/>
          </ac:cxnSpMkLst>
        </pc:cxnChg>
        <pc:cxnChg chg="add mod">
          <ac:chgData name="Jonas Bjurel" userId="6b799b81391c3a9b" providerId="LiveId" clId="{2772AFDA-C8E1-4E23-A327-A7EBE8CBCCEA}" dt="2022-01-22T17:55:22.426" v="2746" actId="14100"/>
          <ac:cxnSpMkLst>
            <pc:docMk/>
            <pc:sldMk cId="2308988510" sldId="267"/>
            <ac:cxnSpMk id="149" creationId="{097A1CA6-270F-41F4-8F2F-CF7C5DDD4E72}"/>
          </ac:cxnSpMkLst>
        </pc:cxnChg>
        <pc:cxnChg chg="add mod">
          <ac:chgData name="Jonas Bjurel" userId="6b799b81391c3a9b" providerId="LiveId" clId="{2772AFDA-C8E1-4E23-A327-A7EBE8CBCCEA}" dt="2022-01-22T17:55:29.938" v="2747" actId="14100"/>
          <ac:cxnSpMkLst>
            <pc:docMk/>
            <pc:sldMk cId="2308988510" sldId="267"/>
            <ac:cxnSpMk id="150" creationId="{68CCC607-3591-4942-B257-4CE2743AC458}"/>
          </ac:cxnSpMkLst>
        </pc:cxnChg>
        <pc:cxnChg chg="add mod">
          <ac:chgData name="Jonas Bjurel" userId="6b799b81391c3a9b" providerId="LiveId" clId="{2772AFDA-C8E1-4E23-A327-A7EBE8CBCCEA}" dt="2022-01-22T17:56:42.241" v="2762" actId="14100"/>
          <ac:cxnSpMkLst>
            <pc:docMk/>
            <pc:sldMk cId="2308988510" sldId="267"/>
            <ac:cxnSpMk id="151" creationId="{82B834CB-BD7C-46C9-B8F8-80B045F7545F}"/>
          </ac:cxnSpMkLst>
        </pc:cxnChg>
        <pc:cxnChg chg="add mod">
          <ac:chgData name="Jonas Bjurel" userId="6b799b81391c3a9b" providerId="LiveId" clId="{2772AFDA-C8E1-4E23-A327-A7EBE8CBCCEA}" dt="2022-01-22T17:56:51.366" v="2764" actId="1076"/>
          <ac:cxnSpMkLst>
            <pc:docMk/>
            <pc:sldMk cId="2308988510" sldId="267"/>
            <ac:cxnSpMk id="152" creationId="{5993DAFE-0CE6-41C7-BCE2-BE42A547387D}"/>
          </ac:cxnSpMkLst>
        </pc:cxnChg>
        <pc:cxnChg chg="add mod">
          <ac:chgData name="Jonas Bjurel" userId="6b799b81391c3a9b" providerId="LiveId" clId="{2772AFDA-C8E1-4E23-A327-A7EBE8CBCCEA}" dt="2022-01-22T17:58:30.958" v="2796" actId="14100"/>
          <ac:cxnSpMkLst>
            <pc:docMk/>
            <pc:sldMk cId="2308988510" sldId="267"/>
            <ac:cxnSpMk id="153" creationId="{D63DA1ED-66F1-4E2D-B7FC-76CDC771F4AE}"/>
          </ac:cxnSpMkLst>
        </pc:cxnChg>
        <pc:cxnChg chg="add mod">
          <ac:chgData name="Jonas Bjurel" userId="6b799b81391c3a9b" providerId="LiveId" clId="{2772AFDA-C8E1-4E23-A327-A7EBE8CBCCEA}" dt="2022-01-22T17:57:54.319" v="2792" actId="1076"/>
          <ac:cxnSpMkLst>
            <pc:docMk/>
            <pc:sldMk cId="2308988510" sldId="267"/>
            <ac:cxnSpMk id="154" creationId="{B2EC236C-749D-4713-8F29-FBA55883BA04}"/>
          </ac:cxnSpMkLst>
        </pc:cxnChg>
        <pc:cxnChg chg="add mod">
          <ac:chgData name="Jonas Bjurel" userId="6b799b81391c3a9b" providerId="LiveId" clId="{2772AFDA-C8E1-4E23-A327-A7EBE8CBCCEA}" dt="2022-01-22T17:58:37.359" v="2797" actId="14100"/>
          <ac:cxnSpMkLst>
            <pc:docMk/>
            <pc:sldMk cId="2308988510" sldId="267"/>
            <ac:cxnSpMk id="155" creationId="{2E5BA7A1-E47C-46EA-90DF-1952A068542A}"/>
          </ac:cxnSpMkLst>
        </pc:cxnChg>
        <pc:cxnChg chg="add mod">
          <ac:chgData name="Jonas Bjurel" userId="6b799b81391c3a9b" providerId="LiveId" clId="{2772AFDA-C8E1-4E23-A327-A7EBE8CBCCEA}" dt="2022-01-22T17:58:22.865" v="2795" actId="1076"/>
          <ac:cxnSpMkLst>
            <pc:docMk/>
            <pc:sldMk cId="2308988510" sldId="267"/>
            <ac:cxnSpMk id="156" creationId="{57413A3F-4F64-4BA9-8936-41C25200C97B}"/>
          </ac:cxnSpMkLst>
        </pc:cxnChg>
        <pc:cxnChg chg="add mod">
          <ac:chgData name="Jonas Bjurel" userId="6b799b81391c3a9b" providerId="LiveId" clId="{2772AFDA-C8E1-4E23-A327-A7EBE8CBCCEA}" dt="2022-01-22T18:16:54.371" v="2905" actId="1076"/>
          <ac:cxnSpMkLst>
            <pc:docMk/>
            <pc:sldMk cId="2308988510" sldId="267"/>
            <ac:cxnSpMk id="162" creationId="{2342CAD1-F2A4-4DC4-8419-7949856DCC23}"/>
          </ac:cxnSpMkLst>
        </pc:cxnChg>
        <pc:cxnChg chg="add mod">
          <ac:chgData name="Jonas Bjurel" userId="6b799b81391c3a9b" providerId="LiveId" clId="{2772AFDA-C8E1-4E23-A327-A7EBE8CBCCEA}" dt="2022-01-22T18:16:43.143" v="2904" actId="1076"/>
          <ac:cxnSpMkLst>
            <pc:docMk/>
            <pc:sldMk cId="2308988510" sldId="267"/>
            <ac:cxnSpMk id="164" creationId="{01039658-362B-4B28-800B-C8FE246D722C}"/>
          </ac:cxnSpMkLst>
        </pc:cxnChg>
        <pc:cxnChg chg="add mod">
          <ac:chgData name="Jonas Bjurel" userId="6b799b81391c3a9b" providerId="LiveId" clId="{2772AFDA-C8E1-4E23-A327-A7EBE8CBCCEA}" dt="2022-01-22T18:17:42.084" v="2935" actId="1076"/>
          <ac:cxnSpMkLst>
            <pc:docMk/>
            <pc:sldMk cId="2308988510" sldId="267"/>
            <ac:cxnSpMk id="165" creationId="{D108CCCE-EE54-42CF-890E-4DAB17DA9FF0}"/>
          </ac:cxnSpMkLst>
        </pc:cxnChg>
        <pc:cxnChg chg="add mod">
          <ac:chgData name="Jonas Bjurel" userId="6b799b81391c3a9b" providerId="LiveId" clId="{2772AFDA-C8E1-4E23-A327-A7EBE8CBCCEA}" dt="2022-01-22T18:17:46.340" v="2937" actId="1076"/>
          <ac:cxnSpMkLst>
            <pc:docMk/>
            <pc:sldMk cId="2308988510" sldId="267"/>
            <ac:cxnSpMk id="166" creationId="{F48980B7-D6FA-4826-8CA1-8E1AE20DE96B}"/>
          </ac:cxnSpMkLst>
        </pc:cxnChg>
        <pc:cxnChg chg="add mod">
          <ac:chgData name="Jonas Bjurel" userId="6b799b81391c3a9b" providerId="LiveId" clId="{2772AFDA-C8E1-4E23-A327-A7EBE8CBCCEA}" dt="2022-01-22T18:19:01.625" v="2941" actId="14100"/>
          <ac:cxnSpMkLst>
            <pc:docMk/>
            <pc:sldMk cId="2308988510" sldId="267"/>
            <ac:cxnSpMk id="167" creationId="{8739C046-F300-4068-AB8C-289659AFA89C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69" creationId="{D689BFA8-1A28-4EA8-B072-13F8801F317D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70" creationId="{849E6B54-E7B9-4426-8C06-597151BF1011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1" creationId="{69AD7BCF-547B-4154-B6E0-66FA5A3838DC}"/>
          </ac:cxnSpMkLst>
        </pc:cxnChg>
        <pc:cxnChg chg="add mod">
          <ac:chgData name="Jonas Bjurel" userId="6b799b81391c3a9b" providerId="LiveId" clId="{2772AFDA-C8E1-4E23-A327-A7EBE8CBCCEA}" dt="2022-01-22T18:18:54.405" v="2940" actId="14100"/>
          <ac:cxnSpMkLst>
            <pc:docMk/>
            <pc:sldMk cId="2308988510" sldId="267"/>
            <ac:cxnSpMk id="172" creationId="{01E9F4C8-0F08-46EC-8E60-4A1CDCCA6B25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5" creationId="{304BB78B-8EA1-4BC2-80A1-78D8ED6695BA}"/>
          </ac:cxnSpMkLst>
        </pc:cxnChg>
        <pc:cxnChg chg="add mod">
          <ac:chgData name="Jonas Bjurel" userId="6b799b81391c3a9b" providerId="LiveId" clId="{2772AFDA-C8E1-4E23-A327-A7EBE8CBCCEA}" dt="2022-01-22T18:23:05.799" v="2993" actId="14100"/>
          <ac:cxnSpMkLst>
            <pc:docMk/>
            <pc:sldMk cId="2308988510" sldId="267"/>
            <ac:cxnSpMk id="176" creationId="{C86ED5B5-3832-4FC2-8497-3E6888304012}"/>
          </ac:cxnSpMkLst>
        </pc:cxnChg>
        <pc:cxnChg chg="add mod">
          <ac:chgData name="Jonas Bjurel" userId="6b799b81391c3a9b" providerId="LiveId" clId="{2772AFDA-C8E1-4E23-A327-A7EBE8CBCCEA}" dt="2022-01-22T18:26:17.817" v="3012" actId="1076"/>
          <ac:cxnSpMkLst>
            <pc:docMk/>
            <pc:sldMk cId="2308988510" sldId="267"/>
            <ac:cxnSpMk id="178" creationId="{D32CDF9B-354E-4C24-A79B-481BDEF1DE21}"/>
          </ac:cxnSpMkLst>
        </pc:cxnChg>
        <pc:cxnChg chg="add del mod">
          <ac:chgData name="Jonas Bjurel" userId="6b799b81391c3a9b" providerId="LiveId" clId="{2772AFDA-C8E1-4E23-A327-A7EBE8CBCCEA}" dt="2022-01-22T18:39:02.337" v="3127" actId="478"/>
          <ac:cxnSpMkLst>
            <pc:docMk/>
            <pc:sldMk cId="2308988510" sldId="267"/>
            <ac:cxnSpMk id="179" creationId="{59357D70-D4A3-4898-A2EB-FCBB4310AC55}"/>
          </ac:cxnSpMkLst>
        </pc:cxnChg>
      </pc:sldChg>
      <pc:sldChg chg="addSp delSp modSp add mod">
        <pc:chgData name="Jonas Bjurel" userId="6b799b81391c3a9b" providerId="LiveId" clId="{2772AFDA-C8E1-4E23-A327-A7EBE8CBCCEA}" dt="2022-01-22T18:47:11.561" v="3173" actId="478"/>
        <pc:sldMkLst>
          <pc:docMk/>
          <pc:sldMk cId="1402878073" sldId="268"/>
        </pc:sldMkLst>
        <pc:spChg chg="mod">
          <ac:chgData name="Jonas Bjurel" userId="6b799b81391c3a9b" providerId="LiveId" clId="{2772AFDA-C8E1-4E23-A327-A7EBE8CBCCEA}" dt="2022-01-22T18:42:05.712" v="3144" actId="1076"/>
          <ac:spMkLst>
            <pc:docMk/>
            <pc:sldMk cId="1402878073" sldId="268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87" creationId="{D3026500-BD70-41D4-A60A-AC4850F015C4}"/>
          </ac:spMkLst>
        </pc:spChg>
        <pc:spChg chg="add mod">
          <ac:chgData name="Jonas Bjurel" userId="6b799b81391c3a9b" providerId="LiveId" clId="{2772AFDA-C8E1-4E23-A327-A7EBE8CBCCEA}" dt="2022-01-22T18:29:22.437" v="3035" actId="20577"/>
          <ac:spMkLst>
            <pc:docMk/>
            <pc:sldMk cId="1402878073" sldId="268"/>
            <ac:spMk id="91" creationId="{AF116F90-BB52-4B9F-9F85-848FC49F70D6}"/>
          </ac:spMkLst>
        </pc:spChg>
        <pc:spChg chg="add mod">
          <ac:chgData name="Jonas Bjurel" userId="6b799b81391c3a9b" providerId="LiveId" clId="{2772AFDA-C8E1-4E23-A327-A7EBE8CBCCEA}" dt="2022-01-22T18:30:36.444" v="3050" actId="1076"/>
          <ac:spMkLst>
            <pc:docMk/>
            <pc:sldMk cId="1402878073" sldId="268"/>
            <ac:spMk id="97" creationId="{F364ED6E-471C-4B4E-AF42-F0FE9594800F}"/>
          </ac:spMkLst>
        </pc:spChg>
        <pc:spChg chg="add mod">
          <ac:chgData name="Jonas Bjurel" userId="6b799b81391c3a9b" providerId="LiveId" clId="{2772AFDA-C8E1-4E23-A327-A7EBE8CBCCEA}" dt="2022-01-22T18:35:46.684" v="3102" actId="20577"/>
          <ac:spMkLst>
            <pc:docMk/>
            <pc:sldMk cId="1402878073" sldId="268"/>
            <ac:spMk id="98" creationId="{3F29D436-A84E-437F-B26D-C78059895CCA}"/>
          </ac:spMkLst>
        </pc:spChg>
        <pc:spChg chg="add mod">
          <ac:chgData name="Jonas Bjurel" userId="6b799b81391c3a9b" providerId="LiveId" clId="{2772AFDA-C8E1-4E23-A327-A7EBE8CBCCEA}" dt="2022-01-22T18:45:32.765" v="3167" actId="1076"/>
          <ac:spMkLst>
            <pc:docMk/>
            <pc:sldMk cId="1402878073" sldId="268"/>
            <ac:spMk id="101" creationId="{6E2B2DA8-7B5C-4CF0-A74F-BCBE9B37C7C3}"/>
          </ac:spMkLst>
        </pc:spChg>
        <pc:spChg chg="add mod">
          <ac:chgData name="Jonas Bjurel" userId="6b799b81391c3a9b" providerId="LiveId" clId="{2772AFDA-C8E1-4E23-A327-A7EBE8CBCCEA}" dt="2022-01-22T18:35:38.598" v="3099" actId="20577"/>
          <ac:spMkLst>
            <pc:docMk/>
            <pc:sldMk cId="1402878073" sldId="268"/>
            <ac:spMk id="102" creationId="{6ED4ADEE-CFE9-436A-AF73-C568FE3A5117}"/>
          </ac:spMkLst>
        </pc:spChg>
        <pc:spChg chg="add mod">
          <ac:chgData name="Jonas Bjurel" userId="6b799b81391c3a9b" providerId="LiveId" clId="{2772AFDA-C8E1-4E23-A327-A7EBE8CBCCEA}" dt="2022-01-22T18:40:10.859" v="3130" actId="1076"/>
          <ac:spMkLst>
            <pc:docMk/>
            <pc:sldMk cId="1402878073" sldId="268"/>
            <ac:spMk id="103" creationId="{2610D9DE-6091-4C42-9868-6EBC59A5805D}"/>
          </ac:spMkLst>
        </pc:spChg>
        <pc:spChg chg="add mod">
          <ac:chgData name="Jonas Bjurel" userId="6b799b81391c3a9b" providerId="LiveId" clId="{2772AFDA-C8E1-4E23-A327-A7EBE8CBCCEA}" dt="2022-01-22T18:40:58.726" v="3136" actId="1076"/>
          <ac:spMkLst>
            <pc:docMk/>
            <pc:sldMk cId="1402878073" sldId="268"/>
            <ac:spMk id="111" creationId="{505490F6-4A07-40C2-B412-A68FF59DB57A}"/>
          </ac:spMkLst>
        </pc:spChg>
        <pc:spChg chg="add del mod">
          <ac:chgData name="Jonas Bjurel" userId="6b799b81391c3a9b" providerId="LiveId" clId="{2772AFDA-C8E1-4E23-A327-A7EBE8CBCCEA}" dt="2022-01-22T18:43:17.249" v="3158" actId="21"/>
          <ac:spMkLst>
            <pc:docMk/>
            <pc:sldMk cId="1402878073" sldId="268"/>
            <ac:spMk id="118" creationId="{6383385A-EE5B-49D1-B132-19D7E7912F4C}"/>
          </ac:spMkLst>
        </pc:spChg>
        <pc:spChg chg="add mod">
          <ac:chgData name="Jonas Bjurel" userId="6b799b81391c3a9b" providerId="LiveId" clId="{2772AFDA-C8E1-4E23-A327-A7EBE8CBCCEA}" dt="2022-01-22T18:43:29.910" v="3160" actId="1076"/>
          <ac:spMkLst>
            <pc:docMk/>
            <pc:sldMk cId="1402878073" sldId="268"/>
            <ac:spMk id="119" creationId="{B5B2809D-59BA-4AF1-B736-628B3F631B55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20" creationId="{17DD0534-2512-4655-BA2E-133F51129574}"/>
          </ac:spMkLst>
        </pc:spChg>
        <pc:spChg chg="del">
          <ac:chgData name="Jonas Bjurel" userId="6b799b81391c3a9b" providerId="LiveId" clId="{2772AFDA-C8E1-4E23-A327-A7EBE8CBCCEA}" dt="2022-01-22T18:27:24.950" v="3018" actId="21"/>
          <ac:spMkLst>
            <pc:docMk/>
            <pc:sldMk cId="1402878073" sldId="268"/>
            <ac:spMk id="134" creationId="{5D34C8F8-E585-4072-8E77-7AF1E1876440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37" creationId="{305C976D-85D9-438F-B4CA-311C3A840A53}"/>
          </ac:spMkLst>
        </pc:spChg>
        <pc:spChg chg="del">
          <ac:chgData name="Jonas Bjurel" userId="6b799b81391c3a9b" providerId="LiveId" clId="{2772AFDA-C8E1-4E23-A327-A7EBE8CBCCEA}" dt="2022-01-22T18:34:12.834" v="3093" actId="21"/>
          <ac:spMkLst>
            <pc:docMk/>
            <pc:sldMk cId="1402878073" sldId="268"/>
            <ac:spMk id="142" creationId="{84FF008F-2914-47CD-AA0D-B1EA083BC692}"/>
          </ac:spMkLst>
        </pc:spChg>
        <pc:spChg chg="del">
          <ac:chgData name="Jonas Bjurel" userId="6b799b81391c3a9b" providerId="LiveId" clId="{2772AFDA-C8E1-4E23-A327-A7EBE8CBCCEA}" dt="2022-01-22T18:26:59.925" v="3014" actId="21"/>
          <ac:spMkLst>
            <pc:docMk/>
            <pc:sldMk cId="1402878073" sldId="268"/>
            <ac:spMk id="148" creationId="{9F24D4EE-384F-4A67-9787-2AAE504FD389}"/>
          </ac:spMkLst>
        </pc:spChg>
        <pc:spChg chg="mod">
          <ac:chgData name="Jonas Bjurel" userId="6b799b81391c3a9b" providerId="LiveId" clId="{2772AFDA-C8E1-4E23-A327-A7EBE8CBCCEA}" dt="2022-01-22T18:45:56.334" v="3169" actId="1076"/>
          <ac:spMkLst>
            <pc:docMk/>
            <pc:sldMk cId="1402878073" sldId="268"/>
            <ac:spMk id="157" creationId="{F61F63E8-EE0B-4A13-BF7C-F46D8DB1D616}"/>
          </ac:spMkLst>
        </pc:spChg>
        <pc:spChg chg="mod">
          <ac:chgData name="Jonas Bjurel" userId="6b799b81391c3a9b" providerId="LiveId" clId="{2772AFDA-C8E1-4E23-A327-A7EBE8CBCCEA}" dt="2022-01-22T18:45:42.327" v="3168" actId="1076"/>
          <ac:spMkLst>
            <pc:docMk/>
            <pc:sldMk cId="1402878073" sldId="268"/>
            <ac:spMk id="158" creationId="{281191BC-6A8D-4E0F-92F8-FEF59D3673B7}"/>
          </ac:spMkLst>
        </pc:spChg>
        <pc:spChg chg="add mod">
          <ac:chgData name="Jonas Bjurel" userId="6b799b81391c3a9b" providerId="LiveId" clId="{2772AFDA-C8E1-4E23-A327-A7EBE8CBCCEA}" dt="2022-01-22T18:45:11.210" v="3166" actId="1076"/>
          <ac:spMkLst>
            <pc:docMk/>
            <pc:sldMk cId="1402878073" sldId="268"/>
            <ac:spMk id="159" creationId="{228E5C52-D51C-425F-A296-D4C011CA7688}"/>
          </ac:spMkLst>
        </pc:spChg>
        <pc:spChg chg="add 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0" creationId="{90B1B798-E0AE-4C9D-A2B0-89D1FD8E8DE2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1" creationId="{5844A72A-FE76-4681-8EE8-09A84D193ED3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3" creationId="{785D82B0-D3FE-451A-AB12-DEBB2B293897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3" creationId="{90CF4196-322F-490C-8609-ACD51303186A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4" creationId="{2137EB4C-CDED-4A54-90DF-77D45B431D6D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7" creationId="{043D0C64-91F3-43E0-944F-9CC588F7A286}"/>
          </ac:spMkLst>
        </pc:spChg>
        <pc:grpChg chg="mod">
          <ac:chgData name="Jonas Bjurel" userId="6b799b81391c3a9b" providerId="LiveId" clId="{2772AFDA-C8E1-4E23-A327-A7EBE8CBCCEA}" dt="2022-01-22T18:35:54.841" v="3106" actId="1037"/>
          <ac:grpSpMkLst>
            <pc:docMk/>
            <pc:sldMk cId="1402878073" sldId="268"/>
            <ac:grpSpMk id="104" creationId="{21322D18-C851-443D-8915-C172BAC2F257}"/>
          </ac:grpSpMkLst>
        </pc:grpChg>
        <pc:grpChg chg="add mod">
          <ac:chgData name="Jonas Bjurel" userId="6b799b81391c3a9b" providerId="LiveId" clId="{2772AFDA-C8E1-4E23-A327-A7EBE8CBCCEA}" dt="2022-01-22T18:42:21.017" v="3146" actId="1076"/>
          <ac:grpSpMkLst>
            <pc:docMk/>
            <pc:sldMk cId="1402878073" sldId="268"/>
            <ac:grpSpMk id="115" creationId="{9FE59CE0-9B60-44B6-9CBE-55FA274EC126}"/>
          </ac:grpSpMkLst>
        </pc:grpChg>
        <pc:grpChg chg="del">
          <ac:chgData name="Jonas Bjurel" userId="6b799b81391c3a9b" providerId="LiveId" clId="{2772AFDA-C8E1-4E23-A327-A7EBE8CBCCEA}" dt="2022-01-22T18:47:11.561" v="3173" actId="478"/>
          <ac:grpSpMkLst>
            <pc:docMk/>
            <pc:sldMk cId="1402878073" sldId="268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8" creationId="{07F5769F-6AE5-4892-AF3A-F2E12C79CF3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9" creationId="{27EFBA24-BD85-44C4-8248-E086D85A6661}"/>
          </ac:cxnSpMkLst>
        </pc:cxnChg>
        <pc:cxnChg chg="add mod">
          <ac:chgData name="Jonas Bjurel" userId="6b799b81391c3a9b" providerId="LiveId" clId="{2772AFDA-C8E1-4E23-A327-A7EBE8CBCCEA}" dt="2022-01-22T18:27:16.549" v="3017" actId="1037"/>
          <ac:cxnSpMkLst>
            <pc:docMk/>
            <pc:sldMk cId="1402878073" sldId="268"/>
            <ac:cxnSpMk id="90" creationId="{E5747949-3297-4B7C-8A60-430A0DB7B215}"/>
          </ac:cxnSpMkLst>
        </pc:cxnChg>
        <pc:cxnChg chg="add mod">
          <ac:chgData name="Jonas Bjurel" userId="6b799b81391c3a9b" providerId="LiveId" clId="{2772AFDA-C8E1-4E23-A327-A7EBE8CBCCEA}" dt="2022-01-22T18:28:48.365" v="3026" actId="1035"/>
          <ac:cxnSpMkLst>
            <pc:docMk/>
            <pc:sldMk cId="1402878073" sldId="268"/>
            <ac:cxnSpMk id="92" creationId="{D604E94E-9043-4637-A5BD-02A127A909A9}"/>
          </ac:cxnSpMkLst>
        </pc:cxnChg>
        <pc:cxnChg chg="add mod">
          <ac:chgData name="Jonas Bjurel" userId="6b799b81391c3a9b" providerId="LiveId" clId="{2772AFDA-C8E1-4E23-A327-A7EBE8CBCCEA}" dt="2022-01-22T18:29:00.304" v="3028" actId="1076"/>
          <ac:cxnSpMkLst>
            <pc:docMk/>
            <pc:sldMk cId="1402878073" sldId="268"/>
            <ac:cxnSpMk id="93" creationId="{1C4C7FB3-FC70-4E75-9B35-3479E9F9C1A4}"/>
          </ac:cxnSpMkLst>
        </pc:cxnChg>
        <pc:cxnChg chg="add mod">
          <ac:chgData name="Jonas Bjurel" userId="6b799b81391c3a9b" providerId="LiveId" clId="{2772AFDA-C8E1-4E23-A327-A7EBE8CBCCEA}" dt="2022-01-22T18:29:11.602" v="3031" actId="1076"/>
          <ac:cxnSpMkLst>
            <pc:docMk/>
            <pc:sldMk cId="1402878073" sldId="268"/>
            <ac:cxnSpMk id="94" creationId="{12F93B44-AD7C-4AD8-A6E0-D4BABC3F4EA3}"/>
          </ac:cxnSpMkLst>
        </pc:cxnChg>
        <pc:cxnChg chg="add mod">
          <ac:chgData name="Jonas Bjurel" userId="6b799b81391c3a9b" providerId="LiveId" clId="{2772AFDA-C8E1-4E23-A327-A7EBE8CBCCEA}" dt="2022-01-22T18:29:52.830" v="3038" actId="1076"/>
          <ac:cxnSpMkLst>
            <pc:docMk/>
            <pc:sldMk cId="1402878073" sldId="268"/>
            <ac:cxnSpMk id="95" creationId="{C52B6A7F-6D31-4EEF-9B49-83E66B625E55}"/>
          </ac:cxnSpMkLst>
        </pc:cxnChg>
        <pc:cxnChg chg="add mod">
          <ac:chgData name="Jonas Bjurel" userId="6b799b81391c3a9b" providerId="LiveId" clId="{2772AFDA-C8E1-4E23-A327-A7EBE8CBCCEA}" dt="2022-01-22T18:30:23.286" v="3047" actId="1037"/>
          <ac:cxnSpMkLst>
            <pc:docMk/>
            <pc:sldMk cId="1402878073" sldId="268"/>
            <ac:cxnSpMk id="96" creationId="{1CEF4F18-88AF-49E5-886D-6D76C6D0B351}"/>
          </ac:cxnSpMkLst>
        </pc:cxnChg>
        <pc:cxnChg chg="add mod">
          <ac:chgData name="Jonas Bjurel" userId="6b799b81391c3a9b" providerId="LiveId" clId="{2772AFDA-C8E1-4E23-A327-A7EBE8CBCCEA}" dt="2022-01-22T18:35:02.713" v="3094" actId="14100"/>
          <ac:cxnSpMkLst>
            <pc:docMk/>
            <pc:sldMk cId="1402878073" sldId="268"/>
            <ac:cxnSpMk id="99" creationId="{0D80D3A2-5360-43B3-BD45-18BB7C0F1759}"/>
          </ac:cxnSpMkLst>
        </pc:cxnChg>
        <pc:cxnChg chg="add mod">
          <ac:chgData name="Jonas Bjurel" userId="6b799b81391c3a9b" providerId="LiveId" clId="{2772AFDA-C8E1-4E23-A327-A7EBE8CBCCEA}" dt="2022-01-22T18:35:29.864" v="3096" actId="1076"/>
          <ac:cxnSpMkLst>
            <pc:docMk/>
            <pc:sldMk cId="1402878073" sldId="268"/>
            <ac:cxnSpMk id="100" creationId="{23C46F1C-7D13-4A75-A760-794AC5D5BA95}"/>
          </ac:cxnSpMkLst>
        </pc:cxnChg>
        <pc:cxnChg chg="add mod">
          <ac:chgData name="Jonas Bjurel" userId="6b799b81391c3a9b" providerId="LiveId" clId="{2772AFDA-C8E1-4E23-A327-A7EBE8CBCCEA}" dt="2022-01-22T18:40:10.859" v="3130" actId="1076"/>
          <ac:cxnSpMkLst>
            <pc:docMk/>
            <pc:sldMk cId="1402878073" sldId="268"/>
            <ac:cxnSpMk id="107" creationId="{C80F0B6B-AE35-4270-A970-EE992B32BD7E}"/>
          </ac:cxnSpMkLst>
        </pc:cxnChg>
        <pc:cxnChg chg="add mod">
          <ac:chgData name="Jonas Bjurel" userId="6b799b81391c3a9b" providerId="LiveId" clId="{2772AFDA-C8E1-4E23-A327-A7EBE8CBCCEA}" dt="2022-01-22T18:40:32.364" v="3132" actId="1076"/>
          <ac:cxnSpMkLst>
            <pc:docMk/>
            <pc:sldMk cId="1402878073" sldId="268"/>
            <ac:cxnSpMk id="108" creationId="{658ADA21-3C09-4EB3-914E-CD728B2E6DC9}"/>
          </ac:cxnSpMkLst>
        </pc:cxnChg>
        <pc:cxnChg chg="add mod">
          <ac:chgData name="Jonas Bjurel" userId="6b799b81391c3a9b" providerId="LiveId" clId="{2772AFDA-C8E1-4E23-A327-A7EBE8CBCCEA}" dt="2022-01-22T18:40:37.120" v="3134" actId="1076"/>
          <ac:cxnSpMkLst>
            <pc:docMk/>
            <pc:sldMk cId="1402878073" sldId="268"/>
            <ac:cxnSpMk id="109" creationId="{C229A79A-F7F1-4128-A6BF-D0A57CB6CDE3}"/>
          </ac:cxnSpMkLst>
        </pc:cxnChg>
        <pc:cxnChg chg="add mod">
          <ac:chgData name="Jonas Bjurel" userId="6b799b81391c3a9b" providerId="LiveId" clId="{2772AFDA-C8E1-4E23-A327-A7EBE8CBCCEA}" dt="2022-01-22T18:43:49.133" v="3162" actId="1038"/>
          <ac:cxnSpMkLst>
            <pc:docMk/>
            <pc:sldMk cId="1402878073" sldId="268"/>
            <ac:cxnSpMk id="110" creationId="{263E5D65-2270-4F10-BD66-04D795653BC9}"/>
          </ac:cxnSpMkLst>
        </pc:cxnChg>
        <pc:cxnChg chg="add mod">
          <ac:chgData name="Jonas Bjurel" userId="6b799b81391c3a9b" providerId="LiveId" clId="{2772AFDA-C8E1-4E23-A327-A7EBE8CBCCEA}" dt="2022-01-22T18:40:58.726" v="3136" actId="1076"/>
          <ac:cxnSpMkLst>
            <pc:docMk/>
            <pc:sldMk cId="1402878073" sldId="268"/>
            <ac:cxnSpMk id="112" creationId="{9E0F4E73-AEEB-4356-B7F5-AD967BB9D9D2}"/>
          </ac:cxnSpMkLst>
        </pc:cxnChg>
        <pc:cxnChg chg="add mod">
          <ac:chgData name="Jonas Bjurel" userId="6b799b81391c3a9b" providerId="LiveId" clId="{2772AFDA-C8E1-4E23-A327-A7EBE8CBCCEA}" dt="2022-01-22T18:41:29.226" v="3139" actId="1076"/>
          <ac:cxnSpMkLst>
            <pc:docMk/>
            <pc:sldMk cId="1402878073" sldId="268"/>
            <ac:cxnSpMk id="113" creationId="{9167807E-CD48-46ED-B034-3EDC12266604}"/>
          </ac:cxnSpMkLst>
        </pc:cxnChg>
        <pc:cxnChg chg="add mod">
          <ac:chgData name="Jonas Bjurel" userId="6b799b81391c3a9b" providerId="LiveId" clId="{2772AFDA-C8E1-4E23-A327-A7EBE8CBCCEA}" dt="2022-01-22T18:41:36.471" v="3141" actId="1076"/>
          <ac:cxnSpMkLst>
            <pc:docMk/>
            <pc:sldMk cId="1402878073" sldId="268"/>
            <ac:cxnSpMk id="114" creationId="{6B3CDCF1-73F1-47D9-AEAB-6F9BC79166F1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6" creationId="{801A4015-9A03-4D3E-BC65-D062A3916469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7" creationId="{56BB7A7D-A980-4DE9-80E9-91B4FE6BABC7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1" creationId="{FC5F600C-6E24-4DF0-A705-2BD8EA70D3A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2" creationId="{0B4E4B2D-C408-4F8E-8C24-408BED5E17E8}"/>
          </ac:cxnSpMkLst>
        </pc:cxnChg>
        <pc:cxnChg chg="add mod">
          <ac:chgData name="Jonas Bjurel" userId="6b799b81391c3a9b" providerId="LiveId" clId="{2772AFDA-C8E1-4E23-A327-A7EBE8CBCCEA}" dt="2022-01-22T18:44:02.259" v="3164" actId="1076"/>
          <ac:cxnSpMkLst>
            <pc:docMk/>
            <pc:sldMk cId="1402878073" sldId="268"/>
            <ac:cxnSpMk id="124" creationId="{B711BAE0-60D2-4E22-B763-BF221B86557F}"/>
          </ac:cxnSpMkLst>
        </pc:cxnChg>
        <pc:cxnChg chg="add mod">
          <ac:chgData name="Jonas Bjurel" userId="6b799b81391c3a9b" providerId="LiveId" clId="{2772AFDA-C8E1-4E23-A327-A7EBE8CBCCEA}" dt="2022-01-22T18:45:11.210" v="3166" actId="1076"/>
          <ac:cxnSpMkLst>
            <pc:docMk/>
            <pc:sldMk cId="1402878073" sldId="268"/>
            <ac:cxnSpMk id="125" creationId="{72639E74-F053-414F-A375-1CFC43C62B1D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28" creationId="{A9B1D5D3-6A51-425A-9D08-E06B5435717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5" creationId="{D8137FC8-B1BA-4A7B-8BC8-C45D53A2A923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6" creationId="{EB756E74-41C5-48C3-AB8E-6B226EBFB81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8" creationId="{A31BFEF6-C042-4257-866C-EDA537510DF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9" creationId="{6C41799E-37D4-436F-B5ED-BF844CF44E4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40" creationId="{F84EE387-28FE-42B6-AAB2-C40FA3BBD5D1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1" creationId="{05055AA2-922C-44EB-ACC8-15956BFB6B78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3" creationId="{3CFECBB9-2C28-41C8-AF12-A5C5B2594AA3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4" creationId="{84761CFD-7AC3-434E-9C9C-5A3E65650ACA}"/>
          </ac:cxnSpMkLst>
        </pc:cxnChg>
        <pc:cxnChg chg="mod">
          <ac:chgData name="Jonas Bjurel" userId="6b799b81391c3a9b" providerId="LiveId" clId="{2772AFDA-C8E1-4E23-A327-A7EBE8CBCCEA}" dt="2022-01-22T18:42:28.892" v="3147" actId="1076"/>
          <ac:cxnSpMkLst>
            <pc:docMk/>
            <pc:sldMk cId="1402878073" sldId="268"/>
            <ac:cxnSpMk id="145" creationId="{905B2910-51B2-402D-B6AD-6822F3355680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6" creationId="{17A5206E-0C46-4C27-BD37-A008AD70125D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7" creationId="{950F9F00-A165-42C8-A254-8F7A89BA5AA4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9" creationId="{097A1CA6-270F-41F4-8F2F-CF7C5DDD4E72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50" creationId="{68CCC607-3591-4942-B257-4CE2743AC458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1" creationId="{82B834CB-BD7C-46C9-B8F8-80B045F7545F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2" creationId="{5993DAFE-0CE6-41C7-BCE2-BE42A547387D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3" creationId="{D63DA1ED-66F1-4E2D-B7FC-76CDC771F4AE}"/>
          </ac:cxnSpMkLst>
        </pc:cxnChg>
        <pc:cxnChg chg="del">
          <ac:chgData name="Jonas Bjurel" userId="6b799b81391c3a9b" providerId="LiveId" clId="{2772AFDA-C8E1-4E23-A327-A7EBE8CBCCEA}" dt="2022-01-22T18:46:44.175" v="3172" actId="478"/>
          <ac:cxnSpMkLst>
            <pc:docMk/>
            <pc:sldMk cId="1402878073" sldId="268"/>
            <ac:cxnSpMk id="154" creationId="{B2EC236C-749D-4713-8F29-FBA55883BA04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5" creationId="{2E5BA7A1-E47C-46EA-90DF-1952A068542A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6" creationId="{57413A3F-4F64-4BA9-8936-41C25200C97B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2" creationId="{2342CAD1-F2A4-4DC4-8419-7949856DCC23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4" creationId="{01039658-362B-4B28-800B-C8FE246D722C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5" creationId="{D108CCCE-EE54-42CF-890E-4DAB17DA9FF0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6" creationId="{F48980B7-D6FA-4826-8CA1-8E1AE20DE96B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67" creationId="{8739C046-F300-4068-AB8C-289659AFA89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1" creationId="{69AD7BCF-547B-4154-B6E0-66FA5A3838D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2" creationId="{01E9F4C8-0F08-46EC-8E60-4A1CDCCA6B25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5" creationId="{304BB78B-8EA1-4BC2-80A1-78D8ED6695BA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6" creationId="{C86ED5B5-3832-4FC2-8497-3E6888304012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8" creationId="{D32CDF9B-354E-4C24-A79B-481BDEF1DE21}"/>
          </ac:cxnSpMkLst>
        </pc:cxnChg>
      </pc:sldChg>
      <pc:sldChg chg="modSp new mod">
        <pc:chgData name="Jonas Bjurel" userId="6b799b81391c3a9b" providerId="LiveId" clId="{2772AFDA-C8E1-4E23-A327-A7EBE8CBCCEA}" dt="2022-01-23T14:13:01.183" v="3341" actId="20577"/>
        <pc:sldMkLst>
          <pc:docMk/>
          <pc:sldMk cId="3992568719" sldId="269"/>
        </pc:sldMkLst>
        <pc:spChg chg="mod">
          <ac:chgData name="Jonas Bjurel" userId="6b799b81391c3a9b" providerId="LiveId" clId="{2772AFDA-C8E1-4E23-A327-A7EBE8CBCCEA}" dt="2022-01-23T14:07:15.640" v="3192" actId="20577"/>
          <ac:spMkLst>
            <pc:docMk/>
            <pc:sldMk cId="3992568719" sldId="269"/>
            <ac:spMk id="2" creationId="{065D09BB-E589-48FB-A5F2-D9FE53BC0D7E}"/>
          </ac:spMkLst>
        </pc:spChg>
        <pc:spChg chg="mod">
          <ac:chgData name="Jonas Bjurel" userId="6b799b81391c3a9b" providerId="LiveId" clId="{2772AFDA-C8E1-4E23-A327-A7EBE8CBCCEA}" dt="2022-01-23T14:13:01.183" v="3341" actId="20577"/>
          <ac:spMkLst>
            <pc:docMk/>
            <pc:sldMk cId="3992568719" sldId="269"/>
            <ac:spMk id="3" creationId="{66AA9E2F-80B1-4961-A832-B504CF3BBD60}"/>
          </ac:spMkLst>
        </pc:spChg>
      </pc:sldChg>
      <pc:sldChg chg="addSp delSp modSp new mod">
        <pc:chgData name="Jonas Bjurel" userId="6b799b81391c3a9b" providerId="LiveId" clId="{2772AFDA-C8E1-4E23-A327-A7EBE8CBCCEA}" dt="2022-05-01T19:44:17.628" v="5434" actId="1076"/>
        <pc:sldMkLst>
          <pc:docMk/>
          <pc:sldMk cId="1670978792" sldId="270"/>
        </pc:sldMkLst>
        <pc:spChg chg="mod">
          <ac:chgData name="Jonas Bjurel" userId="6b799b81391c3a9b" providerId="LiveId" clId="{2772AFDA-C8E1-4E23-A327-A7EBE8CBCCEA}" dt="2022-05-01T18:27:13.229" v="3596" actId="1076"/>
          <ac:spMkLst>
            <pc:docMk/>
            <pc:sldMk cId="1670978792" sldId="270"/>
            <ac:spMk id="2" creationId="{D857103D-F597-4AAD-8F6E-C6F944009E47}"/>
          </ac:spMkLst>
        </pc:spChg>
        <pc:spChg chg="del">
          <ac:chgData name="Jonas Bjurel" userId="6b799b81391c3a9b" providerId="LiveId" clId="{2772AFDA-C8E1-4E23-A327-A7EBE8CBCCEA}" dt="2022-05-01T18:23:40.957" v="3478" actId="21"/>
          <ac:spMkLst>
            <pc:docMk/>
            <pc:sldMk cId="1670978792" sldId="270"/>
            <ac:spMk id="3" creationId="{0A0813E2-DA0E-4FB4-97C3-C2D11D2F5875}"/>
          </ac:spMkLst>
        </pc:spChg>
        <pc:spChg chg="mod">
          <ac:chgData name="Jonas Bjurel" userId="6b799b81391c3a9b" providerId="LiveId" clId="{2772AFDA-C8E1-4E23-A327-A7EBE8CBCCEA}" dt="2022-05-01T18:24:52.790" v="3485" actId="20577"/>
          <ac:spMkLst>
            <pc:docMk/>
            <pc:sldMk cId="1670978792" sldId="270"/>
            <ac:spMk id="6" creationId="{8E20D35B-5232-4321-903D-3423D3E3BA20}"/>
          </ac:spMkLst>
        </pc:spChg>
        <pc:spChg chg="mod">
          <ac:chgData name="Jonas Bjurel" userId="6b799b81391c3a9b" providerId="LiveId" clId="{2772AFDA-C8E1-4E23-A327-A7EBE8CBCCEA}" dt="2022-05-01T18:25:06.155" v="3498" actId="20577"/>
          <ac:spMkLst>
            <pc:docMk/>
            <pc:sldMk cId="1670978792" sldId="270"/>
            <ac:spMk id="9" creationId="{49D1BD64-68D4-42A6-8479-5A8B8B1A6FB4}"/>
          </ac:spMkLst>
        </pc:spChg>
        <pc:spChg chg="mod">
          <ac:chgData name="Jonas Bjurel" userId="6b799b81391c3a9b" providerId="LiveId" clId="{2772AFDA-C8E1-4E23-A327-A7EBE8CBCCEA}" dt="2022-05-01T19:09:13.251" v="4963" actId="20577"/>
          <ac:spMkLst>
            <pc:docMk/>
            <pc:sldMk cId="1670978792" sldId="270"/>
            <ac:spMk id="12" creationId="{966B3839-5754-4ADD-9309-D8AB7B1C9536}"/>
          </ac:spMkLst>
        </pc:spChg>
        <pc:spChg chg="mod">
          <ac:chgData name="Jonas Bjurel" userId="6b799b81391c3a9b" providerId="LiveId" clId="{2772AFDA-C8E1-4E23-A327-A7EBE8CBCCEA}" dt="2022-05-01T18:25:17.089" v="3511" actId="20577"/>
          <ac:spMkLst>
            <pc:docMk/>
            <pc:sldMk cId="1670978792" sldId="270"/>
            <ac:spMk id="15" creationId="{672FFBA7-B09A-40D1-8C01-B815A6F963D9}"/>
          </ac:spMkLst>
        </pc:spChg>
        <pc:spChg chg="mod">
          <ac:chgData name="Jonas Bjurel" userId="6b799b81391c3a9b" providerId="LiveId" clId="{2772AFDA-C8E1-4E23-A327-A7EBE8CBCCEA}" dt="2022-05-01T18:29:56.335" v="3931" actId="20577"/>
          <ac:spMkLst>
            <pc:docMk/>
            <pc:sldMk cId="1670978792" sldId="270"/>
            <ac:spMk id="18" creationId="{0AEEEA99-3D6D-40CE-ABF1-436FC347A53F}"/>
          </ac:spMkLst>
        </pc:spChg>
        <pc:spChg chg="add mod">
          <ac:chgData name="Jonas Bjurel" userId="6b799b81391c3a9b" providerId="LiveId" clId="{2772AFDA-C8E1-4E23-A327-A7EBE8CBCCEA}" dt="2022-05-01T19:33:44.477" v="5425" actId="20577"/>
          <ac:spMkLst>
            <pc:docMk/>
            <pc:sldMk cId="1670978792" sldId="270"/>
            <ac:spMk id="24" creationId="{B2FA8CFB-C678-43C6-8F2B-AC983BBD582C}"/>
          </ac:spMkLst>
        </pc:spChg>
        <pc:spChg chg="add del mod">
          <ac:chgData name="Jonas Bjurel" userId="6b799b81391c3a9b" providerId="LiveId" clId="{2772AFDA-C8E1-4E23-A327-A7EBE8CBCCEA}" dt="2022-05-01T18:32:37.668" v="3935"/>
          <ac:spMkLst>
            <pc:docMk/>
            <pc:sldMk cId="1670978792" sldId="270"/>
            <ac:spMk id="25" creationId="{502CA9D7-D459-4F68-9A27-AD2E89AC2B8B}"/>
          </ac:spMkLst>
        </pc:spChg>
        <pc:spChg chg="add del mod">
          <ac:chgData name="Jonas Bjurel" userId="6b799b81391c3a9b" providerId="LiveId" clId="{2772AFDA-C8E1-4E23-A327-A7EBE8CBCCEA}" dt="2022-05-01T18:32:47.502" v="3937"/>
          <ac:spMkLst>
            <pc:docMk/>
            <pc:sldMk cId="1670978792" sldId="270"/>
            <ac:spMk id="26" creationId="{55E44BB8-76B8-4029-9CB7-9173A2D88AD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7" creationId="{B96F8A19-D4E0-4A3F-80A4-5A18085274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8" creationId="{120902A9-436A-4878-A581-B2F1FEEC75C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9" creationId="{3FC12C81-6FB6-4665-B133-2BF8B15E35E6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0" creationId="{EDBB4173-B582-4DCB-A6EA-85C57FE0C2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2" creationId="{7E03A57E-0978-4158-AEBA-1C89D5548BD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4" creationId="{D0965455-F0AD-48A1-A899-006CC12526C3}"/>
          </ac:spMkLst>
        </pc:spChg>
        <pc:spChg chg="add del mod">
          <ac:chgData name="Jonas Bjurel" userId="6b799b81391c3a9b" providerId="LiveId" clId="{2772AFDA-C8E1-4E23-A327-A7EBE8CBCCEA}" dt="2022-05-01T19:16:30.777" v="5080" actId="478"/>
          <ac:spMkLst>
            <pc:docMk/>
            <pc:sldMk cId="1670978792" sldId="270"/>
            <ac:spMk id="36" creationId="{A2DB0F16-37BF-4330-8070-2760FBC7BEC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7" creationId="{B4477894-935A-49DD-B43B-87098896065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8" creationId="{B8130D83-1187-4226-B972-72954F0D3CF9}"/>
          </ac:spMkLst>
        </pc:spChg>
        <pc:spChg chg="add del mod">
          <ac:chgData name="Jonas Bjurel" userId="6b799b81391c3a9b" providerId="LiveId" clId="{2772AFDA-C8E1-4E23-A327-A7EBE8CBCCEA}" dt="2022-05-01T19:24:26.934" v="5271" actId="21"/>
          <ac:spMkLst>
            <pc:docMk/>
            <pc:sldMk cId="1670978792" sldId="270"/>
            <ac:spMk id="40" creationId="{F18023B2-ADB8-404E-96DD-20C0EDDBD5B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3" creationId="{909C1EDB-828E-4807-8608-C70CDCB310E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4" creationId="{510B3978-4387-41F9-9183-415898B99C59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5" creationId="{3C0CD9D8-F2B8-4F31-9425-494DB8152E6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6" creationId="{7A3A8551-4C41-4E3A-B0BE-1714DEC63E8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7" creationId="{A9BC0FEB-5C8E-4AF2-8622-48BB6B1D9806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8" creationId="{C4C184F4-103F-4E85-BDDA-473B1EA64C8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9" creationId="{E152E595-085C-451F-B52D-0AC4F5E4526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0" creationId="{E11FF317-789B-4803-B0F9-099E542505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1" creationId="{0B72FBCF-606E-4FA8-9A4E-6AF32078E0C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2" creationId="{687ED6DD-CA93-4193-AC93-0980BC71032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4" creationId="{647AC505-F3AC-497B-A2B4-63700A5055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6" creationId="{00F7BCBF-EB52-4664-8F85-D9977B1BEF3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7" creationId="{E936EE8F-5D25-4A0C-883B-1369FB9DDDE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8" creationId="{33560415-2411-4A0A-B2DA-C5502415A74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9" creationId="{729805A0-9826-4F38-8E8F-00D75A32BAEC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0" creationId="{29815CFB-CF06-457B-B1B5-A7B91178886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3" creationId="{D3DB1406-831F-480B-9800-F8013A57708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5" creationId="{E246A879-BCBE-4423-A17F-04ED070B756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7" creationId="{0A4E5CDE-1078-4D2C-9389-67285D608C1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9" creationId="{15D49121-F8F2-459E-B036-7337EE899150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0" creationId="{E2ACE598-3B2E-44F6-AD63-72B6438795BA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1" creationId="{58B41A66-617B-4A30-9334-E073BF9D608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2" creationId="{BA832056-0DA3-4109-B6C4-3594F04A7F2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4" creationId="{9A80F5EA-D33F-4CC9-9209-F1D7E2FD497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5" creationId="{1DACB337-2500-4B2D-8593-704FEE5E8CD2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6" creationId="{35587693-E96C-4CB5-BCA1-282785299DAA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7" creationId="{4D62D3EF-4BE9-47C2-8FE5-532B86C21C1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8" creationId="{74C5747A-6BCE-47D6-8D38-B230D42EF92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9" creationId="{C6502AC9-8175-463D-9642-A65B6B2094FF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0" creationId="{E5914514-F176-4286-BA48-FFE5C5B00D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1" creationId="{1E66EA11-A6EB-483A-A319-0B603D719DB2}"/>
          </ac:spMkLst>
        </pc:spChg>
        <pc:spChg chg="add del mod">
          <ac:chgData name="Jonas Bjurel" userId="6b799b81391c3a9b" providerId="LiveId" clId="{2772AFDA-C8E1-4E23-A327-A7EBE8CBCCEA}" dt="2022-05-01T19:18:29.886" v="5087" actId="21"/>
          <ac:spMkLst>
            <pc:docMk/>
            <pc:sldMk cId="1670978792" sldId="270"/>
            <ac:spMk id="83" creationId="{6C58CBBD-0696-4E84-9BD6-CBCD0ECBCF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5" creationId="{B5C2F607-D1A3-49CB-8C83-0D233ED2FA8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7" creationId="{1DCC3D5E-A058-4E33-A6A1-4D0AB081CCD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9" creationId="{71711B37-E312-40D6-A083-15C2B1BC7BF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2" creationId="{8503BE5E-ACA8-4688-AC45-C167804284E1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3" creationId="{BA2489B8-470F-4B9F-ABC0-1C92D45EF7D2}"/>
          </ac:spMkLst>
        </pc:spChg>
        <pc:spChg chg="add del">
          <ac:chgData name="Jonas Bjurel" userId="6b799b81391c3a9b" providerId="LiveId" clId="{2772AFDA-C8E1-4E23-A327-A7EBE8CBCCEA}" dt="2022-05-01T19:28:56.944" v="5332" actId="22"/>
          <ac:spMkLst>
            <pc:docMk/>
            <pc:sldMk cId="1670978792" sldId="270"/>
            <ac:spMk id="111" creationId="{4AF6BB9A-EEB4-4F25-ADAA-BFB9E66B4CF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2" creationId="{4F73AB7D-E10B-4700-A2C5-11D4A675A00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3" creationId="{E5D90157-E96A-48D3-B0BA-3C4AF9C6AF2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4" creationId="{14F30631-AF26-4A58-8928-E73BCF1949E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5" creationId="{91AF375C-47E4-460F-82B8-FC774133D43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6" creationId="{7689E92D-F23C-44C0-910D-F118EBC0355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7" creationId="{5F7F9551-8060-4AFA-BAFE-4B7CC1C6BAEF}"/>
          </ac:spMkLst>
        </pc:spChg>
        <pc:spChg chg="add mod">
          <ac:chgData name="Jonas Bjurel" userId="6b799b81391c3a9b" providerId="LiveId" clId="{2772AFDA-C8E1-4E23-A327-A7EBE8CBCCEA}" dt="2022-05-01T19:44:17.628" v="5434" actId="1076"/>
          <ac:spMkLst>
            <pc:docMk/>
            <pc:sldMk cId="1670978792" sldId="270"/>
            <ac:spMk id="118" creationId="{71D42FB7-1E9E-4B15-A1AD-6CFDA5F5CC7F}"/>
          </ac:spMkLst>
        </pc:spChg>
        <pc:grpChg chg="add mod">
          <ac:chgData name="Jonas Bjurel" userId="6b799b81391c3a9b" providerId="LiveId" clId="{2772AFDA-C8E1-4E23-A327-A7EBE8CBCCEA}" dt="2022-05-01T19:23:47.483" v="5266" actId="14100"/>
          <ac:grpSpMkLst>
            <pc:docMk/>
            <pc:sldMk cId="1670978792" sldId="270"/>
            <ac:grpSpMk id="4" creationId="{62569706-DB8B-48E5-A3BA-140169FC24BB}"/>
          </ac:grpSpMkLst>
        </pc:grpChg>
        <pc:grpChg chg="add mod">
          <ac:chgData name="Jonas Bjurel" userId="6b799b81391c3a9b" providerId="LiveId" clId="{2772AFDA-C8E1-4E23-A327-A7EBE8CBCCEA}" dt="2022-05-01T19:23:43.688" v="5265" actId="14100"/>
          <ac:grpSpMkLst>
            <pc:docMk/>
            <pc:sldMk cId="1670978792" sldId="270"/>
            <ac:grpSpMk id="7" creationId="{FDAF1F60-493D-449D-8625-5C48D7FD906E}"/>
          </ac:grpSpMkLst>
        </pc:grpChg>
        <pc:grpChg chg="add mod">
          <ac:chgData name="Jonas Bjurel" userId="6b799b81391c3a9b" providerId="LiveId" clId="{2772AFDA-C8E1-4E23-A327-A7EBE8CBCCEA}" dt="2022-05-01T19:24:03.930" v="5269" actId="14100"/>
          <ac:grpSpMkLst>
            <pc:docMk/>
            <pc:sldMk cId="1670978792" sldId="270"/>
            <ac:grpSpMk id="10" creationId="{4B8A0E15-3B40-4461-95FA-9B32D8414277}"/>
          </ac:grpSpMkLst>
        </pc:grpChg>
        <pc:grpChg chg="add mod">
          <ac:chgData name="Jonas Bjurel" userId="6b799b81391c3a9b" providerId="LiveId" clId="{2772AFDA-C8E1-4E23-A327-A7EBE8CBCCEA}" dt="2022-05-01T19:23:57.369" v="5268" actId="14100"/>
          <ac:grpSpMkLst>
            <pc:docMk/>
            <pc:sldMk cId="1670978792" sldId="270"/>
            <ac:grpSpMk id="13" creationId="{BA0FBFB9-8F22-405C-9144-F78B35E0D47D}"/>
          </ac:grpSpMkLst>
        </pc:grpChg>
        <pc:grpChg chg="add mod">
          <ac:chgData name="Jonas Bjurel" userId="6b799b81391c3a9b" providerId="LiveId" clId="{2772AFDA-C8E1-4E23-A327-A7EBE8CBCCEA}" dt="2022-05-01T19:23:51.938" v="5267" actId="14100"/>
          <ac:grpSpMkLst>
            <pc:docMk/>
            <pc:sldMk cId="1670978792" sldId="270"/>
            <ac:grpSpMk id="16" creationId="{E2808C56-1135-47FB-9A63-4AE95F234409}"/>
          </ac:grpSpMkLst>
        </pc:grp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5" creationId="{4C140EF2-A588-4D5D-8A7B-914F60BE954B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8" creationId="{3DE67DE6-1212-47F2-8FE4-67C844BFA8C2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1" creationId="{CE5D6C74-E548-44A1-AFA3-62C80B2444E8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4" creationId="{1D510041-6AEF-4C6B-BE85-A0C19B0F8F02}"/>
          </ac:cxnSpMkLst>
        </pc:cxnChg>
        <pc:cxnChg chg="mod">
          <ac:chgData name="Jonas Bjurel" userId="6b799b81391c3a9b" providerId="LiveId" clId="{2772AFDA-C8E1-4E23-A327-A7EBE8CBCCEA}" dt="2022-05-01T18:27:16.050" v="3597"/>
          <ac:cxnSpMkLst>
            <pc:docMk/>
            <pc:sldMk cId="1670978792" sldId="270"/>
            <ac:cxnSpMk id="17" creationId="{DA794BF3-FD9A-4422-9C04-ECA0F7F3503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9" creationId="{1F4FBD7D-FBCF-4F6B-BA5C-31375ECE2681}"/>
          </ac:cxnSpMkLst>
        </pc:cxnChg>
        <pc:cxnChg chg="add del mod">
          <ac:chgData name="Jonas Bjurel" userId="6b799b81391c3a9b" providerId="LiveId" clId="{2772AFDA-C8E1-4E23-A327-A7EBE8CBCCEA}" dt="2022-05-01T19:18:43.639" v="5088" actId="21"/>
          <ac:cxnSpMkLst>
            <pc:docMk/>
            <pc:sldMk cId="1670978792" sldId="270"/>
            <ac:cxnSpMk id="21" creationId="{A413BE82-5E28-4628-9B77-3F0543A957D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22" creationId="{78F933B7-992D-468B-9EE1-89C346877AA0}"/>
          </ac:cxnSpMkLst>
        </pc:cxnChg>
        <pc:cxnChg chg="add del mod">
          <ac:chgData name="Jonas Bjurel" userId="6b799b81391c3a9b" providerId="LiveId" clId="{2772AFDA-C8E1-4E23-A327-A7EBE8CBCCEA}" dt="2022-05-01T19:09:07.786" v="4958" actId="478"/>
          <ac:cxnSpMkLst>
            <pc:docMk/>
            <pc:sldMk cId="1670978792" sldId="270"/>
            <ac:cxnSpMk id="23" creationId="{556AEC61-1330-4721-B448-768FA7E137E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1" creationId="{74C0DB28-74F7-4D2F-84A7-30C951AD4FA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3" creationId="{A31A318A-4129-47E4-BFC6-F1ABA75B5265}"/>
          </ac:cxnSpMkLst>
        </pc:cxnChg>
        <pc:cxnChg chg="add del mod">
          <ac:chgData name="Jonas Bjurel" userId="6b799b81391c3a9b" providerId="LiveId" clId="{2772AFDA-C8E1-4E23-A327-A7EBE8CBCCEA}" dt="2022-05-01T19:16:30.777" v="5080" actId="478"/>
          <ac:cxnSpMkLst>
            <pc:docMk/>
            <pc:sldMk cId="1670978792" sldId="270"/>
            <ac:cxnSpMk id="35" creationId="{53055C2C-1557-40B1-A978-81E8CE3EFA40}"/>
          </ac:cxnSpMkLst>
        </pc:cxnChg>
        <pc:cxnChg chg="add del mod">
          <ac:chgData name="Jonas Bjurel" userId="6b799b81391c3a9b" providerId="LiveId" clId="{2772AFDA-C8E1-4E23-A327-A7EBE8CBCCEA}" dt="2022-05-01T19:24:32.601" v="5272" actId="21"/>
          <ac:cxnSpMkLst>
            <pc:docMk/>
            <pc:sldMk cId="1670978792" sldId="270"/>
            <ac:cxnSpMk id="39" creationId="{DA40183A-B3F0-41DD-ABC9-51BDDCB091F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42" creationId="{5A9D994D-9CF1-4551-B99F-26CE12FD444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3" creationId="{7F831555-25EF-4760-A985-FEFA7033261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5" creationId="{9DA5FBA6-F08D-490B-847C-B1BD298B8C6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1" creationId="{65ED8D75-ED11-4F60-8254-ECE02382285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2" creationId="{4C32D83C-0559-4D94-96C6-F7A3B9734C5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4" creationId="{92FA039E-10FD-4662-BEE5-DD4B23210641}"/>
          </ac:cxnSpMkLst>
        </pc:cxnChg>
        <pc:cxnChg chg="add del mod">
          <ac:chgData name="Jonas Bjurel" userId="6b799b81391c3a9b" providerId="LiveId" clId="{2772AFDA-C8E1-4E23-A327-A7EBE8CBCCEA}" dt="2022-05-01T19:20:05.358" v="5149" actId="21"/>
          <ac:cxnSpMkLst>
            <pc:docMk/>
            <pc:sldMk cId="1670978792" sldId="270"/>
            <ac:cxnSpMk id="66" creationId="{9282A364-D93C-487C-94F6-992F6DB9B5C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8" creationId="{97C5C687-523B-4771-BFFD-8A74BCC7287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73" creationId="{613B4A04-4AB8-4F26-97CC-BDB8059E572C}"/>
          </ac:cxnSpMkLst>
        </pc:cxnChg>
        <pc:cxnChg chg="add del mod">
          <ac:chgData name="Jonas Bjurel" userId="6b799b81391c3a9b" providerId="LiveId" clId="{2772AFDA-C8E1-4E23-A327-A7EBE8CBCCEA}" dt="2022-05-01T19:18:29.886" v="5087" actId="21"/>
          <ac:cxnSpMkLst>
            <pc:docMk/>
            <pc:sldMk cId="1670978792" sldId="270"/>
            <ac:cxnSpMk id="82" creationId="{CB766373-458E-484C-9805-39E390EFF61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4" creationId="{5396A537-FE35-4FFC-A66B-BFEDB7E02B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6" creationId="{8917FA2C-C336-4790-89ED-438ADE7E48D2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8" creationId="{B095D29B-F0DB-4444-AA26-F347B1A4261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0" creationId="{A76DEADA-2AEF-444F-B35A-132FB82A16D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1" creationId="{AA8E752A-FB07-4DCE-BF33-7517E8D51FD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9" creationId="{AF3253F3-09D6-4A81-BD95-320A79B9ED0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0" creationId="{B43BC77A-66DC-4657-82D1-2234F3DCE35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7" creationId="{212837E3-2F63-4CDE-8894-1CC4D28BB8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8" creationId="{0110DC6C-2794-4D34-9B29-088D0FE6279D}"/>
          </ac:cxnSpMkLst>
        </pc:cxnChg>
      </pc:sldChg>
    </pc:docChg>
  </pc:docChgLst>
  <pc:docChgLst>
    <pc:chgData name="Jonas Bjurel" userId="6b799b81391c3a9b" providerId="LiveId" clId="{9DB32660-02BB-4DE8-853E-B49DBFBF94BE}"/>
    <pc:docChg chg="undo custSel addSld delSld modSld">
      <pc:chgData name="Jonas Bjurel" userId="6b799b81391c3a9b" providerId="LiveId" clId="{9DB32660-02BB-4DE8-853E-B49DBFBF94BE}" dt="2021-10-17T16:49:04.693" v="1728" actId="20577"/>
      <pc:docMkLst>
        <pc:docMk/>
      </pc:docMkLst>
      <pc:sldChg chg="addSp delSp modSp mod">
        <pc:chgData name="Jonas Bjurel" userId="6b799b81391c3a9b" providerId="LiveId" clId="{9DB32660-02BB-4DE8-853E-B49DBFBF94BE}" dt="2021-09-10T20:42:26.551" v="980" actId="1038"/>
        <pc:sldMkLst>
          <pc:docMk/>
          <pc:sldMk cId="3939977221" sldId="258"/>
        </pc:sldMkLst>
        <pc:spChg chg="mod">
          <ac:chgData name="Jonas Bjurel" userId="6b799b81391c3a9b" providerId="LiveId" clId="{9DB32660-02BB-4DE8-853E-B49DBFBF94BE}" dt="2021-09-10T20:40:40.808" v="972" actId="1076"/>
          <ac:spMkLst>
            <pc:docMk/>
            <pc:sldMk cId="3939977221" sldId="258"/>
            <ac:spMk id="54" creationId="{B7F93F95-3C5B-4D1A-A908-B0A9F622571C}"/>
          </ac:spMkLst>
        </pc:spChg>
        <pc:spChg chg="add mod">
          <ac:chgData name="Jonas Bjurel" userId="6b799b81391c3a9b" providerId="LiveId" clId="{9DB32660-02BB-4DE8-853E-B49DBFBF94BE}" dt="2021-09-10T20:00:38.422" v="525" actId="122"/>
          <ac:spMkLst>
            <pc:docMk/>
            <pc:sldMk cId="3939977221" sldId="258"/>
            <ac:spMk id="57" creationId="{6E3FB50F-864B-4D15-B0E6-249A4CD09CF9}"/>
          </ac:spMkLst>
        </pc:spChg>
        <pc:spChg chg="add del">
          <ac:chgData name="Jonas Bjurel" userId="6b799b81391c3a9b" providerId="LiveId" clId="{9DB32660-02BB-4DE8-853E-B49DBFBF94BE}" dt="2021-09-10T20:06:08.380" v="531" actId="22"/>
          <ac:spMkLst>
            <pc:docMk/>
            <pc:sldMk cId="3939977221" sldId="258"/>
            <ac:spMk id="60" creationId="{7C8CA1BA-77D5-4A7A-AC0D-A89967227976}"/>
          </ac:spMkLst>
        </pc:spChg>
        <pc:spChg chg="del">
          <ac:chgData name="Jonas Bjurel" userId="6b799b81391c3a9b" providerId="LiveId" clId="{9DB32660-02BB-4DE8-853E-B49DBFBF94BE}" dt="2021-09-10T19:59:16.839" v="505" actId="21"/>
          <ac:spMkLst>
            <pc:docMk/>
            <pc:sldMk cId="3939977221" sldId="258"/>
            <ac:spMk id="74" creationId="{AAE7673F-8D28-440B-A258-01E9707BAAFE}"/>
          </ac:spMkLst>
        </pc:spChg>
        <pc:spChg chg="mod">
          <ac:chgData name="Jonas Bjurel" userId="6b799b81391c3a9b" providerId="LiveId" clId="{9DB32660-02BB-4DE8-853E-B49DBFBF94BE}" dt="2021-09-10T20:00:56.322" v="527" actId="1035"/>
          <ac:spMkLst>
            <pc:docMk/>
            <pc:sldMk cId="3939977221" sldId="258"/>
            <ac:spMk id="78" creationId="{094A5689-6728-4AD7-B0B5-9AB7A6C5FE6F}"/>
          </ac:spMkLst>
        </pc:spChg>
        <pc:spChg chg="mod">
          <ac:chgData name="Jonas Bjurel" userId="6b799b81391c3a9b" providerId="LiveId" clId="{9DB32660-02BB-4DE8-853E-B49DBFBF94BE}" dt="2021-09-10T19:59:57.732" v="511" actId="107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9DB32660-02BB-4DE8-853E-B49DBFBF94BE}" dt="2021-09-10T19:58:56.600" v="503" actId="20577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9DB32660-02BB-4DE8-853E-B49DBFBF94BE}" dt="2021-09-10T20:42:26.551" v="980" actId="1038"/>
          <ac:spMkLst>
            <pc:docMk/>
            <pc:sldMk cId="3939977221" sldId="258"/>
            <ac:spMk id="125" creationId="{28E2674B-9069-4125-A6E2-870C62B2839D}"/>
          </ac:spMkLst>
        </pc:spChg>
        <pc:picChg chg="add del mod">
          <ac:chgData name="Jonas Bjurel" userId="6b799b81391c3a9b" providerId="LiveId" clId="{9DB32660-02BB-4DE8-853E-B49DBFBF94BE}" dt="2021-09-10T20:09:25.476" v="555" actId="21"/>
          <ac:picMkLst>
            <pc:docMk/>
            <pc:sldMk cId="3939977221" sldId="258"/>
            <ac:picMk id="8" creationId="{48162002-EE42-41C5-955C-91FBCD263EC5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17" creationId="{348A8A2D-64D7-4CB6-9D98-16681570405E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5" creationId="{B43FEDC1-1B1C-44F8-A842-23A966B1FFA9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9DB32660-02BB-4DE8-853E-B49DBFBF94BE}" dt="2021-09-10T20:10:27.970" v="569" actId="21"/>
          <ac:picMkLst>
            <pc:docMk/>
            <pc:sldMk cId="3939977221" sldId="258"/>
            <ac:picMk id="67" creationId="{EA7D7ABE-EDF8-4421-AD38-F45FF043A4EC}"/>
          </ac:picMkLst>
        </pc:picChg>
        <pc:picChg chg="mod">
          <ac:chgData name="Jonas Bjurel" userId="6b799b81391c3a9b" providerId="LiveId" clId="{9DB32660-02BB-4DE8-853E-B49DBFBF94BE}" dt="2021-09-10T20:03:12.448" v="529" actId="1076"/>
          <ac:picMkLst>
            <pc:docMk/>
            <pc:sldMk cId="3939977221" sldId="258"/>
            <ac:picMk id="1032" creationId="{657CB1DB-9451-45EF-B8D5-6AC75091D5C4}"/>
          </ac:picMkLst>
        </pc:picChg>
        <pc:picChg chg="add mod">
          <ac:chgData name="Jonas Bjurel" userId="6b799b81391c3a9b" providerId="LiveId" clId="{9DB32660-02BB-4DE8-853E-B49DBFBF94BE}" dt="2021-09-10T20:32:21.430" v="818" actId="1038"/>
          <ac:picMkLst>
            <pc:docMk/>
            <pc:sldMk cId="3939977221" sldId="258"/>
            <ac:picMk id="1034" creationId="{7EC8C609-64AF-4732-B3BC-2999AED286E8}"/>
          </ac:picMkLst>
        </pc:picChg>
        <pc:picChg chg="add mod">
          <ac:chgData name="Jonas Bjurel" userId="6b799b81391c3a9b" providerId="LiveId" clId="{9DB32660-02BB-4DE8-853E-B49DBFBF94BE}" dt="2021-09-10T20:34:57.595" v="864" actId="1076"/>
          <ac:picMkLst>
            <pc:docMk/>
            <pc:sldMk cId="3939977221" sldId="258"/>
            <ac:picMk id="1036" creationId="{0E9D1467-5560-4DFC-BBD6-1CA7860274A1}"/>
          </ac:picMkLst>
        </pc:picChg>
        <pc:picChg chg="add mod">
          <ac:chgData name="Jonas Bjurel" userId="6b799b81391c3a9b" providerId="LiveId" clId="{9DB32660-02BB-4DE8-853E-B49DBFBF94BE}" dt="2021-09-10T20:38:48.459" v="962" actId="1076"/>
          <ac:picMkLst>
            <pc:docMk/>
            <pc:sldMk cId="3939977221" sldId="258"/>
            <ac:picMk id="1038" creationId="{27BDC902-4907-441B-A7AF-D24EC8E4678C}"/>
          </ac:picMkLst>
        </pc:pic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10" creationId="{398DD691-85F7-41D8-9DB0-949D82AE634D}"/>
          </ac:cxnSpMkLst>
        </pc:cxnChg>
        <pc:cxnChg chg="del">
          <ac:chgData name="Jonas Bjurel" userId="6b799b81391c3a9b" providerId="LiveId" clId="{9DB32660-02BB-4DE8-853E-B49DBFBF94BE}" dt="2021-09-10T20:03:06.489" v="528" actId="21"/>
          <ac:cxnSpMkLst>
            <pc:docMk/>
            <pc:sldMk cId="3939977221" sldId="258"/>
            <ac:cxnSpMk id="45" creationId="{CE7383B4-ADFD-4AC6-A446-F2D456AB205A}"/>
          </ac:cxnSpMkLst>
        </pc:cxnChg>
        <pc:cxnChg chg="del">
          <ac:chgData name="Jonas Bjurel" userId="6b799b81391c3a9b" providerId="LiveId" clId="{9DB32660-02BB-4DE8-853E-B49DBFBF94BE}" dt="2021-09-10T19:59:12.600" v="504" actId="21"/>
          <ac:cxnSpMkLst>
            <pc:docMk/>
            <pc:sldMk cId="3939977221" sldId="258"/>
            <ac:cxnSpMk id="59" creationId="{92C8042F-8063-4912-AC2F-58C7A6855DD2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68" creationId="{F7628A04-7641-47DB-AAE4-91EAD8FBA3A8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71" creationId="{D5BDC343-923B-4323-B035-D0AA881F80AE}"/>
          </ac:cxnSpMkLst>
        </pc:cxnChg>
        <pc:cxnChg chg="add mod">
          <ac:chgData name="Jonas Bjurel" userId="6b799b81391c3a9b" providerId="LiveId" clId="{9DB32660-02BB-4DE8-853E-B49DBFBF94BE}" dt="2021-09-10T20:32:21.430" v="818" actId="1038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9DB32660-02BB-4DE8-853E-B49DBFBF94BE}" dt="2021-09-10T20:39:44.822" v="965" actId="1076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77" creationId="{A03BC54D-96B9-4933-A321-ABA808B0ACFA}"/>
          </ac:cxnSpMkLst>
        </pc:cxnChg>
        <pc:cxnChg chg="add mod">
          <ac:chgData name="Jonas Bjurel" userId="6b799b81391c3a9b" providerId="LiveId" clId="{9DB32660-02BB-4DE8-853E-B49DBFBF94BE}" dt="2021-09-10T20:38:41.093" v="961" actId="1076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80" creationId="{5907A0CC-837F-46CE-9518-80DB7B526C0D}"/>
          </ac:cxnSpMkLst>
        </pc:cxnChg>
      </pc:sldChg>
      <pc:sldChg chg="addSp delSp modSp new mod">
        <pc:chgData name="Jonas Bjurel" userId="6b799b81391c3a9b" providerId="LiveId" clId="{9DB32660-02BB-4DE8-853E-B49DBFBF94BE}" dt="2021-10-17T16:49:04.693" v="1728" actId="20577"/>
        <pc:sldMkLst>
          <pc:docMk/>
          <pc:sldMk cId="2326088939" sldId="259"/>
        </pc:sldMkLst>
        <pc:spChg chg="del">
          <ac:chgData name="Jonas Bjurel" userId="6b799b81391c3a9b" providerId="LiveId" clId="{9DB32660-02BB-4DE8-853E-B49DBFBF94BE}" dt="2021-09-16T14:04:21.138" v="982" actId="21"/>
          <ac:spMkLst>
            <pc:docMk/>
            <pc:sldMk cId="2326088939" sldId="259"/>
            <ac:spMk id="3" creationId="{4E34D077-03F5-4937-AE2D-4B8E02EE2A45}"/>
          </ac:spMkLst>
        </pc:spChg>
        <pc:spChg chg="add mod topLvl">
          <ac:chgData name="Jonas Bjurel" userId="6b799b81391c3a9b" providerId="LiveId" clId="{9DB32660-02BB-4DE8-853E-B49DBFBF94BE}" dt="2021-09-16T15:04:36.280" v="1184" actId="1076"/>
          <ac:spMkLst>
            <pc:docMk/>
            <pc:sldMk cId="2326088939" sldId="259"/>
            <ac:spMk id="4" creationId="{A2C87981-A5DF-47E1-B98B-3BE570D2C14A}"/>
          </ac:spMkLst>
        </pc:spChg>
        <pc:spChg chg="add del mod topLvl">
          <ac:chgData name="Jonas Bjurel" userId="6b799b81391c3a9b" providerId="LiveId" clId="{9DB32660-02BB-4DE8-853E-B49DBFBF94BE}" dt="2021-09-16T17:38:06.562" v="1195"/>
          <ac:spMkLst>
            <pc:docMk/>
            <pc:sldMk cId="2326088939" sldId="259"/>
            <ac:spMk id="7" creationId="{97597D8E-25A2-4018-9999-4ED669991031}"/>
          </ac:spMkLst>
        </pc:spChg>
        <pc:spChg chg="add mod topLvl">
          <ac:chgData name="Jonas Bjurel" userId="6b799b81391c3a9b" providerId="LiveId" clId="{9DB32660-02BB-4DE8-853E-B49DBFBF94BE}" dt="2021-09-17T17:13:12.222" v="1426" actId="20577"/>
          <ac:spMkLst>
            <pc:docMk/>
            <pc:sldMk cId="2326088939" sldId="259"/>
            <ac:spMk id="8" creationId="{3340FE35-A5EE-42A4-B543-307F4F99EE6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9" creationId="{74EAB743-9345-4448-9367-290394A2EC1D}"/>
          </ac:spMkLst>
        </pc:spChg>
        <pc:spChg chg="add del mod">
          <ac:chgData name="Jonas Bjurel" userId="6b799b81391c3a9b" providerId="LiveId" clId="{9DB32660-02BB-4DE8-853E-B49DBFBF94BE}" dt="2021-09-16T14:17:13.067" v="1162"/>
          <ac:spMkLst>
            <pc:docMk/>
            <pc:sldMk cId="2326088939" sldId="259"/>
            <ac:spMk id="11" creationId="{D608B6CE-DAE7-4840-9E56-CC797AA1DCFB}"/>
          </ac:spMkLst>
        </pc:spChg>
        <pc:spChg chg="add mod topLvl">
          <ac:chgData name="Jonas Bjurel" userId="6b799b81391c3a9b" providerId="LiveId" clId="{9DB32660-02BB-4DE8-853E-B49DBFBF94BE}" dt="2021-10-17T16:49:04.693" v="1728" actId="20577"/>
          <ac:spMkLst>
            <pc:docMk/>
            <pc:sldMk cId="2326088939" sldId="259"/>
            <ac:spMk id="12" creationId="{C8982BC7-3DAB-4D86-975F-C79E86D6FFB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3" creationId="{84CE4811-9C03-4411-AF6E-F7DC4BBCB13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5" creationId="{2923B9B1-3B97-4E40-A5A6-EEBD3E16230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6" creationId="{F7B9FFAD-C496-4DBD-9DA9-B386796534DD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7" creationId="{A4B66AEA-ADDA-4595-B229-A73D1C8A7CC6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9" creationId="{94840FF8-E82E-444B-8BDC-0615961F79B4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0" creationId="{70AC7BF2-54B2-4633-B92E-822E63AD2401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2" creationId="{3C7E0109-844B-448F-AEFC-9153393BB5FA}"/>
          </ac:spMkLst>
        </pc:spChg>
        <pc:spChg chg="add mod topLvl">
          <ac:chgData name="Jonas Bjurel" userId="6b799b81391c3a9b" providerId="LiveId" clId="{9DB32660-02BB-4DE8-853E-B49DBFBF94BE}" dt="2021-09-17T17:13:02.197" v="1423" actId="20577"/>
          <ac:spMkLst>
            <pc:docMk/>
            <pc:sldMk cId="2326088939" sldId="259"/>
            <ac:spMk id="23" creationId="{050CFFF7-CFEE-43D3-A53B-C47D43B3575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4" creationId="{C5FC7B46-2282-43BE-BE85-85EA31662BE3}"/>
          </ac:spMkLst>
        </pc:spChg>
        <pc:spChg chg="add del mod">
          <ac:chgData name="Jonas Bjurel" userId="6b799b81391c3a9b" providerId="LiveId" clId="{9DB32660-02BB-4DE8-853E-B49DBFBF94BE}" dt="2021-09-16T14:14:19.450" v="1143" actId="478"/>
          <ac:spMkLst>
            <pc:docMk/>
            <pc:sldMk cId="2326088939" sldId="259"/>
            <ac:spMk id="26" creationId="{01457150-9FAD-4385-AD02-086DCBFBEA1F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7" creationId="{C028F817-25CE-497B-9BA7-D093C3187B02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8" creationId="{8123A835-EFC5-4975-9223-8FAE24F5F9F9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0" creationId="{ED3FA253-E540-4D54-948F-3446B5C793F8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1" creationId="{AD0BEDDB-9A9F-4675-9D70-42A077B30B7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3" creationId="{2C469726-4EE3-4A1D-ABA9-2323A0D9250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4" creationId="{400BEED6-64BF-4CC1-8018-116C9972AE9C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6" creationId="{B8A54491-051B-461A-9C15-03836BB31565}"/>
          </ac:spMkLst>
        </pc:spChg>
        <pc:spChg chg="add mod">
          <ac:chgData name="Jonas Bjurel" userId="6b799b81391c3a9b" providerId="LiveId" clId="{9DB32660-02BB-4DE8-853E-B49DBFBF94BE}" dt="2021-09-16T17:41:37.279" v="1213" actId="1076"/>
          <ac:spMkLst>
            <pc:docMk/>
            <pc:sldMk cId="2326088939" sldId="259"/>
            <ac:spMk id="38" creationId="{5211F8B3-0E75-4103-B82F-F03F5BB53688}"/>
          </ac:spMkLst>
        </pc:spChg>
        <pc:spChg chg="add mod">
          <ac:chgData name="Jonas Bjurel" userId="6b799b81391c3a9b" providerId="LiveId" clId="{9DB32660-02BB-4DE8-853E-B49DBFBF94BE}" dt="2021-09-16T17:39:57.672" v="1208" actId="1076"/>
          <ac:spMkLst>
            <pc:docMk/>
            <pc:sldMk cId="2326088939" sldId="259"/>
            <ac:spMk id="39" creationId="{E7619F43-ED60-4E2D-9999-8A8E7915EC9D}"/>
          </ac:spMkLst>
        </pc:spChg>
        <pc:spChg chg="add mod">
          <ac:chgData name="Jonas Bjurel" userId="6b799b81391c3a9b" providerId="LiveId" clId="{9DB32660-02BB-4DE8-853E-B49DBFBF94BE}" dt="2021-09-16T17:41:57.499" v="1221" actId="1076"/>
          <ac:spMkLst>
            <pc:docMk/>
            <pc:sldMk cId="2326088939" sldId="259"/>
            <ac:spMk id="40" creationId="{5949B677-12E1-4B39-A4A4-557EAE2BFD39}"/>
          </ac:spMkLst>
        </pc:spChg>
        <pc:spChg chg="add mod">
          <ac:chgData name="Jonas Bjurel" userId="6b799b81391c3a9b" providerId="LiveId" clId="{9DB32660-02BB-4DE8-853E-B49DBFBF94BE}" dt="2021-09-16T17:42:17.650" v="1224" actId="14100"/>
          <ac:spMkLst>
            <pc:docMk/>
            <pc:sldMk cId="2326088939" sldId="259"/>
            <ac:spMk id="41" creationId="{2B8F48E5-38DD-46B2-A16B-5FF1AAFDE930}"/>
          </ac:spMkLst>
        </pc:spChg>
        <pc:spChg chg="add mod">
          <ac:chgData name="Jonas Bjurel" userId="6b799b81391c3a9b" providerId="LiveId" clId="{9DB32660-02BB-4DE8-853E-B49DBFBF94BE}" dt="2021-09-16T17:42:39.910" v="1233" actId="1076"/>
          <ac:spMkLst>
            <pc:docMk/>
            <pc:sldMk cId="2326088939" sldId="259"/>
            <ac:spMk id="42" creationId="{BBB799C8-6F24-4592-81FB-C7028DA81A5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46" creationId="{7F682DF9-2E79-4A0F-A57D-BCBBA43398E5}"/>
          </ac:spMkLst>
        </pc:spChg>
        <pc:spChg chg="add del mod">
          <ac:chgData name="Jonas Bjurel" userId="6b799b81391c3a9b" providerId="LiveId" clId="{9DB32660-02BB-4DE8-853E-B49DBFBF94BE}" dt="2021-09-16T18:36:33.713" v="1256"/>
          <ac:spMkLst>
            <pc:docMk/>
            <pc:sldMk cId="2326088939" sldId="259"/>
            <ac:spMk id="47" creationId="{4829E92D-B357-41F4-8E5C-13B83D2F711B}"/>
          </ac:spMkLst>
        </pc:spChg>
        <pc:spChg chg="add mod">
          <ac:chgData name="Jonas Bjurel" userId="6b799b81391c3a9b" providerId="LiveId" clId="{9DB32660-02BB-4DE8-853E-B49DBFBF94BE}" dt="2021-09-16T18:39:06.582" v="1390" actId="20577"/>
          <ac:spMkLst>
            <pc:docMk/>
            <pc:sldMk cId="2326088939" sldId="259"/>
            <ac:spMk id="48" creationId="{370EAEE4-4048-4381-B389-8D3A2EAC5966}"/>
          </ac:spMkLst>
        </pc:spChg>
        <pc:spChg chg="add mod">
          <ac:chgData name="Jonas Bjurel" userId="6b799b81391c3a9b" providerId="LiveId" clId="{9DB32660-02BB-4DE8-853E-B49DBFBF94BE}" dt="2021-09-17T17:12:08.983" v="1405" actId="1076"/>
          <ac:spMkLst>
            <pc:docMk/>
            <pc:sldMk cId="2326088939" sldId="259"/>
            <ac:spMk id="50" creationId="{8D1CFD3D-8109-432B-BB2C-CC8DEE5BB67E}"/>
          </ac:spMkLst>
        </pc:spChg>
        <pc:spChg chg="add mod">
          <ac:chgData name="Jonas Bjurel" userId="6b799b81391c3a9b" providerId="LiveId" clId="{9DB32660-02BB-4DE8-853E-B49DBFBF94BE}" dt="2021-09-17T17:12:26.789" v="1419" actId="20577"/>
          <ac:spMkLst>
            <pc:docMk/>
            <pc:sldMk cId="2326088939" sldId="259"/>
            <ac:spMk id="52" creationId="{14135B17-DD80-4688-BDD0-79CC16416B72}"/>
          </ac:spMkLst>
        </pc:spChg>
        <pc:grpChg chg="add del mod">
          <ac:chgData name="Jonas Bjurel" userId="6b799b81391c3a9b" providerId="LiveId" clId="{9DB32660-02BB-4DE8-853E-B49DBFBF94BE}" dt="2021-09-16T14:54:49.891" v="1175" actId="165"/>
          <ac:grpSpMkLst>
            <pc:docMk/>
            <pc:sldMk cId="2326088939" sldId="259"/>
            <ac:grpSpMk id="37" creationId="{344887D0-3E62-4B65-AEE8-1EA2D067B7D1}"/>
          </ac:grpSpMkLst>
        </pc:grpChg>
        <pc:grpChg chg="add del mod">
          <ac:chgData name="Jonas Bjurel" userId="6b799b81391c3a9b" providerId="LiveId" clId="{9DB32660-02BB-4DE8-853E-B49DBFBF94BE}" dt="2021-09-17T17:11:58.755" v="1403" actId="165"/>
          <ac:grpSpMkLst>
            <pc:docMk/>
            <pc:sldMk cId="2326088939" sldId="259"/>
            <ac:grpSpMk id="49" creationId="{7868AE8A-FAE6-4128-B8C0-985823BD8150}"/>
          </ac:grpSpMkLst>
        </pc:grpChg>
        <pc:cxnChg chg="add mod topLvl">
          <ac:chgData name="Jonas Bjurel" userId="6b799b81391c3a9b" providerId="LiveId" clId="{9DB32660-02BB-4DE8-853E-B49DBFBF94BE}" dt="2021-09-16T15:04:36.280" v="1184" actId="1076"/>
          <ac:cxnSpMkLst>
            <pc:docMk/>
            <pc:sldMk cId="2326088939" sldId="259"/>
            <ac:cxnSpMk id="6" creationId="{D500EAB5-88C2-4EE2-B56F-6F08BA7840FB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0" creationId="{5D128E60-F6E2-41D3-B386-8D7E4D19C9EE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4" creationId="{119A0FD4-F4DF-41D8-BFBD-7A6FCF4E531C}"/>
          </ac:cxnSpMkLst>
        </pc:cxnChg>
        <pc:cxnChg chg="add mod topLvl">
          <ac:chgData name="Jonas Bjurel" userId="6b799b81391c3a9b" providerId="LiveId" clId="{9DB32660-02BB-4DE8-853E-B49DBFBF94BE}" dt="2021-09-16T14:54:49.891" v="1175" actId="165"/>
          <ac:cxnSpMkLst>
            <pc:docMk/>
            <pc:sldMk cId="2326088939" sldId="259"/>
            <ac:cxnSpMk id="18" creationId="{0F48C76A-190D-449F-B6EC-1B38798ED4C7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1" creationId="{791F442A-7571-4058-B637-B980E513F5EC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5" creationId="{AF5C3CB0-ABD3-48D9-AF71-EB9E83D91BC5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9" creationId="{78DE108B-BA13-4866-8071-12F7DDB5C8B9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2" creationId="{D552B2BF-ED68-4CE9-A1C5-DF816C6AAD3F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5" creationId="{2DF6CBD4-39E5-4679-B429-BCE99023FBBB}"/>
          </ac:cxnSpMkLst>
        </pc:cxnChg>
        <pc:cxnChg chg="add">
          <ac:chgData name="Jonas Bjurel" userId="6b799b81391c3a9b" providerId="LiveId" clId="{9DB32660-02BB-4DE8-853E-B49DBFBF94BE}" dt="2021-09-16T17:42:52.438" v="1234" actId="11529"/>
          <ac:cxnSpMkLst>
            <pc:docMk/>
            <pc:sldMk cId="2326088939" sldId="259"/>
            <ac:cxnSpMk id="44" creationId="{D5C3BB2B-A0A4-4545-8F6A-B7823C70D0B9}"/>
          </ac:cxnSpMkLst>
        </pc:cxnChg>
        <pc:cxnChg chg="add mod">
          <ac:chgData name="Jonas Bjurel" userId="6b799b81391c3a9b" providerId="LiveId" clId="{9DB32660-02BB-4DE8-853E-B49DBFBF94BE}" dt="2021-09-16T17:43:13.151" v="1236" actId="1076"/>
          <ac:cxnSpMkLst>
            <pc:docMk/>
            <pc:sldMk cId="2326088939" sldId="259"/>
            <ac:cxnSpMk id="45" creationId="{CAB99E57-0D9E-49EE-97C5-545EF7E3F811}"/>
          </ac:cxnSpMkLst>
        </pc:cxnChg>
        <pc:cxnChg chg="add mod">
          <ac:chgData name="Jonas Bjurel" userId="6b799b81391c3a9b" providerId="LiveId" clId="{9DB32660-02BB-4DE8-853E-B49DBFBF94BE}" dt="2021-09-17T17:12:08.983" v="1405" actId="1076"/>
          <ac:cxnSpMkLst>
            <pc:docMk/>
            <pc:sldMk cId="2326088939" sldId="259"/>
            <ac:cxnSpMk id="51" creationId="{778224DD-4B96-40FE-A0E6-B7EDC08DB4D8}"/>
          </ac:cxnSpMkLst>
        </pc:cxnChg>
      </pc:sldChg>
      <pc:sldChg chg="addSp delSp modSp new del mod">
        <pc:chgData name="Jonas Bjurel" userId="6b799b81391c3a9b" providerId="LiveId" clId="{9DB32660-02BB-4DE8-853E-B49DBFBF94BE}" dt="2021-09-10T20:41:45.442" v="973" actId="2696"/>
        <pc:sldMkLst>
          <pc:docMk/>
          <pc:sldMk cId="3816925047" sldId="259"/>
        </pc:sldMkLst>
        <pc:spChg chg="del">
          <ac:chgData name="Jonas Bjurel" userId="6b799b81391c3a9b" providerId="LiveId" clId="{9DB32660-02BB-4DE8-853E-B49DBFBF94BE}" dt="2021-08-29T14:20:38.814" v="1" actId="21"/>
          <ac:spMkLst>
            <pc:docMk/>
            <pc:sldMk cId="3816925047" sldId="259"/>
            <ac:spMk id="3" creationId="{9F98DB77-4AFD-45D3-89C2-81C57D1F6637}"/>
          </ac:spMkLst>
        </pc:spChg>
        <pc:spChg chg="add mod">
          <ac:chgData name="Jonas Bjurel" userId="6b799b81391c3a9b" providerId="LiveId" clId="{9DB32660-02BB-4DE8-853E-B49DBFBF94BE}" dt="2021-08-29T14:23:08.356" v="36" actId="1076"/>
          <ac:spMkLst>
            <pc:docMk/>
            <pc:sldMk cId="3816925047" sldId="259"/>
            <ac:spMk id="32" creationId="{DBB2D2B8-2222-4F18-8C1C-5E6938012EAD}"/>
          </ac:spMkLst>
        </pc:spChg>
        <pc:spChg chg="add del mod">
          <ac:chgData name="Jonas Bjurel" userId="6b799b81391c3a9b" providerId="LiveId" clId="{9DB32660-02BB-4DE8-853E-B49DBFBF94BE}" dt="2021-08-29T14:27:20.598" v="81"/>
          <ac:spMkLst>
            <pc:docMk/>
            <pc:sldMk cId="3816925047" sldId="259"/>
            <ac:spMk id="47" creationId="{6DE2412C-57DC-4AF9-BBCA-669C313601B0}"/>
          </ac:spMkLst>
        </pc:spChg>
        <pc:spChg chg="add mod">
          <ac:chgData name="Jonas Bjurel" userId="6b799b81391c3a9b" providerId="LiveId" clId="{9DB32660-02BB-4DE8-853E-B49DBFBF94BE}" dt="2021-08-29T14:27:43.409" v="90" actId="1076"/>
          <ac:spMkLst>
            <pc:docMk/>
            <pc:sldMk cId="3816925047" sldId="259"/>
            <ac:spMk id="48" creationId="{96154B3B-9D86-4D91-B9B9-9FB0A4F920BC}"/>
          </ac:spMkLst>
        </pc:spChg>
        <pc:spChg chg="add mod">
          <ac:chgData name="Jonas Bjurel" userId="6b799b81391c3a9b" providerId="LiveId" clId="{9DB32660-02BB-4DE8-853E-B49DBFBF94BE}" dt="2021-08-29T14:40:26.666" v="145" actId="20577"/>
          <ac:spMkLst>
            <pc:docMk/>
            <pc:sldMk cId="3816925047" sldId="259"/>
            <ac:spMk id="54" creationId="{01F79CEF-6EA8-4339-A2B2-454CA6C08707}"/>
          </ac:spMkLst>
        </pc:spChg>
        <pc:spChg chg="add mod">
          <ac:chgData name="Jonas Bjurel" userId="6b799b81391c3a9b" providerId="LiveId" clId="{9DB32660-02BB-4DE8-853E-B49DBFBF94BE}" dt="2021-08-29T14:41:11.090" v="183" actId="20577"/>
          <ac:spMkLst>
            <pc:docMk/>
            <pc:sldMk cId="3816925047" sldId="259"/>
            <ac:spMk id="60" creationId="{7FE9AB5E-AF78-4669-865F-8ABC91522DF3}"/>
          </ac:spMkLst>
        </pc:spChg>
        <pc:spChg chg="add mod">
          <ac:chgData name="Jonas Bjurel" userId="6b799b81391c3a9b" providerId="LiveId" clId="{9DB32660-02BB-4DE8-853E-B49DBFBF94BE}" dt="2021-08-29T14:45:46.258" v="253" actId="20577"/>
          <ac:spMkLst>
            <pc:docMk/>
            <pc:sldMk cId="3816925047" sldId="259"/>
            <ac:spMk id="100" creationId="{F143117E-E648-47FF-8030-B634824934DD}"/>
          </ac:spMkLst>
        </pc:spChg>
        <pc:spChg chg="add mod">
          <ac:chgData name="Jonas Bjurel" userId="6b799b81391c3a9b" providerId="LiveId" clId="{9DB32660-02BB-4DE8-853E-B49DBFBF94BE}" dt="2021-08-29T14:49:59.262" v="365" actId="20577"/>
          <ac:spMkLst>
            <pc:docMk/>
            <pc:sldMk cId="3816925047" sldId="259"/>
            <ac:spMk id="119" creationId="{ACECAB9D-3105-4346-949A-E0321D082A9D}"/>
          </ac:spMkLst>
        </pc:spChg>
        <pc:spChg chg="add mod">
          <ac:chgData name="Jonas Bjurel" userId="6b799b81391c3a9b" providerId="LiveId" clId="{9DB32660-02BB-4DE8-853E-B49DBFBF94BE}" dt="2021-08-29T14:51:58.517" v="386" actId="20577"/>
          <ac:spMkLst>
            <pc:docMk/>
            <pc:sldMk cId="3816925047" sldId="259"/>
            <ac:spMk id="128" creationId="{CE328AE6-F577-4CB6-87C9-0064CB37FD10}"/>
          </ac:spMkLst>
        </pc:spChg>
        <pc:spChg chg="add mod">
          <ac:chgData name="Jonas Bjurel" userId="6b799b81391c3a9b" providerId="LiveId" clId="{9DB32660-02BB-4DE8-853E-B49DBFBF94BE}" dt="2021-08-29T15:29:04.478" v="481" actId="1076"/>
          <ac:spMkLst>
            <pc:docMk/>
            <pc:sldMk cId="3816925047" sldId="259"/>
            <ac:spMk id="178" creationId="{A47552F7-F8EB-46FD-8515-CF520548CD1A}"/>
          </ac:spMkLst>
        </pc:spChg>
        <pc:spChg chg="add mod">
          <ac:chgData name="Jonas Bjurel" userId="6b799b81391c3a9b" providerId="LiveId" clId="{9DB32660-02BB-4DE8-853E-B49DBFBF94BE}" dt="2021-08-29T15:29:45.099" v="492" actId="1076"/>
          <ac:spMkLst>
            <pc:docMk/>
            <pc:sldMk cId="3816925047" sldId="259"/>
            <ac:spMk id="182" creationId="{1F6DCD38-555C-42A4-914F-62854A14803A}"/>
          </ac:spMkLst>
        </pc:s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0" creationId="{2D67179A-4252-45E6-AF4C-6A0004CADE62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1" creationId="{DEE55EC6-09B4-4785-8891-3C2192FEFC75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4" creationId="{25140031-0C90-44E8-825C-B4D13E403CB8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7" creationId="{A3116E65-ECEE-4E77-B670-7B0748445709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20" creationId="{BCFFA97F-7448-49F9-9B7C-BF4D1E494A7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3" creationId="{85FC286C-9002-40BC-B1C5-9D8DF34D9267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6" creationId="{31126043-F625-46B5-800C-26E8B8B2BE0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9" creationId="{907C2553-32F7-4CFE-8D64-22CF7E7E9365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35" creationId="{1F6D2203-C6ED-4354-870E-9BD4650FC2E1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0" creationId="{14081861-37B1-4544-8C16-8C4D61F46FFA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9" creationId="{4E63EA71-4D2D-4A49-8DF2-25B45BB5FBC9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52" creationId="{45E3941E-C609-4B8D-99FB-671B8EC4FEBB}"/>
          </ac:grpSpMkLst>
        </pc:grpChg>
        <pc:grpChg chg="add del mod">
          <ac:chgData name="Jonas Bjurel" userId="6b799b81391c3a9b" providerId="LiveId" clId="{9DB32660-02BB-4DE8-853E-B49DBFBF94BE}" dt="2021-08-29T15:26:36.646" v="458" actId="21"/>
          <ac:grpSpMkLst>
            <pc:docMk/>
            <pc:sldMk cId="3816925047" sldId="259"/>
            <ac:grpSpMk id="167" creationId="{99421997-1647-48A6-8822-B1C7059DBECC}"/>
          </ac:grpSpMkLst>
        </pc:grpChg>
        <pc:grpChg chg="add del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0" creationId="{142123C1-96F5-4EE7-A1A6-8403B4C2E57B}"/>
          </ac:grpSpMkLst>
        </pc:grpChg>
        <pc:grpChg chg="add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3" creationId="{78AFF2EC-0DE8-4733-9059-EA4ADE13AFB5}"/>
          </ac:grpSpMkLst>
        </pc:grp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5" creationId="{87C23B97-3B52-46AE-BDF4-D9D96DA5FAA1}"/>
          </ac:cxnSpMkLst>
        </pc:cxn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7" creationId="{AA22AF9E-A6C9-4699-BD9B-05B503153245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8" creationId="{F1BB2F3A-6966-4191-B805-2C740916E723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9" creationId="{D0D3BE4A-C434-49A3-BFE5-C2DD4BE33240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2" creationId="{66D47B5B-CE74-4B3C-95C7-0FAD93B93ADA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3" creationId="{B23FE8C4-CCC3-486E-ABC4-0368BC7A4BE8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5" creationId="{A3686EB3-3C21-4081-A88C-341415CDB2B1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6" creationId="{F59CA5C4-C191-44BC-8CE3-24C5193CCE87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8" creationId="{1179AAB1-1FD5-4F05-A703-06FB6EEFDAC1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9" creationId="{72B322B5-EB82-4A37-8E91-89F6A902C494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1" creationId="{08B6C45F-F82D-4120-8603-F0A11867800C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2" creationId="{36A332E3-D0FD-4EB0-B43F-155EF20E2E53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4" creationId="{A60538B5-38F5-45D8-A15D-624FBC32CB6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5" creationId="{F714C6BF-B5E4-4AA8-82B1-82F2EB76CF47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7" creationId="{8A125E17-C8C1-4A21-AE81-6B227A64A739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8" creationId="{6128A7AB-E0E1-4DF8-AE44-76D7DDE573B2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0" creationId="{6FCBA4E3-509D-48AE-A152-FF0005A8497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1" creationId="{1BD49A8A-AC6C-4869-81CF-0F08D764F41F}"/>
          </ac:cxnSpMkLst>
        </pc:cxnChg>
        <pc:cxnChg chg="add del mod">
          <ac:chgData name="Jonas Bjurel" userId="6b799b81391c3a9b" providerId="LiveId" clId="{9DB32660-02BB-4DE8-853E-B49DBFBF94BE}" dt="2021-08-29T14:48:22.409" v="275" actId="478"/>
          <ac:cxnSpMkLst>
            <pc:docMk/>
            <pc:sldMk cId="3816925047" sldId="259"/>
            <ac:cxnSpMk id="34" creationId="{EEF4C9B7-67D1-45CC-B864-5A6DAFBBD6DF}"/>
          </ac:cxnSpMkLst>
        </pc:cxnChg>
        <pc:cxnChg chg="add del mod">
          <ac:chgData name="Jonas Bjurel" userId="6b799b81391c3a9b" providerId="LiveId" clId="{9DB32660-02BB-4DE8-853E-B49DBFBF94BE}" dt="2021-08-29T14:48:21.265" v="274" actId="478"/>
          <ac:cxnSpMkLst>
            <pc:docMk/>
            <pc:sldMk cId="3816925047" sldId="259"/>
            <ac:cxnSpMk id="35" creationId="{F9936B57-5FEE-465C-A95F-CD72ACEC721A}"/>
          </ac:cxnSpMkLst>
        </pc:cxnChg>
        <pc:cxnChg chg="add mod">
          <ac:chgData name="Jonas Bjurel" userId="6b799b81391c3a9b" providerId="LiveId" clId="{9DB32660-02BB-4DE8-853E-B49DBFBF94BE}" dt="2021-08-29T14:23:38.904" v="42" actId="1076"/>
          <ac:cxnSpMkLst>
            <pc:docMk/>
            <pc:sldMk cId="3816925047" sldId="259"/>
            <ac:cxnSpMk id="36" creationId="{0DD132AF-2961-4E23-89E8-3BED3DF7B39D}"/>
          </ac:cxnSpMkLst>
        </pc:cxnChg>
        <pc:cxnChg chg="add mod">
          <ac:chgData name="Jonas Bjurel" userId="6b799b81391c3a9b" providerId="LiveId" clId="{9DB32660-02BB-4DE8-853E-B49DBFBF94BE}" dt="2021-08-29T14:48:40.863" v="307" actId="1037"/>
          <ac:cxnSpMkLst>
            <pc:docMk/>
            <pc:sldMk cId="3816925047" sldId="259"/>
            <ac:cxnSpMk id="37" creationId="{0B90DCB2-864C-4964-A371-F4D1FCF6F8F4}"/>
          </ac:cxnSpMkLst>
        </pc:cxnChg>
        <pc:cxnChg chg="add mod">
          <ac:chgData name="Jonas Bjurel" userId="6b799b81391c3a9b" providerId="LiveId" clId="{9DB32660-02BB-4DE8-853E-B49DBFBF94BE}" dt="2021-08-29T14:43:38.703" v="203" actId="14100"/>
          <ac:cxnSpMkLst>
            <pc:docMk/>
            <pc:sldMk cId="3816925047" sldId="259"/>
            <ac:cxnSpMk id="39" creationId="{22C43EF3-0C2B-4CC3-A85C-0025B01D8EB7}"/>
          </ac:cxnSpMkLst>
        </pc:cxnChg>
        <pc:cxnChg chg="add mod">
          <ac:chgData name="Jonas Bjurel" userId="6b799b81391c3a9b" providerId="LiveId" clId="{9DB32660-02BB-4DE8-853E-B49DBFBF94BE}" dt="2021-08-29T14:43:34.319" v="202" actId="1036"/>
          <ac:cxnSpMkLst>
            <pc:docMk/>
            <pc:sldMk cId="3816925047" sldId="259"/>
            <ac:cxnSpMk id="41" creationId="{2C16B00A-FAEF-4CA7-A2BD-5FFE4ABCC4AC}"/>
          </ac:cxnSpMkLst>
        </pc:cxnChg>
        <pc:cxnChg chg="add mod">
          <ac:chgData name="Jonas Bjurel" userId="6b799b81391c3a9b" providerId="LiveId" clId="{9DB32660-02BB-4DE8-853E-B49DBFBF94BE}" dt="2021-08-29T14:43:42.594" v="204" actId="14100"/>
          <ac:cxnSpMkLst>
            <pc:docMk/>
            <pc:sldMk cId="3816925047" sldId="259"/>
            <ac:cxnSpMk id="43" creationId="{6A59EE30-BA9D-4208-BB3F-BC3E57CDB9C5}"/>
          </ac:cxnSpMkLst>
        </pc:cxnChg>
        <pc:cxnChg chg="add mod">
          <ac:chgData name="Jonas Bjurel" userId="6b799b81391c3a9b" providerId="LiveId" clId="{9DB32660-02BB-4DE8-853E-B49DBFBF94BE}" dt="2021-08-29T14:58:45.663" v="449" actId="1076"/>
          <ac:cxnSpMkLst>
            <pc:docMk/>
            <pc:sldMk cId="3816925047" sldId="259"/>
            <ac:cxnSpMk id="44" creationId="{38CC50E8-260A-47A5-8118-1DAC7E919E08}"/>
          </ac:cxnSpMkLst>
        </pc:cxnChg>
        <pc:cxnChg chg="add mod">
          <ac:chgData name="Jonas Bjurel" userId="6b799b81391c3a9b" providerId="LiveId" clId="{9DB32660-02BB-4DE8-853E-B49DBFBF94BE}" dt="2021-08-29T14:58:50.584" v="450" actId="1076"/>
          <ac:cxnSpMkLst>
            <pc:docMk/>
            <pc:sldMk cId="3816925047" sldId="259"/>
            <ac:cxnSpMk id="45" creationId="{3EA322AD-9055-493A-8891-391B729A07BF}"/>
          </ac:cxnSpMkLst>
        </pc:cxnChg>
        <pc:cxnChg chg="add mod">
          <ac:chgData name="Jonas Bjurel" userId="6b799b81391c3a9b" providerId="LiveId" clId="{9DB32660-02BB-4DE8-853E-B49DBFBF94BE}" dt="2021-08-29T14:44:00.535" v="208" actId="14100"/>
          <ac:cxnSpMkLst>
            <pc:docMk/>
            <pc:sldMk cId="3816925047" sldId="259"/>
            <ac:cxnSpMk id="49" creationId="{27285FB2-4B78-4C7F-8B0E-2CE1528618EC}"/>
          </ac:cxnSpMkLst>
        </pc:cxnChg>
        <pc:cxnChg chg="add mod">
          <ac:chgData name="Jonas Bjurel" userId="6b799b81391c3a9b" providerId="LiveId" clId="{9DB32660-02BB-4DE8-853E-B49DBFBF94BE}" dt="2021-08-29T14:44:10.275" v="211" actId="1035"/>
          <ac:cxnSpMkLst>
            <pc:docMk/>
            <pc:sldMk cId="3816925047" sldId="259"/>
            <ac:cxnSpMk id="50" creationId="{A6EDC868-2E98-4D57-8987-F43D4F0BC0CC}"/>
          </ac:cxnSpMkLst>
        </pc:cxnChg>
        <pc:cxnChg chg="add mod">
          <ac:chgData name="Jonas Bjurel" userId="6b799b81391c3a9b" providerId="LiveId" clId="{9DB32660-02BB-4DE8-853E-B49DBFBF94BE}" dt="2021-08-29T14:44:15.879" v="212" actId="14100"/>
          <ac:cxnSpMkLst>
            <pc:docMk/>
            <pc:sldMk cId="3816925047" sldId="259"/>
            <ac:cxnSpMk id="51" creationId="{C8E7F39F-C9E9-4040-A759-3765F1DA12FE}"/>
          </ac:cxnSpMkLst>
        </pc:cxnChg>
        <pc:cxnChg chg="add mod">
          <ac:chgData name="Jonas Bjurel" userId="6b799b81391c3a9b" providerId="LiveId" clId="{9DB32660-02BB-4DE8-853E-B49DBFBF94BE}" dt="2021-08-29T14:59:01.991" v="451" actId="1076"/>
          <ac:cxnSpMkLst>
            <pc:docMk/>
            <pc:sldMk cId="3816925047" sldId="259"/>
            <ac:cxnSpMk id="52" creationId="{CB095A18-2022-40FC-B5DC-A61503BEBDB1}"/>
          </ac:cxnSpMkLst>
        </pc:cxnChg>
        <pc:cxnChg chg="add mod">
          <ac:chgData name="Jonas Bjurel" userId="6b799b81391c3a9b" providerId="LiveId" clId="{9DB32660-02BB-4DE8-853E-B49DBFBF94BE}" dt="2021-08-29T14:59:07.480" v="452" actId="14100"/>
          <ac:cxnSpMkLst>
            <pc:docMk/>
            <pc:sldMk cId="3816925047" sldId="259"/>
            <ac:cxnSpMk id="53" creationId="{7F13D1CB-541D-47C6-B77F-466752FA4B98}"/>
          </ac:cxnSpMkLst>
        </pc:cxnChg>
        <pc:cxnChg chg="add mod">
          <ac:chgData name="Jonas Bjurel" userId="6b799b81391c3a9b" providerId="LiveId" clId="{9DB32660-02BB-4DE8-853E-B49DBFBF94BE}" dt="2021-08-29T14:44:23.671" v="213" actId="1076"/>
          <ac:cxnSpMkLst>
            <pc:docMk/>
            <pc:sldMk cId="3816925047" sldId="259"/>
            <ac:cxnSpMk id="56" creationId="{07392366-790F-4CC6-B539-2CCC568EC3DA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1" creationId="{5C9E7CB9-81EB-45E9-8DED-CE9F46EECCDB}"/>
          </ac:cxnSpMkLst>
        </pc:cxnChg>
        <pc:cxnChg chg="add mod">
          <ac:chgData name="Jonas Bjurel" userId="6b799b81391c3a9b" providerId="LiveId" clId="{9DB32660-02BB-4DE8-853E-B49DBFBF94BE}" dt="2021-08-29T14:57:07.324" v="431" actId="14100"/>
          <ac:cxnSpMkLst>
            <pc:docMk/>
            <pc:sldMk cId="3816925047" sldId="259"/>
            <ac:cxnSpMk id="63" creationId="{73768EB9-ACD1-4386-AAA3-D004BE905609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5" creationId="{F867664C-F791-428C-826E-44A754DC0AA5}"/>
          </ac:cxnSpMkLst>
        </pc:cxnChg>
        <pc:cxnChg chg="add mod">
          <ac:chgData name="Jonas Bjurel" userId="6b799b81391c3a9b" providerId="LiveId" clId="{9DB32660-02BB-4DE8-853E-B49DBFBF94BE}" dt="2021-08-29T14:46:43.696" v="263" actId="14100"/>
          <ac:cxnSpMkLst>
            <pc:docMk/>
            <pc:sldMk cId="3816925047" sldId="259"/>
            <ac:cxnSpMk id="66" creationId="{B6877D85-F56D-4D85-BAF1-CB4E64A07A9D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74" creationId="{6BB4E019-6210-4AB7-8CBC-692E3EB2EE40}"/>
          </ac:cxnSpMkLst>
        </pc:cxnChg>
        <pc:cxnChg chg="add mod">
          <ac:chgData name="Jonas Bjurel" userId="6b799b81391c3a9b" providerId="LiveId" clId="{9DB32660-02BB-4DE8-853E-B49DBFBF94BE}" dt="2021-08-29T14:44:31.494" v="215" actId="14100"/>
          <ac:cxnSpMkLst>
            <pc:docMk/>
            <pc:sldMk cId="3816925047" sldId="259"/>
            <ac:cxnSpMk id="77" creationId="{509A0788-03D9-493D-B578-3C145F46A2D9}"/>
          </ac:cxnSpMkLst>
        </pc:cxnChg>
        <pc:cxnChg chg="add mod">
          <ac:chgData name="Jonas Bjurel" userId="6b799b81391c3a9b" providerId="LiveId" clId="{9DB32660-02BB-4DE8-853E-B49DBFBF94BE}" dt="2021-08-29T14:46:04.499" v="256" actId="1035"/>
          <ac:cxnSpMkLst>
            <pc:docMk/>
            <pc:sldMk cId="3816925047" sldId="259"/>
            <ac:cxnSpMk id="78" creationId="{2BFB458D-C753-4AEA-AD64-7FDDD2483A0B}"/>
          </ac:cxnSpMkLst>
        </pc:cxnChg>
        <pc:cxnChg chg="add mod">
          <ac:chgData name="Jonas Bjurel" userId="6b799b81391c3a9b" providerId="LiveId" clId="{9DB32660-02BB-4DE8-853E-B49DBFBF94BE}" dt="2021-08-29T14:58:09.611" v="447" actId="14100"/>
          <ac:cxnSpMkLst>
            <pc:docMk/>
            <pc:sldMk cId="3816925047" sldId="259"/>
            <ac:cxnSpMk id="79" creationId="{B75F1868-52F5-461B-8B9E-C041EA7CF37E}"/>
          </ac:cxnSpMkLst>
        </pc:cxnChg>
        <pc:cxnChg chg="add mod">
          <ac:chgData name="Jonas Bjurel" userId="6b799b81391c3a9b" providerId="LiveId" clId="{9DB32660-02BB-4DE8-853E-B49DBFBF94BE}" dt="2021-08-29T15:30:54.165" v="501" actId="1036"/>
          <ac:cxnSpMkLst>
            <pc:docMk/>
            <pc:sldMk cId="3816925047" sldId="259"/>
            <ac:cxnSpMk id="80" creationId="{2F6E6F5D-4A25-4468-82AE-E0A9F4E6E35B}"/>
          </ac:cxnSpMkLst>
        </pc:cxnChg>
        <pc:cxnChg chg="add mod">
          <ac:chgData name="Jonas Bjurel" userId="6b799b81391c3a9b" providerId="LiveId" clId="{9DB32660-02BB-4DE8-853E-B49DBFBF94BE}" dt="2021-08-29T15:26:53.956" v="459" actId="1076"/>
          <ac:cxnSpMkLst>
            <pc:docMk/>
            <pc:sldMk cId="3816925047" sldId="259"/>
            <ac:cxnSpMk id="81" creationId="{6B230862-1D8C-4109-9261-5807D5DEFA77}"/>
          </ac:cxnSpMkLst>
        </pc:cxnChg>
        <pc:cxnChg chg="add mod">
          <ac:chgData name="Jonas Bjurel" userId="6b799b81391c3a9b" providerId="LiveId" clId="{9DB32660-02BB-4DE8-853E-B49DBFBF94BE}" dt="2021-08-29T14:43:49.428" v="206" actId="1076"/>
          <ac:cxnSpMkLst>
            <pc:docMk/>
            <pc:sldMk cId="3816925047" sldId="259"/>
            <ac:cxnSpMk id="85" creationId="{DBBB842D-1B0B-426C-B1A1-F59B6C5DDE65}"/>
          </ac:cxnSpMkLst>
        </pc:cxnChg>
        <pc:cxnChg chg="add del mod">
          <ac:chgData name="Jonas Bjurel" userId="6b799b81391c3a9b" providerId="LiveId" clId="{9DB32660-02BB-4DE8-853E-B49DBFBF94BE}" dt="2021-08-29T14:45:00.735" v="219"/>
          <ac:cxnSpMkLst>
            <pc:docMk/>
            <pc:sldMk cId="3816925047" sldId="259"/>
            <ac:cxnSpMk id="99" creationId="{5AEB49BB-4D68-4121-99C1-5764F366D686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4" creationId="{74B91A26-C50D-4DFE-968E-CB5AC9433B52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5" creationId="{ED336C30-CFA9-4D06-97CF-BF1184DC0414}"/>
          </ac:cxnSpMkLst>
        </pc:cxnChg>
        <pc:cxnChg chg="add mod">
          <ac:chgData name="Jonas Bjurel" userId="6b799b81391c3a9b" providerId="LiveId" clId="{9DB32660-02BB-4DE8-853E-B49DBFBF94BE}" dt="2021-08-29T14:49:24.165" v="357" actId="14100"/>
          <ac:cxnSpMkLst>
            <pc:docMk/>
            <pc:sldMk cId="3816925047" sldId="259"/>
            <ac:cxnSpMk id="106" creationId="{82168A58-0676-48E2-B01C-8366E196B0F6}"/>
          </ac:cxnSpMkLst>
        </pc:cxnChg>
        <pc:cxnChg chg="add mod">
          <ac:chgData name="Jonas Bjurel" userId="6b799b81391c3a9b" providerId="LiveId" clId="{9DB32660-02BB-4DE8-853E-B49DBFBF94BE}" dt="2021-08-29T14:49:04.630" v="353" actId="1038"/>
          <ac:cxnSpMkLst>
            <pc:docMk/>
            <pc:sldMk cId="3816925047" sldId="259"/>
            <ac:cxnSpMk id="107" creationId="{D37F4BC3-1519-475F-9D8B-A8134BD289C8}"/>
          </ac:cxnSpMkLst>
        </pc:cxnChg>
        <pc:cxnChg chg="add mod">
          <ac:chgData name="Jonas Bjurel" userId="6b799b81391c3a9b" providerId="LiveId" clId="{9DB32660-02BB-4DE8-853E-B49DBFBF94BE}" dt="2021-08-29T14:50:46.974" v="375" actId="1036"/>
          <ac:cxnSpMkLst>
            <pc:docMk/>
            <pc:sldMk cId="3816925047" sldId="259"/>
            <ac:cxnSpMk id="108" creationId="{0CF2CD1C-B850-4D5D-9173-C07DCD8C68FB}"/>
          </ac:cxnSpMkLst>
        </pc:cxnChg>
        <pc:cxnChg chg="add mod">
          <ac:chgData name="Jonas Bjurel" userId="6b799b81391c3a9b" providerId="LiveId" clId="{9DB32660-02BB-4DE8-853E-B49DBFBF94BE}" dt="2021-08-29T14:57:26.989" v="443" actId="14100"/>
          <ac:cxnSpMkLst>
            <pc:docMk/>
            <pc:sldMk cId="3816925047" sldId="259"/>
            <ac:cxnSpMk id="114" creationId="{6A3DCF00-8B47-4055-B21B-28900B4E2656}"/>
          </ac:cxnSpMkLst>
        </pc:cxnChg>
        <pc:cxnChg chg="add mod">
          <ac:chgData name="Jonas Bjurel" userId="6b799b81391c3a9b" providerId="LiveId" clId="{9DB32660-02BB-4DE8-853E-B49DBFBF94BE}" dt="2021-08-29T14:50:36.555" v="371" actId="14100"/>
          <ac:cxnSpMkLst>
            <pc:docMk/>
            <pc:sldMk cId="3816925047" sldId="259"/>
            <ac:cxnSpMk id="120" creationId="{EEC5144E-B3E0-449A-8394-9682516DF79E}"/>
          </ac:cxnSpMkLst>
        </pc:cxnChg>
        <pc:cxnChg chg="add mod">
          <ac:chgData name="Jonas Bjurel" userId="6b799b81391c3a9b" providerId="LiveId" clId="{9DB32660-02BB-4DE8-853E-B49DBFBF94BE}" dt="2021-08-29T14:51:17.494" v="381" actId="1038"/>
          <ac:cxnSpMkLst>
            <pc:docMk/>
            <pc:sldMk cId="3816925047" sldId="259"/>
            <ac:cxnSpMk id="123" creationId="{F639C09A-5BDA-472B-A9EB-D7744C4ED7C5}"/>
          </ac:cxnSpMkLst>
        </pc:cxnChg>
        <pc:cxnChg chg="add mod">
          <ac:chgData name="Jonas Bjurel" userId="6b799b81391c3a9b" providerId="LiveId" clId="{9DB32660-02BB-4DE8-853E-B49DBFBF94BE}" dt="2021-08-29T14:50:53.632" v="377" actId="1076"/>
          <ac:cxnSpMkLst>
            <pc:docMk/>
            <pc:sldMk cId="3816925047" sldId="259"/>
            <ac:cxnSpMk id="125" creationId="{646C1CD7-8819-482C-BE4A-DF8ACFCEAF5D}"/>
          </ac:cxnSpMkLst>
        </pc:cxnChg>
        <pc:cxnChg chg="add del">
          <ac:chgData name="Jonas Bjurel" userId="6b799b81391c3a9b" providerId="LiveId" clId="{9DB32660-02BB-4DE8-853E-B49DBFBF94BE}" dt="2021-08-29T14:52:15.163" v="388" actId="11529"/>
          <ac:cxnSpMkLst>
            <pc:docMk/>
            <pc:sldMk cId="3816925047" sldId="259"/>
            <ac:cxnSpMk id="130" creationId="{51CB77C3-6CF5-4B39-9595-C4F6CD24303A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2" creationId="{2B935E90-09DB-40A9-9131-CA709EC9FF98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4" creationId="{F7FE0220-5243-4B05-AB55-4CCC87AFCD9E}"/>
          </ac:cxnSpMkLst>
        </pc:cxnChg>
        <pc:cxnChg chg="add mod">
          <ac:chgData name="Jonas Bjurel" userId="6b799b81391c3a9b" providerId="LiveId" clId="{9DB32660-02BB-4DE8-853E-B49DBFBF94BE}" dt="2021-08-29T14:57:17.637" v="442" actId="14100"/>
          <ac:cxnSpMkLst>
            <pc:docMk/>
            <pc:sldMk cId="3816925047" sldId="259"/>
            <ac:cxnSpMk id="137" creationId="{608B9557-2247-4AD4-B085-E6D18CC5081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1" creationId="{EBF4EBB7-7EF0-4637-8D76-CA65F6A073F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2" creationId="{27D1B4CC-529C-42A7-B639-906F44A446CF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5" creationId="{AB576E9C-DB91-469F-A678-8747C7BF5E0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8" creationId="{6F9F7C41-6A52-46EB-869A-8A819B1C5513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0" creationId="{28AE580F-D096-4221-9864-6671CC9B91C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1" creationId="{444FA802-7972-4AA4-9615-83ED91A75B9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3" creationId="{316F8546-919B-4E84-8034-3DDA08B92125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4" creationId="{AC380AB7-F19A-4F9E-9204-951DEBCDFC4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5" creationId="{29743FF9-3C50-4D00-8FC4-B4385A7E6819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6" creationId="{48141B65-B112-46C8-9B8F-81BBCDA86F58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8" creationId="{AFA8EC8B-480E-4997-A811-FA224673587E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9" creationId="{A5036BFA-0743-4CB5-BE21-20442F59AA3F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1" creationId="{515D9D97-A8EF-4E6F-A684-751952CFB989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2" creationId="{564699D0-E37D-42D0-B046-0EE5803EF042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4" creationId="{03457FF9-A865-4617-A794-E2151D806A01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5" creationId="{3A18FB47-FD7A-4D02-A9B6-8A21BAECD391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6" creationId="{68C5DAE8-678F-4224-90EE-B1B9A50B2EDC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7" creationId="{A14CEA78-9D26-4C92-B80F-17382497BC12}"/>
          </ac:cxnSpMkLst>
        </pc:cxnChg>
        <pc:cxnChg chg="add mod">
          <ac:chgData name="Jonas Bjurel" userId="6b799b81391c3a9b" providerId="LiveId" clId="{9DB32660-02BB-4DE8-853E-B49DBFBF94BE}" dt="2021-08-29T15:30:46.523" v="495" actId="14100"/>
          <ac:cxnSpMkLst>
            <pc:docMk/>
            <pc:sldMk cId="3816925047" sldId="259"/>
            <ac:cxnSpMk id="180" creationId="{C57D4A26-7E76-45CB-A95B-E156D1CED694}"/>
          </ac:cxnSpMkLst>
        </pc:cxnChg>
        <pc:cxnChg chg="add mod">
          <ac:chgData name="Jonas Bjurel" userId="6b799b81391c3a9b" providerId="LiveId" clId="{9DB32660-02BB-4DE8-853E-B49DBFBF94BE}" dt="2021-08-29T15:30:03.176" v="494" actId="1076"/>
          <ac:cxnSpMkLst>
            <pc:docMk/>
            <pc:sldMk cId="3816925047" sldId="259"/>
            <ac:cxnSpMk id="183" creationId="{9BA0A5E9-8322-4B10-B5AF-D1EB96ADFA0E}"/>
          </ac:cxnSpMkLst>
        </pc:cxnChg>
      </pc:sldChg>
      <pc:sldChg chg="addSp delSp modSp new mod">
        <pc:chgData name="Jonas Bjurel" userId="6b799b81391c3a9b" providerId="LiveId" clId="{9DB32660-02BB-4DE8-853E-B49DBFBF94BE}" dt="2021-10-11T18:54:55.519" v="1724" actId="20577"/>
        <pc:sldMkLst>
          <pc:docMk/>
          <pc:sldMk cId="2026960751" sldId="260"/>
        </pc:sldMkLst>
        <pc:spChg chg="mod">
          <ac:chgData name="Jonas Bjurel" userId="6b799b81391c3a9b" providerId="LiveId" clId="{9DB32660-02BB-4DE8-853E-B49DBFBF94BE}" dt="2021-10-11T18:47:28.176" v="1508" actId="20577"/>
          <ac:spMkLst>
            <pc:docMk/>
            <pc:sldMk cId="2026960751" sldId="260"/>
            <ac:spMk id="2" creationId="{AD39C6E5-FD4F-4974-85AC-0068E3F073C3}"/>
          </ac:spMkLst>
        </pc:spChg>
        <pc:spChg chg="del">
          <ac:chgData name="Jonas Bjurel" userId="6b799b81391c3a9b" providerId="LiveId" clId="{9DB32660-02BB-4DE8-853E-B49DBFBF94BE}" dt="2021-10-11T18:45:51.189" v="1465" actId="21"/>
          <ac:spMkLst>
            <pc:docMk/>
            <pc:sldMk cId="2026960751" sldId="260"/>
            <ac:spMk id="3" creationId="{508BDA5A-7EE2-4DA4-BE83-74F8D4239E02}"/>
          </ac:spMkLst>
        </pc:spChg>
        <pc:spChg chg="add mod">
          <ac:chgData name="Jonas Bjurel" userId="6b799b81391c3a9b" providerId="LiveId" clId="{9DB32660-02BB-4DE8-853E-B49DBFBF94BE}" dt="2021-10-11T18:54:55.519" v="1724" actId="20577"/>
          <ac:spMkLst>
            <pc:docMk/>
            <pc:sldMk cId="2026960751" sldId="260"/>
            <ac:spMk id="4" creationId="{D040AE59-249F-49E8-BF0C-CC0235E6B9AD}"/>
          </ac:spMkLst>
        </pc:spChg>
        <pc:spChg chg="add mod">
          <ac:chgData name="Jonas Bjurel" userId="6b799b81391c3a9b" providerId="LiveId" clId="{9DB32660-02BB-4DE8-853E-B49DBFBF94BE}" dt="2021-10-11T18:52:48.691" v="1704" actId="20577"/>
          <ac:spMkLst>
            <pc:docMk/>
            <pc:sldMk cId="2026960751" sldId="260"/>
            <ac:spMk id="5" creationId="{52E8C133-C67F-436E-BDD0-05788521D6A0}"/>
          </ac:spMkLst>
        </pc:spChg>
        <pc:spChg chg="add del mod">
          <ac:chgData name="Jonas Bjurel" userId="6b799b81391c3a9b" providerId="LiveId" clId="{9DB32660-02BB-4DE8-853E-B49DBFBF94BE}" dt="2021-10-11T18:54:35.803" v="1709"/>
          <ac:spMkLst>
            <pc:docMk/>
            <pc:sldMk cId="2026960751" sldId="260"/>
            <ac:spMk id="6" creationId="{EC548AF6-1A4B-4892-AD8D-F33F54810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4EB-292F-4565-A30B-C41BFD18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1AB8-886D-48F5-B8CB-746435BB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5FD1-7268-430C-A081-17008F7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1639-9903-4100-8378-A24257E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4A17-5AC4-449E-8CFB-1036248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14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596-45C2-418B-82F5-77FC426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AF37-6ED4-47CB-9692-D0E2BFBB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70C1-7A72-424B-AEC8-9110A2E6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E277-EA18-4881-B399-A1BF355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6DA6-0DF4-48BE-BDB9-F20850F4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4576-BFD2-43BE-AF7B-96764FE6A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C8E5-8DFE-4CBC-A836-FE84F175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B3A4-96B7-4B76-B313-65826081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30F7-CA32-4490-8C06-6CA318D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6080-C1A9-4C5C-A431-8858A7F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9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9B27-00FC-48B9-AEF5-70B24CC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95A9-DFB4-4547-A5FE-6777C3E2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2260-0DC2-4EBA-A392-7586C59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5140-62EF-47F5-AE11-9C5D5E3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3D1D-5A2E-4119-9D2A-61BB9B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63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6D7-05F8-4BE1-B6C9-ADCBC397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1F78-19C3-43E4-8F2D-34C6202E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CB83-1E0F-4875-8BA5-D8AA6E5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CC1A-C531-4049-B2B0-6F6843B9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8E34-1194-4471-B495-64D4DB27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85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123-B418-4DCA-B3FB-5D1590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F76-8E20-4F1D-A01C-D9362750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C968-F9CE-4399-8ED6-FC0BD196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3D54-886D-4658-ACD5-4F720F3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1406-B801-4BA3-9721-5BCE87E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9EE-99B7-42D6-A074-D024B655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745-73B2-4712-A213-7909CFF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D0C2-FE5D-4B2E-B354-ABD76B5C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A5D5-925D-44E8-BFB2-0AD19883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28EE1-1B1D-466A-B4B5-099A6C65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EA8DC-A453-4326-9E16-F6B54CF4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DDD-707C-4E66-9140-324F953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A0BE-1CF7-48AC-9112-07225EEC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AAF4-F4AB-4159-B481-2943432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85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3040-FA4A-4C65-8652-D5BFA9C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8C0E8-FDFF-4EE1-9F5B-7D51ED9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C323-9EE4-4759-93EC-E6370412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809B-1344-460A-91CF-91FE12BA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41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F060-4193-4422-A634-CAD34AB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5B67-030F-44B0-B47C-24BFC9A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1C74-0402-436A-94A5-94DEBAE0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24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217-6B1E-41C8-ABA4-39E62AE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33E-53DF-43F2-8CD0-557000C1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C6AA-774A-4CCB-B971-7C5C11EE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21EE-420C-41A8-B8D6-5452957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F177-5049-48CC-A715-9608FF2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C6B3-4A12-48AB-B7AA-E70A2E8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0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6AA-612D-4B11-95A1-B846DCE3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98A3-274F-411F-800B-54AFAC74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C2E4-CDCA-4B23-AA76-68617652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FF4-D3C9-498D-A497-00CBFF8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9ECC-8D08-40EE-830E-D63391B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58B1-E393-4CE6-9141-E804C73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76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EF73-452B-4DC5-A7FD-8E36D3BC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22D9-BEE7-4DC7-ACC8-306A4801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308F-413C-425C-A00F-EEBA0DB9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9F94-ED67-4F14-8D38-53742644DD53}" type="datetimeFigureOut">
              <a:rPr lang="en-SE" smtClean="0"/>
              <a:t>2022-05-07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154B-5F09-4200-806D-51C54DA4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9C6E-B3B8-4B60-A3DB-774654F7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33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F3C-3888-4169-BF5A-5A3FB599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B5CB4-2A21-47AC-B18A-9E498CE2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324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>
            <a:cxnSpLocks/>
          </p:cNvCxnSpPr>
          <p:nvPr/>
        </p:nvCxnSpPr>
        <p:spPr>
          <a:xfrm>
            <a:off x="1672336" y="1691207"/>
            <a:ext cx="70843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59095" y="1476074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>
            <a:cxnSpLocks/>
          </p:cNvCxnSpPr>
          <p:nvPr/>
        </p:nvCxnSpPr>
        <p:spPr>
          <a:xfrm>
            <a:off x="1672336" y="1897046"/>
            <a:ext cx="708430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>
            <a:cxnSpLocks/>
          </p:cNvCxnSpPr>
          <p:nvPr/>
        </p:nvCxnSpPr>
        <p:spPr>
          <a:xfrm>
            <a:off x="1680450" y="2115069"/>
            <a:ext cx="7076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66607" y="1914663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</a:t>
            </a:r>
            <a:r>
              <a:rPr lang="en-US" sz="1050"/>
              <a:t>(&lt;Actuators/&gt;)</a:t>
            </a:r>
            <a:endParaRPr lang="en-US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8057463" y="2375955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&lt;Actuators/&gt;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8057463" y="267258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turnout(s) &amp; lights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8756358" y="3136838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9202843" y="2928893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/>
              <a:t>__(self)</a:t>
            </a:r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8753746" y="3582699"/>
            <a:ext cx="1763758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8763277" y="3826112"/>
            <a:ext cx="17631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9044989" y="36294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configure(actuator)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8750004" y="1691207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</p:cNvCxnSpPr>
          <p:nvPr/>
        </p:nvCxnSpPr>
        <p:spPr>
          <a:xfrm>
            <a:off x="8750003" y="211744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44222" y="2587621"/>
            <a:ext cx="0" cy="849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</p:cNvCxnSpPr>
          <p:nvPr/>
        </p:nvCxnSpPr>
        <p:spPr>
          <a:xfrm>
            <a:off x="8750572" y="2884246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10509558" y="3371828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9836740" y="4103407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 &amp; light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522230" y="3831144"/>
            <a:ext cx="1269" cy="272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5163" y="4559041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10523062" y="4315073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8766133" y="358004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233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2650" y="1897046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21F906-AF4D-4A04-AAAD-A8290CD0882F}"/>
              </a:ext>
            </a:extLst>
          </p:cNvPr>
          <p:cNvCxnSpPr>
            <a:cxnSpLocks/>
          </p:cNvCxnSpPr>
          <p:nvPr/>
        </p:nvCxnSpPr>
        <p:spPr>
          <a:xfrm>
            <a:off x="8755061" y="3249562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BB2094-8682-4D1D-930E-190E50981AE6}"/>
              </a:ext>
            </a:extLst>
          </p:cNvPr>
          <p:cNvCxnSpPr>
            <a:cxnSpLocks/>
          </p:cNvCxnSpPr>
          <p:nvPr/>
        </p:nvCxnSpPr>
        <p:spPr>
          <a:xfrm>
            <a:off x="8755061" y="3369971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B0E335-AE82-44D0-B77C-E9872A42232A}"/>
              </a:ext>
            </a:extLst>
          </p:cNvPr>
          <p:cNvCxnSpPr>
            <a:cxnSpLocks/>
          </p:cNvCxnSpPr>
          <p:nvPr/>
        </p:nvCxnSpPr>
        <p:spPr>
          <a:xfrm>
            <a:off x="8760090" y="456165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58F7FE-1F78-48DD-923C-3E460FF5447A}"/>
              </a:ext>
            </a:extLst>
          </p:cNvPr>
          <p:cNvCxnSpPr>
            <a:cxnSpLocks/>
          </p:cNvCxnSpPr>
          <p:nvPr/>
        </p:nvCxnSpPr>
        <p:spPr>
          <a:xfrm>
            <a:off x="1671065" y="4800616"/>
            <a:ext cx="7085293" cy="603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F5F8EF-CED3-4397-B721-B1AF8A3F5C9D}"/>
              </a:ext>
            </a:extLst>
          </p:cNvPr>
          <p:cNvGrpSpPr/>
          <p:nvPr/>
        </p:nvGrpSpPr>
        <p:grpSpPr>
          <a:xfrm flipH="1">
            <a:off x="1513295" y="4792388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57A27B-55B5-4F1A-AC09-0E688B3722FC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D64508C-D828-4B5E-9A3A-7126850AE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617BB5-2079-4763-9AD3-2073A010AF8D}"/>
              </a:ext>
            </a:extLst>
          </p:cNvPr>
          <p:cNvCxnSpPr>
            <a:cxnSpLocks/>
          </p:cNvCxnSpPr>
          <p:nvPr/>
        </p:nvCxnSpPr>
        <p:spPr>
          <a:xfrm>
            <a:off x="1664709" y="4993705"/>
            <a:ext cx="7094834" cy="9915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5AE1687-387E-4689-ADC6-A71541002A64}"/>
              </a:ext>
            </a:extLst>
          </p:cNvPr>
          <p:cNvSpPr txBox="1"/>
          <p:nvPr/>
        </p:nvSpPr>
        <p:spPr>
          <a:xfrm>
            <a:off x="2096315" y="4800616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getTopology</a:t>
            </a:r>
            <a:r>
              <a:rPr lang="en-US" sz="900" dirty="0"/>
              <a:t>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3998B2-D697-44D7-BD1E-70756CFA5108}"/>
              </a:ext>
            </a:extLst>
          </p:cNvPr>
          <p:cNvCxnSpPr>
            <a:cxnSpLocks/>
          </p:cNvCxnSpPr>
          <p:nvPr/>
        </p:nvCxnSpPr>
        <p:spPr>
          <a:xfrm>
            <a:off x="8754018" y="500401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E51323-AA9D-43D9-A7A7-BCBEABC500E0}"/>
              </a:ext>
            </a:extLst>
          </p:cNvPr>
          <p:cNvCxnSpPr>
            <a:cxnSpLocks/>
          </p:cNvCxnSpPr>
          <p:nvPr/>
        </p:nvCxnSpPr>
        <p:spPr>
          <a:xfrm>
            <a:off x="8755003" y="4425830"/>
            <a:ext cx="1772200" cy="0"/>
          </a:xfrm>
          <a:prstGeom prst="straightConnector1">
            <a:avLst/>
          </a:prstGeom>
          <a:ln w="127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A1CE5D-C066-412D-AE34-E12E2EE4CD20}"/>
              </a:ext>
            </a:extLst>
          </p:cNvPr>
          <p:cNvSpPr txBox="1"/>
          <p:nvPr/>
        </p:nvSpPr>
        <p:spPr>
          <a:xfrm>
            <a:off x="9253758" y="4223461"/>
            <a:ext cx="8418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regTopology</a:t>
            </a:r>
            <a:r>
              <a:rPr lang="en-US" sz="900" dirty="0"/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582D1B-3739-4659-B58B-EE94141E452D}"/>
              </a:ext>
            </a:extLst>
          </p:cNvPr>
          <p:cNvCxnSpPr>
            <a:cxnSpLocks/>
          </p:cNvCxnSpPr>
          <p:nvPr/>
        </p:nvCxnSpPr>
        <p:spPr>
          <a:xfrm>
            <a:off x="1650036" y="5259919"/>
            <a:ext cx="7098453" cy="502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A5FCBA-6363-4ABF-A9F4-AFFED1DCD263}"/>
              </a:ext>
            </a:extLst>
          </p:cNvPr>
          <p:cNvSpPr txBox="1"/>
          <p:nvPr/>
        </p:nvSpPr>
        <p:spPr>
          <a:xfrm>
            <a:off x="1889198" y="5689709"/>
            <a:ext cx="146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getDecoderTopologyRet</a:t>
            </a:r>
            <a:br>
              <a:rPr lang="en-US" sz="900" dirty="0"/>
            </a:br>
            <a:r>
              <a:rPr lang="en-US" sz="900" dirty="0"/>
              <a:t>({</a:t>
            </a:r>
            <a:r>
              <a:rPr lang="en-US" sz="900" dirty="0" err="1"/>
              <a:t>satOb</a:t>
            </a:r>
            <a:r>
              <a:rPr lang="en-US" sz="900" dirty="0"/>
              <a:t>:[</a:t>
            </a:r>
            <a:r>
              <a:rPr lang="en-US" sz="900" dirty="0" err="1"/>
              <a:t>URI,satLink,sat</a:t>
            </a:r>
            <a:r>
              <a:rPr lang="en-US" sz="900" dirty="0"/>
              <a:t>]},..)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6DDB77-7BDB-4510-9277-1D05AE75E056}"/>
              </a:ext>
            </a:extLst>
          </p:cNvPr>
          <p:cNvCxnSpPr>
            <a:cxnSpLocks/>
          </p:cNvCxnSpPr>
          <p:nvPr/>
        </p:nvCxnSpPr>
        <p:spPr>
          <a:xfrm>
            <a:off x="1681988" y="5881600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9AF1EF0-DB76-450E-BD5E-32E4F24E5E6B}"/>
              </a:ext>
            </a:extLst>
          </p:cNvPr>
          <p:cNvSpPr/>
          <p:nvPr/>
        </p:nvSpPr>
        <p:spPr>
          <a:xfrm>
            <a:off x="1788160" y="4728824"/>
            <a:ext cx="1507173" cy="423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1637" y="3795817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8249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17185" y="3587061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658C79-4359-4497-B45A-EED35153B7E9}"/>
              </a:ext>
            </a:extLst>
          </p:cNvPr>
          <p:cNvCxnSpPr>
            <a:cxnSpLocks/>
          </p:cNvCxnSpPr>
          <p:nvPr/>
        </p:nvCxnSpPr>
        <p:spPr>
          <a:xfrm>
            <a:off x="1671787" y="2161929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026500-BD70-41D4-A60A-AC4850F015C4}"/>
              </a:ext>
            </a:extLst>
          </p:cNvPr>
          <p:cNvSpPr txBox="1"/>
          <p:nvPr/>
        </p:nvSpPr>
        <p:spPr>
          <a:xfrm>
            <a:off x="1890069" y="1982683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F5769F-6AE5-4892-AF3A-F2E12C79CF31}"/>
              </a:ext>
            </a:extLst>
          </p:cNvPr>
          <p:cNvCxnSpPr>
            <a:cxnSpLocks/>
          </p:cNvCxnSpPr>
          <p:nvPr/>
        </p:nvCxnSpPr>
        <p:spPr>
          <a:xfrm>
            <a:off x="1666002" y="2244479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EFBA24-BD85-44C4-8248-E086D85A6661}"/>
              </a:ext>
            </a:extLst>
          </p:cNvPr>
          <p:cNvCxnSpPr>
            <a:cxnSpLocks/>
          </p:cNvCxnSpPr>
          <p:nvPr/>
        </p:nvCxnSpPr>
        <p:spPr>
          <a:xfrm>
            <a:off x="1666002" y="2330204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Single Corner Snipped 119">
            <a:extLst>
              <a:ext uri="{FF2B5EF4-FFF2-40B4-BE49-F238E27FC236}">
                <a16:creationId xmlns:a16="http://schemas.microsoft.com/office/drawing/2014/main" id="{17DD0534-2512-4655-BA2E-133F51129574}"/>
              </a:ext>
            </a:extLst>
          </p:cNvPr>
          <p:cNvSpPr/>
          <p:nvPr/>
        </p:nvSpPr>
        <p:spPr>
          <a:xfrm>
            <a:off x="999737" y="16994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Masts, Sensors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5F600C-6E24-4DF0-A705-2BD8EA70D3A0}"/>
              </a:ext>
            </a:extLst>
          </p:cNvPr>
          <p:cNvCxnSpPr>
            <a:cxnSpLocks/>
          </p:cNvCxnSpPr>
          <p:nvPr/>
        </p:nvCxnSpPr>
        <p:spPr>
          <a:xfrm flipV="1">
            <a:off x="2412072" y="17773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4E4B2D-C408-4F8E-8C24-408BED5E17E8}"/>
              </a:ext>
            </a:extLst>
          </p:cNvPr>
          <p:cNvCxnSpPr>
            <a:cxnSpLocks/>
          </p:cNvCxnSpPr>
          <p:nvPr/>
        </p:nvCxnSpPr>
        <p:spPr>
          <a:xfrm flipV="1">
            <a:off x="2412072" y="18700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B1D5D3-6A51-425A-9D08-E06B54357170}"/>
              </a:ext>
            </a:extLst>
          </p:cNvPr>
          <p:cNvCxnSpPr>
            <a:cxnSpLocks/>
          </p:cNvCxnSpPr>
          <p:nvPr/>
        </p:nvCxnSpPr>
        <p:spPr>
          <a:xfrm>
            <a:off x="8758754" y="379290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D34C8F8-E585-4072-8E77-7AF1E1876440}"/>
              </a:ext>
            </a:extLst>
          </p:cNvPr>
          <p:cNvSpPr txBox="1"/>
          <p:nvPr/>
        </p:nvSpPr>
        <p:spPr>
          <a:xfrm>
            <a:off x="8743166" y="1885919"/>
            <a:ext cx="18886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We should do this for</a:t>
            </a:r>
            <a:br>
              <a:rPr lang="en-US" sz="1050" dirty="0"/>
            </a:br>
            <a:r>
              <a:rPr lang="en-US" sz="1050" dirty="0"/>
              <a:t>all (masts, actuators &amp; sensors)</a:t>
            </a:r>
          </a:p>
          <a:p>
            <a:pPr algn="ctr"/>
            <a:r>
              <a:rPr lang="en-US" sz="1050" dirty="0"/>
              <a:t>at once here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8137FC8-B1BA-4A7B-8BC8-C45D53A2A923}"/>
              </a:ext>
            </a:extLst>
          </p:cNvPr>
          <p:cNvCxnSpPr>
            <a:cxnSpLocks/>
          </p:cNvCxnSpPr>
          <p:nvPr/>
        </p:nvCxnSpPr>
        <p:spPr>
          <a:xfrm>
            <a:off x="3445719" y="233234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B756E74-41C5-48C3-AB8E-6B226EBFB810}"/>
              </a:ext>
            </a:extLst>
          </p:cNvPr>
          <p:cNvCxnSpPr>
            <a:cxnSpLocks/>
          </p:cNvCxnSpPr>
          <p:nvPr/>
        </p:nvCxnSpPr>
        <p:spPr>
          <a:xfrm>
            <a:off x="3447887" y="2569344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5C976D-85D9-438F-B4CA-311C3A840A53}"/>
              </a:ext>
            </a:extLst>
          </p:cNvPr>
          <p:cNvSpPr txBox="1"/>
          <p:nvPr/>
        </p:nvSpPr>
        <p:spPr>
          <a:xfrm>
            <a:off x="3666169" y="2390098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31BFEF6-C042-4257-866C-EDA537510DF1}"/>
              </a:ext>
            </a:extLst>
          </p:cNvPr>
          <p:cNvCxnSpPr>
            <a:cxnSpLocks/>
          </p:cNvCxnSpPr>
          <p:nvPr/>
        </p:nvCxnSpPr>
        <p:spPr>
          <a:xfrm>
            <a:off x="3442102" y="2651894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C41799E-37D4-436F-B5ED-BF844CF44E41}"/>
              </a:ext>
            </a:extLst>
          </p:cNvPr>
          <p:cNvCxnSpPr>
            <a:cxnSpLocks/>
          </p:cNvCxnSpPr>
          <p:nvPr/>
        </p:nvCxnSpPr>
        <p:spPr>
          <a:xfrm>
            <a:off x="3442102" y="2737619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4EE387-28FE-42B6-AAB2-C40FA3BBD5D1}"/>
              </a:ext>
            </a:extLst>
          </p:cNvPr>
          <p:cNvCxnSpPr>
            <a:cxnSpLocks/>
          </p:cNvCxnSpPr>
          <p:nvPr/>
        </p:nvCxnSpPr>
        <p:spPr>
          <a:xfrm>
            <a:off x="5205721" y="274489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055AA2-922C-44EB-ACC8-15956BFB6B78}"/>
              </a:ext>
            </a:extLst>
          </p:cNvPr>
          <p:cNvCxnSpPr>
            <a:cxnSpLocks/>
          </p:cNvCxnSpPr>
          <p:nvPr/>
        </p:nvCxnSpPr>
        <p:spPr>
          <a:xfrm>
            <a:off x="5207889" y="2981891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4FF008F-2914-47CD-AA0D-B1EA083BC692}"/>
              </a:ext>
            </a:extLst>
          </p:cNvPr>
          <p:cNvSpPr txBox="1"/>
          <p:nvPr/>
        </p:nvSpPr>
        <p:spPr>
          <a:xfrm>
            <a:off x="5205760" y="2802645"/>
            <a:ext cx="1673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decoder,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CFECBB9-2C28-41C8-AF12-A5C5B2594AA3}"/>
              </a:ext>
            </a:extLst>
          </p:cNvPr>
          <p:cNvCxnSpPr>
            <a:cxnSpLocks/>
          </p:cNvCxnSpPr>
          <p:nvPr/>
        </p:nvCxnSpPr>
        <p:spPr>
          <a:xfrm>
            <a:off x="5208454" y="3064441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761CFD-7AC3-434E-9C9C-5A3E65650ACA}"/>
              </a:ext>
            </a:extLst>
          </p:cNvPr>
          <p:cNvCxnSpPr>
            <a:cxnSpLocks/>
          </p:cNvCxnSpPr>
          <p:nvPr/>
        </p:nvCxnSpPr>
        <p:spPr>
          <a:xfrm>
            <a:off x="5208454" y="3150166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9498" y="4271991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A5206E-0C46-4C27-BD37-A008AD70125D}"/>
              </a:ext>
            </a:extLst>
          </p:cNvPr>
          <p:cNvCxnSpPr>
            <a:cxnSpLocks/>
          </p:cNvCxnSpPr>
          <p:nvPr/>
        </p:nvCxnSpPr>
        <p:spPr>
          <a:xfrm>
            <a:off x="6977479" y="3158154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50F9F00-A165-42C8-A254-8F7A89BA5AA4}"/>
              </a:ext>
            </a:extLst>
          </p:cNvPr>
          <p:cNvCxnSpPr>
            <a:cxnSpLocks/>
          </p:cNvCxnSpPr>
          <p:nvPr/>
        </p:nvCxnSpPr>
        <p:spPr>
          <a:xfrm>
            <a:off x="6979647" y="3395150"/>
            <a:ext cx="3546817" cy="1434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24D4EE-384F-4A67-9787-2AAE504FD389}"/>
              </a:ext>
            </a:extLst>
          </p:cNvPr>
          <p:cNvSpPr txBox="1"/>
          <p:nvPr/>
        </p:nvSpPr>
        <p:spPr>
          <a:xfrm>
            <a:off x="6924066" y="3216530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decoder, </a:t>
            </a:r>
            <a:r>
              <a:rPr lang="en-US" sz="900" dirty="0" err="1"/>
              <a:t>satLink</a:t>
            </a:r>
            <a:r>
              <a:rPr lang="en-US" sz="900" dirty="0"/>
              <a:t>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7A1CA6-270F-41F4-8F2F-CF7C5DDD4E72}"/>
              </a:ext>
            </a:extLst>
          </p:cNvPr>
          <p:cNvCxnSpPr>
            <a:cxnSpLocks/>
          </p:cNvCxnSpPr>
          <p:nvPr/>
        </p:nvCxnSpPr>
        <p:spPr>
          <a:xfrm>
            <a:off x="6980212" y="3477700"/>
            <a:ext cx="3546252" cy="1911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8CCC607-3591-4942-B257-4CE2743AC458}"/>
              </a:ext>
            </a:extLst>
          </p:cNvPr>
          <p:cNvCxnSpPr>
            <a:cxnSpLocks/>
          </p:cNvCxnSpPr>
          <p:nvPr/>
        </p:nvCxnSpPr>
        <p:spPr>
          <a:xfrm>
            <a:off x="6980212" y="3563425"/>
            <a:ext cx="3542850" cy="21414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2B834CB-BD7C-46C9-B8F8-80B045F7545F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178197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993DAFE-0CE6-41C7-BCE2-BE42A547387D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3DA1ED-66F1-4E2D-B7FC-76CDC771F4AE}"/>
              </a:ext>
            </a:extLst>
          </p:cNvPr>
          <p:cNvCxnSpPr>
            <a:cxnSpLocks/>
          </p:cNvCxnSpPr>
          <p:nvPr/>
        </p:nvCxnSpPr>
        <p:spPr>
          <a:xfrm>
            <a:off x="3450628" y="4494241"/>
            <a:ext cx="176887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EC236C-749D-4713-8F29-FBA55883BA04}"/>
              </a:ext>
            </a:extLst>
          </p:cNvPr>
          <p:cNvCxnSpPr>
            <a:cxnSpLocks/>
          </p:cNvCxnSpPr>
          <p:nvPr/>
        </p:nvCxnSpPr>
        <p:spPr>
          <a:xfrm>
            <a:off x="5219498" y="425937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5BA7A1-E47C-46EA-90DF-1952A068542A}"/>
              </a:ext>
            </a:extLst>
          </p:cNvPr>
          <p:cNvCxnSpPr>
            <a:cxnSpLocks/>
          </p:cNvCxnSpPr>
          <p:nvPr/>
        </p:nvCxnSpPr>
        <p:spPr>
          <a:xfrm>
            <a:off x="1671065" y="4733916"/>
            <a:ext cx="177956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7413A3F-4F64-4BA9-8936-41C25200C97B}"/>
              </a:ext>
            </a:extLst>
          </p:cNvPr>
          <p:cNvCxnSpPr>
            <a:cxnSpLocks/>
          </p:cNvCxnSpPr>
          <p:nvPr/>
        </p:nvCxnSpPr>
        <p:spPr>
          <a:xfrm>
            <a:off x="3450628" y="449905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ardrop 160">
            <a:extLst>
              <a:ext uri="{FF2B5EF4-FFF2-40B4-BE49-F238E27FC236}">
                <a16:creationId xmlns:a16="http://schemas.microsoft.com/office/drawing/2014/main" id="{5844A72A-FE76-4681-8EE8-09A84D193ED3}"/>
              </a:ext>
            </a:extLst>
          </p:cNvPr>
          <p:cNvSpPr/>
          <p:nvPr/>
        </p:nvSpPr>
        <p:spPr>
          <a:xfrm flipH="1">
            <a:off x="3535632" y="4630127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342CAD1-F2A4-4DC4-8419-7949856DCC23}"/>
              </a:ext>
            </a:extLst>
          </p:cNvPr>
          <p:cNvCxnSpPr>
            <a:cxnSpLocks/>
          </p:cNvCxnSpPr>
          <p:nvPr/>
        </p:nvCxnSpPr>
        <p:spPr>
          <a:xfrm>
            <a:off x="1680400" y="499224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5D82B0-D3FE-451A-AB12-DEBB2B293897}"/>
              </a:ext>
            </a:extLst>
          </p:cNvPr>
          <p:cNvSpPr txBox="1"/>
          <p:nvPr/>
        </p:nvSpPr>
        <p:spPr>
          <a:xfrm>
            <a:off x="2279394" y="481300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039658-362B-4B28-800B-C8FE246D722C}"/>
              </a:ext>
            </a:extLst>
          </p:cNvPr>
          <p:cNvCxnSpPr>
            <a:cxnSpLocks/>
          </p:cNvCxnSpPr>
          <p:nvPr/>
        </p:nvCxnSpPr>
        <p:spPr>
          <a:xfrm>
            <a:off x="1678457" y="4733916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108CCCE-EE54-42CF-890E-4DAB17DA9FF0}"/>
              </a:ext>
            </a:extLst>
          </p:cNvPr>
          <p:cNvCxnSpPr>
            <a:cxnSpLocks/>
          </p:cNvCxnSpPr>
          <p:nvPr/>
        </p:nvCxnSpPr>
        <p:spPr>
          <a:xfrm>
            <a:off x="1674455" y="50887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8980B7-D6FA-4826-8CA1-8E1AE20DE96B}"/>
              </a:ext>
            </a:extLst>
          </p:cNvPr>
          <p:cNvCxnSpPr>
            <a:cxnSpLocks/>
          </p:cNvCxnSpPr>
          <p:nvPr/>
        </p:nvCxnSpPr>
        <p:spPr>
          <a:xfrm>
            <a:off x="1680400" y="51903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739C046-F300-4068-AB8C-289659AFA89C}"/>
              </a:ext>
            </a:extLst>
          </p:cNvPr>
          <p:cNvCxnSpPr>
            <a:cxnSpLocks/>
          </p:cNvCxnSpPr>
          <p:nvPr/>
        </p:nvCxnSpPr>
        <p:spPr>
          <a:xfrm>
            <a:off x="1674455" y="5639595"/>
            <a:ext cx="1784923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F8A92A-701C-40D1-B35A-5875FF514E0A}"/>
              </a:ext>
            </a:extLst>
          </p:cNvPr>
          <p:cNvGrpSpPr/>
          <p:nvPr/>
        </p:nvGrpSpPr>
        <p:grpSpPr>
          <a:xfrm flipH="1">
            <a:off x="1500653" y="5430375"/>
            <a:ext cx="170906" cy="205839"/>
            <a:chOff x="6102895" y="3553690"/>
            <a:chExt cx="170906" cy="20583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89BFA8-1A28-4EA8-B072-13F8801F31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849E6B54-E7B9-4426-8C06-597151BF10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9AD7BCF-547B-4154-B6E0-66FA5A3838DC}"/>
              </a:ext>
            </a:extLst>
          </p:cNvPr>
          <p:cNvCxnSpPr>
            <a:cxnSpLocks/>
          </p:cNvCxnSpPr>
          <p:nvPr/>
        </p:nvCxnSpPr>
        <p:spPr>
          <a:xfrm>
            <a:off x="3447335" y="519079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1E9F4C8-0F08-46EC-8E60-4A1CDCCA6B25}"/>
              </a:ext>
            </a:extLst>
          </p:cNvPr>
          <p:cNvCxnSpPr>
            <a:cxnSpLocks/>
          </p:cNvCxnSpPr>
          <p:nvPr/>
        </p:nvCxnSpPr>
        <p:spPr>
          <a:xfrm>
            <a:off x="1666002" y="5429785"/>
            <a:ext cx="178875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0CF4196-322F-490C-8609-ACD51303186A}"/>
              </a:ext>
            </a:extLst>
          </p:cNvPr>
          <p:cNvSpPr txBox="1"/>
          <p:nvPr/>
        </p:nvSpPr>
        <p:spPr>
          <a:xfrm>
            <a:off x="1884311" y="5244427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37EB4C-CDED-4A54-90DF-77D45B431D6D}"/>
              </a:ext>
            </a:extLst>
          </p:cNvPr>
          <p:cNvSpPr txBox="1"/>
          <p:nvPr/>
        </p:nvSpPr>
        <p:spPr>
          <a:xfrm>
            <a:off x="1705878" y="545636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04BB78B-8EA1-4BC2-80A1-78D8ED6695BA}"/>
              </a:ext>
            </a:extLst>
          </p:cNvPr>
          <p:cNvCxnSpPr>
            <a:cxnSpLocks/>
          </p:cNvCxnSpPr>
          <p:nvPr/>
        </p:nvCxnSpPr>
        <p:spPr>
          <a:xfrm>
            <a:off x="3442697" y="563959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6ED5B5-3832-4FC2-8497-3E6888304012}"/>
              </a:ext>
            </a:extLst>
          </p:cNvPr>
          <p:cNvCxnSpPr>
            <a:cxnSpLocks/>
          </p:cNvCxnSpPr>
          <p:nvPr/>
        </p:nvCxnSpPr>
        <p:spPr>
          <a:xfrm>
            <a:off x="3441347" y="5876442"/>
            <a:ext cx="5317407" cy="738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43D0C64-91F3-43E0-944F-9CC588F7A286}"/>
              </a:ext>
            </a:extLst>
          </p:cNvPr>
          <p:cNvSpPr txBox="1"/>
          <p:nvPr/>
        </p:nvSpPr>
        <p:spPr>
          <a:xfrm>
            <a:off x="3595839" y="5677787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(XML URI)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2CDF9B-354E-4C24-A79B-481BDEF1DE21}"/>
              </a:ext>
            </a:extLst>
          </p:cNvPr>
          <p:cNvCxnSpPr>
            <a:cxnSpLocks/>
          </p:cNvCxnSpPr>
          <p:nvPr/>
        </p:nvCxnSpPr>
        <p:spPr>
          <a:xfrm>
            <a:off x="8759130" y="5876442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09532" y="1956090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F55005-A425-48EA-8457-F31E55FA250D}"/>
              </a:ext>
            </a:extLst>
          </p:cNvPr>
          <p:cNvCxnSpPr>
            <a:cxnSpLocks/>
          </p:cNvCxnSpPr>
          <p:nvPr/>
        </p:nvCxnSpPr>
        <p:spPr>
          <a:xfrm>
            <a:off x="3652858" y="679633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830090C-4938-44BC-A008-6CE6F2218F1D}"/>
              </a:ext>
            </a:extLst>
          </p:cNvPr>
          <p:cNvSpPr txBox="1"/>
          <p:nvPr/>
        </p:nvSpPr>
        <p:spPr>
          <a:xfrm>
            <a:off x="4226171" y="684214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0EF59A8-5B27-419E-97BF-326236F51232}"/>
              </a:ext>
            </a:extLst>
          </p:cNvPr>
          <p:cNvCxnSpPr>
            <a:cxnSpLocks/>
          </p:cNvCxnSpPr>
          <p:nvPr/>
        </p:nvCxnSpPr>
        <p:spPr>
          <a:xfrm>
            <a:off x="3652993" y="7027194"/>
            <a:ext cx="221000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FF53065-9ED3-4463-9D27-D8F815581E18}"/>
              </a:ext>
            </a:extLst>
          </p:cNvPr>
          <p:cNvSpPr txBox="1"/>
          <p:nvPr/>
        </p:nvSpPr>
        <p:spPr>
          <a:xfrm>
            <a:off x="6171060" y="7086367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3A1432-21A5-45F5-AFF2-D382FE601E42}"/>
              </a:ext>
            </a:extLst>
          </p:cNvPr>
          <p:cNvCxnSpPr>
            <a:cxnSpLocks/>
          </p:cNvCxnSpPr>
          <p:nvPr/>
        </p:nvCxnSpPr>
        <p:spPr>
          <a:xfrm>
            <a:off x="5875199" y="72714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9D7D0F-D9FF-4CF6-8696-EFFCCD281DF8}"/>
              </a:ext>
            </a:extLst>
          </p:cNvPr>
          <p:cNvCxnSpPr>
            <a:cxnSpLocks/>
          </p:cNvCxnSpPr>
          <p:nvPr/>
        </p:nvCxnSpPr>
        <p:spPr>
          <a:xfrm>
            <a:off x="5877542" y="73730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B5968D-2CA4-4EE0-B36A-5042FAAA543A}"/>
              </a:ext>
            </a:extLst>
          </p:cNvPr>
          <p:cNvCxnSpPr>
            <a:cxnSpLocks/>
          </p:cNvCxnSpPr>
          <p:nvPr/>
        </p:nvCxnSpPr>
        <p:spPr>
          <a:xfrm>
            <a:off x="5883432" y="747970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DA2C177-115A-49B9-8147-6EFB3972ECC3}"/>
              </a:ext>
            </a:extLst>
          </p:cNvPr>
          <p:cNvCxnSpPr>
            <a:cxnSpLocks/>
          </p:cNvCxnSpPr>
          <p:nvPr/>
        </p:nvCxnSpPr>
        <p:spPr>
          <a:xfrm>
            <a:off x="8096349" y="678083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5825" y="3519388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EE32640C-16EF-42F9-A25F-30AD4A4B346A}"/>
              </a:ext>
            </a:extLst>
          </p:cNvPr>
          <p:cNvSpPr/>
          <p:nvPr/>
        </p:nvSpPr>
        <p:spPr>
          <a:xfrm flipH="1">
            <a:off x="10624397" y="222923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F61F63E8-EE0B-4A13-BF7C-F46D8DB1D616}"/>
              </a:ext>
            </a:extLst>
          </p:cNvPr>
          <p:cNvSpPr/>
          <p:nvPr/>
        </p:nvSpPr>
        <p:spPr>
          <a:xfrm flipH="1">
            <a:off x="3535631" y="3909349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281191BC-6A8D-4E0F-92F8-FEF59D3673B7}"/>
              </a:ext>
            </a:extLst>
          </p:cNvPr>
          <p:cNvSpPr/>
          <p:nvPr/>
        </p:nvSpPr>
        <p:spPr>
          <a:xfrm flipH="1">
            <a:off x="5317604" y="381588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747949-3297-4B7C-8A60-430A0DB7B215}"/>
              </a:ext>
            </a:extLst>
          </p:cNvPr>
          <p:cNvCxnSpPr>
            <a:cxnSpLocks/>
          </p:cNvCxnSpPr>
          <p:nvPr/>
        </p:nvCxnSpPr>
        <p:spPr>
          <a:xfrm>
            <a:off x="8757426" y="151252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F116F90-BB52-4B9F-9F85-848FC49F70D6}"/>
              </a:ext>
            </a:extLst>
          </p:cNvPr>
          <p:cNvSpPr txBox="1"/>
          <p:nvPr/>
        </p:nvSpPr>
        <p:spPr>
          <a:xfrm>
            <a:off x="8972136" y="155457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04E94E-9043-4637-A5BD-02A127A909A9}"/>
              </a:ext>
            </a:extLst>
          </p:cNvPr>
          <p:cNvCxnSpPr>
            <a:cxnSpLocks/>
          </p:cNvCxnSpPr>
          <p:nvPr/>
        </p:nvCxnSpPr>
        <p:spPr>
          <a:xfrm>
            <a:off x="8758491" y="176106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C7FB3-FC70-4E75-9B35-3479E9F9C1A4}"/>
              </a:ext>
            </a:extLst>
          </p:cNvPr>
          <p:cNvCxnSpPr>
            <a:cxnSpLocks/>
          </p:cNvCxnSpPr>
          <p:nvPr/>
        </p:nvCxnSpPr>
        <p:spPr>
          <a:xfrm>
            <a:off x="8758491" y="184798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F93B44-AD7C-4AD8-A6E0-D4BABC3F4EA3}"/>
              </a:ext>
            </a:extLst>
          </p:cNvPr>
          <p:cNvCxnSpPr>
            <a:cxnSpLocks/>
          </p:cNvCxnSpPr>
          <p:nvPr/>
        </p:nvCxnSpPr>
        <p:spPr>
          <a:xfrm>
            <a:off x="8758491" y="1950933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2B6A7F-6D31-4EEF-9B49-83E66B625E55}"/>
              </a:ext>
            </a:extLst>
          </p:cNvPr>
          <p:cNvCxnSpPr>
            <a:cxnSpLocks/>
          </p:cNvCxnSpPr>
          <p:nvPr/>
        </p:nvCxnSpPr>
        <p:spPr>
          <a:xfrm>
            <a:off x="8749633" y="2161929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EF4F18-88AF-49E5-886D-6D76C6D0B351}"/>
              </a:ext>
            </a:extLst>
          </p:cNvPr>
          <p:cNvCxnSpPr>
            <a:cxnSpLocks/>
          </p:cNvCxnSpPr>
          <p:nvPr/>
        </p:nvCxnSpPr>
        <p:spPr>
          <a:xfrm>
            <a:off x="8757287" y="2162097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ardrop 96">
            <a:extLst>
              <a:ext uri="{FF2B5EF4-FFF2-40B4-BE49-F238E27FC236}">
                <a16:creationId xmlns:a16="http://schemas.microsoft.com/office/drawing/2014/main" id="{F364ED6E-471C-4B4E-AF42-F0FE9594800F}"/>
              </a:ext>
            </a:extLst>
          </p:cNvPr>
          <p:cNvSpPr/>
          <p:nvPr/>
        </p:nvSpPr>
        <p:spPr>
          <a:xfrm flipH="1">
            <a:off x="8855918" y="246046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29D436-A84E-437F-B26D-C78059895CCA}"/>
              </a:ext>
            </a:extLst>
          </p:cNvPr>
          <p:cNvSpPr txBox="1"/>
          <p:nvPr/>
        </p:nvSpPr>
        <p:spPr>
          <a:xfrm>
            <a:off x="8787480" y="197620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80D3A2-5360-43B3-BD45-18BB7C0F1759}"/>
              </a:ext>
            </a:extLst>
          </p:cNvPr>
          <p:cNvCxnSpPr>
            <a:cxnSpLocks/>
          </p:cNvCxnSpPr>
          <p:nvPr/>
        </p:nvCxnSpPr>
        <p:spPr>
          <a:xfrm flipV="1">
            <a:off x="3441347" y="2409235"/>
            <a:ext cx="5319894" cy="168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C46F1C-7D13-4A75-A760-794AC5D5BA95}"/>
              </a:ext>
            </a:extLst>
          </p:cNvPr>
          <p:cNvCxnSpPr>
            <a:cxnSpLocks/>
          </p:cNvCxnSpPr>
          <p:nvPr/>
        </p:nvCxnSpPr>
        <p:spPr>
          <a:xfrm flipH="1">
            <a:off x="3448789" y="2415307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>
            <a:extLst>
              <a:ext uri="{FF2B5EF4-FFF2-40B4-BE49-F238E27FC236}">
                <a16:creationId xmlns:a16="http://schemas.microsoft.com/office/drawing/2014/main" id="{6E2B2DA8-7B5C-4CF0-A74F-BCBE9B37C7C3}"/>
              </a:ext>
            </a:extLst>
          </p:cNvPr>
          <p:cNvSpPr/>
          <p:nvPr/>
        </p:nvSpPr>
        <p:spPr>
          <a:xfrm flipH="1">
            <a:off x="7088047" y="3589550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D4ADEE-CFE9-436A-AF73-C568FE3A5117}"/>
              </a:ext>
            </a:extLst>
          </p:cNvPr>
          <p:cNvSpPr txBox="1"/>
          <p:nvPr/>
        </p:nvSpPr>
        <p:spPr>
          <a:xfrm>
            <a:off x="7023833" y="221247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10D9DE-6091-4C42-9868-6EBC59A5805D}"/>
              </a:ext>
            </a:extLst>
          </p:cNvPr>
          <p:cNvSpPr txBox="1"/>
          <p:nvPr/>
        </p:nvSpPr>
        <p:spPr>
          <a:xfrm>
            <a:off x="3664144" y="245800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0F0B6B-AE35-4270-A970-EE992B32BD7E}"/>
              </a:ext>
            </a:extLst>
          </p:cNvPr>
          <p:cNvCxnSpPr>
            <a:cxnSpLocks/>
          </p:cNvCxnSpPr>
          <p:nvPr/>
        </p:nvCxnSpPr>
        <p:spPr>
          <a:xfrm>
            <a:off x="3450499" y="26644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8ADA21-3C09-4EB3-914E-CD728B2E6DC9}"/>
              </a:ext>
            </a:extLst>
          </p:cNvPr>
          <p:cNvCxnSpPr>
            <a:cxnSpLocks/>
          </p:cNvCxnSpPr>
          <p:nvPr/>
        </p:nvCxnSpPr>
        <p:spPr>
          <a:xfrm>
            <a:off x="3448197" y="2764606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29A79A-F7F1-4128-A6BF-D0A57CB6CDE3}"/>
              </a:ext>
            </a:extLst>
          </p:cNvPr>
          <p:cNvCxnSpPr>
            <a:cxnSpLocks/>
          </p:cNvCxnSpPr>
          <p:nvPr/>
        </p:nvCxnSpPr>
        <p:spPr>
          <a:xfrm>
            <a:off x="3448197" y="28676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3E5D65-2270-4F10-BD66-04D795653BC9}"/>
              </a:ext>
            </a:extLst>
          </p:cNvPr>
          <p:cNvCxnSpPr>
            <a:cxnSpLocks/>
          </p:cNvCxnSpPr>
          <p:nvPr/>
        </p:nvCxnSpPr>
        <p:spPr>
          <a:xfrm flipH="1">
            <a:off x="5214507" y="2864841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05490F6-4A07-40C2-B412-A68FF59DB57A}"/>
              </a:ext>
            </a:extLst>
          </p:cNvPr>
          <p:cNvSpPr txBox="1"/>
          <p:nvPr/>
        </p:nvSpPr>
        <p:spPr>
          <a:xfrm>
            <a:off x="5417162" y="2907536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E0F4E73-AEEB-4356-B7F5-AD967BB9D9D2}"/>
              </a:ext>
            </a:extLst>
          </p:cNvPr>
          <p:cNvCxnSpPr>
            <a:cxnSpLocks/>
          </p:cNvCxnSpPr>
          <p:nvPr/>
        </p:nvCxnSpPr>
        <p:spPr>
          <a:xfrm>
            <a:off x="5203517" y="3114025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67807E-CD48-46ED-B034-3EDC12266604}"/>
              </a:ext>
            </a:extLst>
          </p:cNvPr>
          <p:cNvCxnSpPr>
            <a:cxnSpLocks/>
          </p:cNvCxnSpPr>
          <p:nvPr/>
        </p:nvCxnSpPr>
        <p:spPr>
          <a:xfrm>
            <a:off x="5210349" y="32071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3CDCF1-73F1-47D9-AEAB-6F9BC79166F1}"/>
              </a:ext>
            </a:extLst>
          </p:cNvPr>
          <p:cNvCxnSpPr>
            <a:cxnSpLocks/>
          </p:cNvCxnSpPr>
          <p:nvPr/>
        </p:nvCxnSpPr>
        <p:spPr>
          <a:xfrm>
            <a:off x="5201807" y="33087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E59CE0-9B60-44B6-9CBE-55FA274EC126}"/>
              </a:ext>
            </a:extLst>
          </p:cNvPr>
          <p:cNvGrpSpPr/>
          <p:nvPr/>
        </p:nvGrpSpPr>
        <p:grpSpPr>
          <a:xfrm>
            <a:off x="6978161" y="3308757"/>
            <a:ext cx="170906" cy="205839"/>
            <a:chOff x="6102895" y="3553690"/>
            <a:chExt cx="170906" cy="20583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01A4015-9A03-4D3E-BC65-D062A39164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6BB7A7D-A980-4DE9-80E9-91B4FE6BA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2809D-59BA-4AF1-B736-628B3F631B55}"/>
              </a:ext>
            </a:extLst>
          </p:cNvPr>
          <p:cNvSpPr txBox="1"/>
          <p:nvPr/>
        </p:nvSpPr>
        <p:spPr>
          <a:xfrm>
            <a:off x="5269431" y="3321943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11BAE0-60D2-4E22-B763-BF221B86557F}"/>
              </a:ext>
            </a:extLst>
          </p:cNvPr>
          <p:cNvCxnSpPr>
            <a:cxnSpLocks/>
          </p:cNvCxnSpPr>
          <p:nvPr/>
        </p:nvCxnSpPr>
        <p:spPr>
          <a:xfrm flipH="1">
            <a:off x="5214159" y="3512133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639E74-F053-414F-A375-1CFC43C62B1D}"/>
              </a:ext>
            </a:extLst>
          </p:cNvPr>
          <p:cNvCxnSpPr>
            <a:cxnSpLocks/>
          </p:cNvCxnSpPr>
          <p:nvPr/>
        </p:nvCxnSpPr>
        <p:spPr>
          <a:xfrm>
            <a:off x="3456724" y="3761004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28E5C52-D51C-425F-A296-D4C011CA7688}"/>
              </a:ext>
            </a:extLst>
          </p:cNvPr>
          <p:cNvSpPr txBox="1"/>
          <p:nvPr/>
        </p:nvSpPr>
        <p:spPr>
          <a:xfrm>
            <a:off x="3510330" y="356355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</p:spTree>
    <p:extLst>
      <p:ext uri="{BB962C8B-B14F-4D97-AF65-F5344CB8AC3E}">
        <p14:creationId xmlns:p14="http://schemas.microsoft.com/office/powerpoint/2010/main" val="14028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9BB-E589-48FB-A5F2-D9FE53B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9E2F-80B1-4961-A832-B504CF3B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getDecoderTopology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return {“</a:t>
            </a:r>
            <a:r>
              <a:rPr lang="en-US" sz="2400" dirty="0" err="1"/>
              <a:t>decoderURI</a:t>
            </a:r>
            <a:r>
              <a:rPr lang="en-US" sz="2400" dirty="0"/>
              <a:t>” : </a:t>
            </a:r>
            <a:r>
              <a:rPr lang="en-US" sz="2400" dirty="0" err="1"/>
              <a:t>uri</a:t>
            </a:r>
            <a:r>
              <a:rPr lang="en-US" sz="2400" dirty="0"/>
              <a:t>, “link” : link, “</a:t>
            </a:r>
            <a:r>
              <a:rPr lang="en-US" sz="2400" dirty="0" err="1"/>
              <a:t>linkAddr</a:t>
            </a:r>
            <a:r>
              <a:rPr lang="en-US" sz="2400" dirty="0"/>
              <a:t>” : </a:t>
            </a:r>
            <a:r>
              <a:rPr lang="en-US" sz="2400" dirty="0" err="1"/>
              <a:t>linkAddr</a:t>
            </a:r>
            <a:r>
              <a:rPr lang="en-US" sz="2400" dirty="0"/>
              <a:t>, “object” : object}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5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103D-F597-4AAD-8F6E-C6F94400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44794" cy="618944"/>
          </a:xfrm>
        </p:spPr>
        <p:txBody>
          <a:bodyPr>
            <a:normAutofit fontScale="90000"/>
          </a:bodyPr>
          <a:lstStyle/>
          <a:p>
            <a:r>
              <a:rPr lang="en-US" dirty="0"/>
              <a:t>New Ideas – new overall config file deployment: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69706-DB8B-48E5-A3BA-140169FC24BB}"/>
              </a:ext>
            </a:extLst>
          </p:cNvPr>
          <p:cNvGrpSpPr/>
          <p:nvPr/>
        </p:nvGrpSpPr>
        <p:grpSpPr>
          <a:xfrm>
            <a:off x="3064006" y="1136231"/>
            <a:ext cx="408253" cy="5547622"/>
            <a:chOff x="921940" y="1075268"/>
            <a:chExt cx="408253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40EF2-A588-4D5D-8A7B-914F60BE954B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20D35B-5232-4321-903D-3423D3E3BA20}"/>
                </a:ext>
              </a:extLst>
            </p:cNvPr>
            <p:cNvSpPr txBox="1"/>
            <p:nvPr/>
          </p:nvSpPr>
          <p:spPr>
            <a:xfrm>
              <a:off x="921940" y="1075268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AF1F60-493D-449D-8625-5C48D7FD906E}"/>
              </a:ext>
            </a:extLst>
          </p:cNvPr>
          <p:cNvGrpSpPr/>
          <p:nvPr/>
        </p:nvGrpSpPr>
        <p:grpSpPr>
          <a:xfrm>
            <a:off x="4733851" y="1127522"/>
            <a:ext cx="1056316" cy="5556331"/>
            <a:chOff x="2104980" y="1075268"/>
            <a:chExt cx="1056316" cy="520699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E67DE6-1212-47F2-8FE4-67C844BFA8C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D1BD64-68D4-42A6-8479-5A8B8B1A6FB4}"/>
                </a:ext>
              </a:extLst>
            </p:cNvPr>
            <p:cNvSpPr txBox="1"/>
            <p:nvPr/>
          </p:nvSpPr>
          <p:spPr>
            <a:xfrm>
              <a:off x="2104980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A0E15-3B40-4461-95FA-9B32D8414277}"/>
              </a:ext>
            </a:extLst>
          </p:cNvPr>
          <p:cNvGrpSpPr/>
          <p:nvPr/>
        </p:nvGrpSpPr>
        <p:grpSpPr>
          <a:xfrm>
            <a:off x="9093969" y="1127522"/>
            <a:ext cx="328936" cy="5556329"/>
            <a:chOff x="2468671" y="1075268"/>
            <a:chExt cx="328936" cy="52069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D6C74-E548-44A1-AFA3-62C80B2444E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B3839-5754-4ADD-9309-D8AB7B1C9536}"/>
                </a:ext>
              </a:extLst>
            </p:cNvPr>
            <p:cNvSpPr txBox="1"/>
            <p:nvPr/>
          </p:nvSpPr>
          <p:spPr>
            <a:xfrm>
              <a:off x="2468671" y="10752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….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0FBFB9-8F22-405C-9144-F78B35E0D47D}"/>
              </a:ext>
            </a:extLst>
          </p:cNvPr>
          <p:cNvGrpSpPr/>
          <p:nvPr/>
        </p:nvGrpSpPr>
        <p:grpSpPr>
          <a:xfrm>
            <a:off x="6737470" y="1105794"/>
            <a:ext cx="1056316" cy="5578058"/>
            <a:chOff x="2104982" y="1075268"/>
            <a:chExt cx="1056316" cy="520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510041-6AEF-4C6B-BE85-A0C19B0F8F0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2FFBA7-B09A-40D1-8C01-B815A6F963D9}"/>
                </a:ext>
              </a:extLst>
            </p:cNvPr>
            <p:cNvSpPr txBox="1"/>
            <p:nvPr/>
          </p:nvSpPr>
          <p:spPr>
            <a:xfrm>
              <a:off x="2104982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08C56-1135-47FB-9A63-4AE95F234409}"/>
              </a:ext>
            </a:extLst>
          </p:cNvPr>
          <p:cNvGrpSpPr/>
          <p:nvPr/>
        </p:nvGrpSpPr>
        <p:grpSpPr>
          <a:xfrm>
            <a:off x="824732" y="1127522"/>
            <a:ext cx="906018" cy="5543069"/>
            <a:chOff x="673059" y="1075268"/>
            <a:chExt cx="906018" cy="5206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794BF3-FD9A-4422-9C04-ECA0F7F3503D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EEEA99-3D6D-40CE-ABF1-436FC347A53F}"/>
                </a:ext>
              </a:extLst>
            </p:cNvPr>
            <p:cNvSpPr txBox="1"/>
            <p:nvPr/>
          </p:nvSpPr>
          <p:spPr>
            <a:xfrm>
              <a:off x="673059" y="1075268"/>
              <a:ext cx="906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GUI/CLI/NB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BD7D-FBCF-4F6B-BA5C-31375ECE2681}"/>
              </a:ext>
            </a:extLst>
          </p:cNvPr>
          <p:cNvCxnSpPr>
            <a:cxnSpLocks/>
          </p:cNvCxnSpPr>
          <p:nvPr/>
        </p:nvCxnSpPr>
        <p:spPr>
          <a:xfrm>
            <a:off x="1277740" y="1568115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933B7-992D-468B-9EE1-89C346877AA0}"/>
              </a:ext>
            </a:extLst>
          </p:cNvPr>
          <p:cNvCxnSpPr>
            <a:cxnSpLocks/>
          </p:cNvCxnSpPr>
          <p:nvPr/>
        </p:nvCxnSpPr>
        <p:spPr>
          <a:xfrm>
            <a:off x="5265404" y="337877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8CFB-C678-43C6-8F2B-AC983BBD582C}"/>
              </a:ext>
            </a:extLst>
          </p:cNvPr>
          <p:cNvSpPr txBox="1"/>
          <p:nvPr/>
        </p:nvSpPr>
        <p:spPr>
          <a:xfrm>
            <a:off x="1442967" y="1366752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onNewXmlConfig</a:t>
            </a:r>
            <a:r>
              <a:rPr lang="en-US" sz="900" dirty="0"/>
              <a:t>(from file)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6F8A19-D4E0-4A3F-80A4-5A18085274A5}"/>
              </a:ext>
            </a:extLst>
          </p:cNvPr>
          <p:cNvSpPr/>
          <p:nvPr/>
        </p:nvSpPr>
        <p:spPr>
          <a:xfrm>
            <a:off x="5192971" y="2934876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902A9-436A-4878-A581-B2F1FEEC75C5}"/>
              </a:ext>
            </a:extLst>
          </p:cNvPr>
          <p:cNvSpPr txBox="1"/>
          <p:nvPr/>
        </p:nvSpPr>
        <p:spPr>
          <a:xfrm>
            <a:off x="4136170" y="28777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12C81-6FB6-4665-B133-2BF8B15E35E6}"/>
              </a:ext>
            </a:extLst>
          </p:cNvPr>
          <p:cNvSpPr/>
          <p:nvPr/>
        </p:nvSpPr>
        <p:spPr>
          <a:xfrm>
            <a:off x="5190002" y="2589751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4173-B582-4DCB-A6EA-85C57FE0C2B8}"/>
              </a:ext>
            </a:extLst>
          </p:cNvPr>
          <p:cNvSpPr txBox="1"/>
          <p:nvPr/>
        </p:nvSpPr>
        <p:spPr>
          <a:xfrm>
            <a:off x="3785653" y="251543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C0DB28-74F7-4D2F-84A7-30C951AD4FA0}"/>
              </a:ext>
            </a:extLst>
          </p:cNvPr>
          <p:cNvCxnSpPr>
            <a:cxnSpLocks/>
          </p:cNvCxnSpPr>
          <p:nvPr/>
        </p:nvCxnSpPr>
        <p:spPr>
          <a:xfrm>
            <a:off x="1277740" y="2468179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03A57E-0978-4158-AEBA-1C89D5548BD0}"/>
              </a:ext>
            </a:extLst>
          </p:cNvPr>
          <p:cNvSpPr txBox="1"/>
          <p:nvPr/>
        </p:nvSpPr>
        <p:spPr>
          <a:xfrm>
            <a:off x="1669273" y="22768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A318A-4129-47E4-BFC6-F1ABA75B5265}"/>
              </a:ext>
            </a:extLst>
          </p:cNvPr>
          <p:cNvCxnSpPr>
            <a:cxnSpLocks/>
          </p:cNvCxnSpPr>
          <p:nvPr/>
        </p:nvCxnSpPr>
        <p:spPr>
          <a:xfrm>
            <a:off x="1277740" y="5403563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965455-F0AD-48A1-A899-006CC12526C3}"/>
              </a:ext>
            </a:extLst>
          </p:cNvPr>
          <p:cNvSpPr txBox="1"/>
          <p:nvPr/>
        </p:nvSpPr>
        <p:spPr>
          <a:xfrm>
            <a:off x="1802839" y="5226732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77894-935A-49DD-B43B-870988960658}"/>
              </a:ext>
            </a:extLst>
          </p:cNvPr>
          <p:cNvSpPr/>
          <p:nvPr/>
        </p:nvSpPr>
        <p:spPr>
          <a:xfrm>
            <a:off x="3180044" y="5497537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130D83-1187-4226-B972-72954F0D3CF9}"/>
              </a:ext>
            </a:extLst>
          </p:cNvPr>
          <p:cNvSpPr txBox="1"/>
          <p:nvPr/>
        </p:nvSpPr>
        <p:spPr>
          <a:xfrm>
            <a:off x="2141891" y="5436518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9D994D-9CF1-4551-B99F-26CE12FD444A}"/>
              </a:ext>
            </a:extLst>
          </p:cNvPr>
          <p:cNvCxnSpPr>
            <a:cxnSpLocks/>
          </p:cNvCxnSpPr>
          <p:nvPr/>
        </p:nvCxnSpPr>
        <p:spPr>
          <a:xfrm>
            <a:off x="3264504" y="2468179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C1EDB-828E-4807-8608-C70CDCB310E7}"/>
              </a:ext>
            </a:extLst>
          </p:cNvPr>
          <p:cNvSpPr txBox="1"/>
          <p:nvPr/>
        </p:nvSpPr>
        <p:spPr>
          <a:xfrm>
            <a:off x="3806244" y="2302376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0B3978-4387-41F9-9183-415898B99C59}"/>
              </a:ext>
            </a:extLst>
          </p:cNvPr>
          <p:cNvSpPr txBox="1"/>
          <p:nvPr/>
        </p:nvSpPr>
        <p:spPr>
          <a:xfrm>
            <a:off x="5797386" y="3207884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2E595-085C-451F-B52D-0AC4F5E45265}"/>
              </a:ext>
            </a:extLst>
          </p:cNvPr>
          <p:cNvSpPr/>
          <p:nvPr/>
        </p:nvSpPr>
        <p:spPr>
          <a:xfrm>
            <a:off x="3187752" y="2001235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1FF317-789B-4803-B0F9-099E542505AA}"/>
              </a:ext>
            </a:extLst>
          </p:cNvPr>
          <p:cNvSpPr txBox="1"/>
          <p:nvPr/>
        </p:nvSpPr>
        <p:spPr>
          <a:xfrm>
            <a:off x="2136031" y="19339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72FBCF-606E-4FA8-9A4E-6AF32078E0C9}"/>
              </a:ext>
            </a:extLst>
          </p:cNvPr>
          <p:cNvSpPr/>
          <p:nvPr/>
        </p:nvSpPr>
        <p:spPr>
          <a:xfrm>
            <a:off x="3184783" y="1656110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7ED6DD-CA93-4193-AC93-0980BC71032D}"/>
              </a:ext>
            </a:extLst>
          </p:cNvPr>
          <p:cNvSpPr txBox="1"/>
          <p:nvPr/>
        </p:nvSpPr>
        <p:spPr>
          <a:xfrm>
            <a:off x="1762530" y="158179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831555-25EF-4760-A985-FEFA70332617}"/>
              </a:ext>
            </a:extLst>
          </p:cNvPr>
          <p:cNvCxnSpPr>
            <a:cxnSpLocks/>
          </p:cNvCxnSpPr>
          <p:nvPr/>
        </p:nvCxnSpPr>
        <p:spPr>
          <a:xfrm>
            <a:off x="3284061" y="3380061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AC505-F3AC-497B-A2B4-63700A5055A5}"/>
              </a:ext>
            </a:extLst>
          </p:cNvPr>
          <p:cNvSpPr txBox="1"/>
          <p:nvPr/>
        </p:nvSpPr>
        <p:spPr>
          <a:xfrm>
            <a:off x="3675594" y="3188739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A5FBA6-F08D-490B-847C-B1BD298B8C68}"/>
              </a:ext>
            </a:extLst>
          </p:cNvPr>
          <p:cNvCxnSpPr>
            <a:cxnSpLocks/>
          </p:cNvCxnSpPr>
          <p:nvPr/>
        </p:nvCxnSpPr>
        <p:spPr>
          <a:xfrm>
            <a:off x="1274262" y="338095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F7BCBF-EB52-4664-8F85-D9977B1BEF38}"/>
              </a:ext>
            </a:extLst>
          </p:cNvPr>
          <p:cNvSpPr txBox="1"/>
          <p:nvPr/>
        </p:nvSpPr>
        <p:spPr>
          <a:xfrm>
            <a:off x="1665795" y="318963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36EE8F-5D25-4A0C-883B-1369FB9DDDEB}"/>
              </a:ext>
            </a:extLst>
          </p:cNvPr>
          <p:cNvSpPr/>
          <p:nvPr/>
        </p:nvSpPr>
        <p:spPr>
          <a:xfrm>
            <a:off x="7205083" y="384138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60415-2411-4A0A-B2DA-C5502415A744}"/>
              </a:ext>
            </a:extLst>
          </p:cNvPr>
          <p:cNvSpPr txBox="1"/>
          <p:nvPr/>
        </p:nvSpPr>
        <p:spPr>
          <a:xfrm>
            <a:off x="6148282" y="37842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9805A0-9826-4F38-8E8F-00D75A32BAEC}"/>
              </a:ext>
            </a:extLst>
          </p:cNvPr>
          <p:cNvSpPr/>
          <p:nvPr/>
        </p:nvSpPr>
        <p:spPr>
          <a:xfrm>
            <a:off x="7202114" y="349625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815CFB-CF06-457B-B1B5-A7B911788860}"/>
              </a:ext>
            </a:extLst>
          </p:cNvPr>
          <p:cNvSpPr txBox="1"/>
          <p:nvPr/>
        </p:nvSpPr>
        <p:spPr>
          <a:xfrm>
            <a:off x="5797765" y="342194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ED8D75-ED11-4F60-8254-ECE023822853}"/>
              </a:ext>
            </a:extLst>
          </p:cNvPr>
          <p:cNvCxnSpPr>
            <a:cxnSpLocks/>
          </p:cNvCxnSpPr>
          <p:nvPr/>
        </p:nvCxnSpPr>
        <p:spPr>
          <a:xfrm>
            <a:off x="7269680" y="425253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32D83C-0559-4D94-96C6-F7A3B9734C5C}"/>
              </a:ext>
            </a:extLst>
          </p:cNvPr>
          <p:cNvCxnSpPr>
            <a:cxnSpLocks/>
          </p:cNvCxnSpPr>
          <p:nvPr/>
        </p:nvCxnSpPr>
        <p:spPr>
          <a:xfrm>
            <a:off x="5274698" y="4252536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DB1406-831F-480B-9800-F8013A577080}"/>
              </a:ext>
            </a:extLst>
          </p:cNvPr>
          <p:cNvSpPr txBox="1"/>
          <p:nvPr/>
        </p:nvSpPr>
        <p:spPr>
          <a:xfrm>
            <a:off x="5666231" y="4061214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FA039E-10FD-4662-BEE5-DD4B23210641}"/>
              </a:ext>
            </a:extLst>
          </p:cNvPr>
          <p:cNvCxnSpPr>
            <a:cxnSpLocks/>
          </p:cNvCxnSpPr>
          <p:nvPr/>
        </p:nvCxnSpPr>
        <p:spPr>
          <a:xfrm>
            <a:off x="3284061" y="426504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46A879-BCBE-4423-A17F-04ED070B7569}"/>
              </a:ext>
            </a:extLst>
          </p:cNvPr>
          <p:cNvSpPr txBox="1"/>
          <p:nvPr/>
        </p:nvSpPr>
        <p:spPr>
          <a:xfrm>
            <a:off x="3675594" y="407372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E5CDE-1078-4D2C-9389-67285D608C14}"/>
              </a:ext>
            </a:extLst>
          </p:cNvPr>
          <p:cNvSpPr txBox="1"/>
          <p:nvPr/>
        </p:nvSpPr>
        <p:spPr>
          <a:xfrm>
            <a:off x="1667331" y="407166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C5C687-523B-4771-BFFD-8A74BCC7287C}"/>
              </a:ext>
            </a:extLst>
          </p:cNvPr>
          <p:cNvCxnSpPr>
            <a:cxnSpLocks/>
          </p:cNvCxnSpPr>
          <p:nvPr/>
        </p:nvCxnSpPr>
        <p:spPr>
          <a:xfrm>
            <a:off x="3264512" y="5812448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D49121-F8F2-459E-B036-7337EE899150}"/>
              </a:ext>
            </a:extLst>
          </p:cNvPr>
          <p:cNvSpPr txBox="1"/>
          <p:nvPr/>
        </p:nvSpPr>
        <p:spPr>
          <a:xfrm>
            <a:off x="3830252" y="5611085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832056-0DA3-4109-B6C4-3594F04A7F28}"/>
              </a:ext>
            </a:extLst>
          </p:cNvPr>
          <p:cNvSpPr/>
          <p:nvPr/>
        </p:nvSpPr>
        <p:spPr>
          <a:xfrm>
            <a:off x="5206335" y="5906181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3B4A04-4AB8-4F26-97CC-BDB8059E572C}"/>
              </a:ext>
            </a:extLst>
          </p:cNvPr>
          <p:cNvCxnSpPr>
            <a:cxnSpLocks/>
          </p:cNvCxnSpPr>
          <p:nvPr/>
        </p:nvCxnSpPr>
        <p:spPr>
          <a:xfrm>
            <a:off x="5270483" y="622109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A80F5EA-D33F-4CC9-9209-F1D7E2FD497B}"/>
              </a:ext>
            </a:extLst>
          </p:cNvPr>
          <p:cNvSpPr txBox="1"/>
          <p:nvPr/>
        </p:nvSpPr>
        <p:spPr>
          <a:xfrm>
            <a:off x="5856543" y="6019729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ACB337-2500-4B2D-8593-704FEE5E8CD2}"/>
              </a:ext>
            </a:extLst>
          </p:cNvPr>
          <p:cNvSpPr txBox="1"/>
          <p:nvPr/>
        </p:nvSpPr>
        <p:spPr>
          <a:xfrm>
            <a:off x="4157883" y="5838646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C5747A-6BCE-47D6-8D38-B230D42EF92B}"/>
              </a:ext>
            </a:extLst>
          </p:cNvPr>
          <p:cNvSpPr/>
          <p:nvPr/>
        </p:nvSpPr>
        <p:spPr>
          <a:xfrm>
            <a:off x="9180176" y="475290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502AC9-8175-463D-9642-A65B6B2094FF}"/>
              </a:ext>
            </a:extLst>
          </p:cNvPr>
          <p:cNvSpPr/>
          <p:nvPr/>
        </p:nvSpPr>
        <p:spPr>
          <a:xfrm>
            <a:off x="9177207" y="440777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914514-F176-4286-BA48-FFE5C5B00DB8}"/>
              </a:ext>
            </a:extLst>
          </p:cNvPr>
          <p:cNvSpPr txBox="1"/>
          <p:nvPr/>
        </p:nvSpPr>
        <p:spPr>
          <a:xfrm>
            <a:off x="7772858" y="43334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66EA11-A6EB-483A-A319-0B603D719DB2}"/>
              </a:ext>
            </a:extLst>
          </p:cNvPr>
          <p:cNvSpPr txBox="1"/>
          <p:nvPr/>
        </p:nvSpPr>
        <p:spPr>
          <a:xfrm>
            <a:off x="8127108" y="470279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96A537-FE35-4FFC-A66B-BFEDB7E02BCB}"/>
              </a:ext>
            </a:extLst>
          </p:cNvPr>
          <p:cNvCxnSpPr>
            <a:cxnSpLocks/>
          </p:cNvCxnSpPr>
          <p:nvPr/>
        </p:nvCxnSpPr>
        <p:spPr>
          <a:xfrm flipV="1">
            <a:off x="7263450" y="6521291"/>
            <a:ext cx="1996122" cy="14354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C2F607-D1A3-49CB-8C83-0D233ED2FA82}"/>
              </a:ext>
            </a:extLst>
          </p:cNvPr>
          <p:cNvSpPr txBox="1"/>
          <p:nvPr/>
        </p:nvSpPr>
        <p:spPr>
          <a:xfrm>
            <a:off x="5668403" y="502095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17FA2C-C336-4790-89ED-438ADE7E48D2}"/>
              </a:ext>
            </a:extLst>
          </p:cNvPr>
          <p:cNvCxnSpPr>
            <a:cxnSpLocks/>
          </p:cNvCxnSpPr>
          <p:nvPr/>
        </p:nvCxnSpPr>
        <p:spPr>
          <a:xfrm>
            <a:off x="3286233" y="521970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CC3D5E-A058-4E33-A6A1-4D0AB081CCDA}"/>
              </a:ext>
            </a:extLst>
          </p:cNvPr>
          <p:cNvSpPr txBox="1"/>
          <p:nvPr/>
        </p:nvSpPr>
        <p:spPr>
          <a:xfrm>
            <a:off x="3677766" y="503346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095D29B-F0DB-4444-AA26-F347B1A4261E}"/>
              </a:ext>
            </a:extLst>
          </p:cNvPr>
          <p:cNvCxnSpPr>
            <a:cxnSpLocks/>
          </p:cNvCxnSpPr>
          <p:nvPr/>
        </p:nvCxnSpPr>
        <p:spPr>
          <a:xfrm>
            <a:off x="1277970" y="521764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711B37-E312-40D6-A083-15C2B1BC7BFE}"/>
              </a:ext>
            </a:extLst>
          </p:cNvPr>
          <p:cNvSpPr txBox="1"/>
          <p:nvPr/>
        </p:nvSpPr>
        <p:spPr>
          <a:xfrm>
            <a:off x="1669503" y="503140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6DEADA-2AEF-444F-B35A-132FB82A16D8}"/>
              </a:ext>
            </a:extLst>
          </p:cNvPr>
          <p:cNvCxnSpPr>
            <a:cxnSpLocks/>
          </p:cNvCxnSpPr>
          <p:nvPr/>
        </p:nvCxnSpPr>
        <p:spPr>
          <a:xfrm>
            <a:off x="7271363" y="5209480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A8E752A-FB07-4DCE-BF33-7517E8D51FDE}"/>
              </a:ext>
            </a:extLst>
          </p:cNvPr>
          <p:cNvCxnSpPr>
            <a:cxnSpLocks/>
          </p:cNvCxnSpPr>
          <p:nvPr/>
        </p:nvCxnSpPr>
        <p:spPr>
          <a:xfrm>
            <a:off x="1295309" y="4267798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503BE5E-ACA8-4688-AC45-C167804284E1}"/>
              </a:ext>
            </a:extLst>
          </p:cNvPr>
          <p:cNvSpPr txBox="1"/>
          <p:nvPr/>
        </p:nvSpPr>
        <p:spPr>
          <a:xfrm>
            <a:off x="7709961" y="500965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2489B8-470F-4B9F-ABC0-1C92D45EF7D2}"/>
              </a:ext>
            </a:extLst>
          </p:cNvPr>
          <p:cNvSpPr txBox="1"/>
          <p:nvPr/>
        </p:nvSpPr>
        <p:spPr>
          <a:xfrm>
            <a:off x="7079372" y="6179735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…….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3253F3-09D6-4A81-BD95-320A79B9ED08}"/>
              </a:ext>
            </a:extLst>
          </p:cNvPr>
          <p:cNvCxnSpPr>
            <a:cxnSpLocks/>
          </p:cNvCxnSpPr>
          <p:nvPr/>
        </p:nvCxnSpPr>
        <p:spPr>
          <a:xfrm flipV="1">
            <a:off x="5247011" y="6530675"/>
            <a:ext cx="2024352" cy="4969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43BC77A-66DC-4657-82D1-2234F3DCE357}"/>
              </a:ext>
            </a:extLst>
          </p:cNvPr>
          <p:cNvCxnSpPr>
            <a:cxnSpLocks/>
          </p:cNvCxnSpPr>
          <p:nvPr/>
        </p:nvCxnSpPr>
        <p:spPr>
          <a:xfrm flipV="1">
            <a:off x="3258802" y="6536997"/>
            <a:ext cx="2032001" cy="11238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2837E3-2F63-4CDE-8894-1CC4D28BB8CB}"/>
              </a:ext>
            </a:extLst>
          </p:cNvPr>
          <p:cNvCxnSpPr>
            <a:cxnSpLocks/>
          </p:cNvCxnSpPr>
          <p:nvPr/>
        </p:nvCxnSpPr>
        <p:spPr>
          <a:xfrm>
            <a:off x="7279556" y="641413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10DC6C-2794-4D34-9B29-088D0FE6279D}"/>
              </a:ext>
            </a:extLst>
          </p:cNvPr>
          <p:cNvCxnSpPr>
            <a:cxnSpLocks/>
          </p:cNvCxnSpPr>
          <p:nvPr/>
        </p:nvCxnSpPr>
        <p:spPr>
          <a:xfrm>
            <a:off x="1274262" y="6549278"/>
            <a:ext cx="1992230" cy="3243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73AB7D-E10B-4700-A2C5-11D4A675A003}"/>
              </a:ext>
            </a:extLst>
          </p:cNvPr>
          <p:cNvSpPr txBox="1"/>
          <p:nvPr/>
        </p:nvSpPr>
        <p:spPr>
          <a:xfrm>
            <a:off x="1691702" y="6370429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D90157-E96A-48D3-B0BA-3C4AF9C6AF24}"/>
              </a:ext>
            </a:extLst>
          </p:cNvPr>
          <p:cNvSpPr txBox="1"/>
          <p:nvPr/>
        </p:nvSpPr>
        <p:spPr>
          <a:xfrm>
            <a:off x="3677081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30631-AF26-4A58-8928-E73BCF1949ED}"/>
              </a:ext>
            </a:extLst>
          </p:cNvPr>
          <p:cNvSpPr txBox="1"/>
          <p:nvPr/>
        </p:nvSpPr>
        <p:spPr>
          <a:xfrm>
            <a:off x="5657597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AF375C-47E4-460F-82B8-FC774133D433}"/>
              </a:ext>
            </a:extLst>
          </p:cNvPr>
          <p:cNvSpPr txBox="1"/>
          <p:nvPr/>
        </p:nvSpPr>
        <p:spPr>
          <a:xfrm>
            <a:off x="7733184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89E92D-F23C-44C0-910D-F118EBC03553}"/>
              </a:ext>
            </a:extLst>
          </p:cNvPr>
          <p:cNvSpPr txBox="1"/>
          <p:nvPr/>
        </p:nvSpPr>
        <p:spPr>
          <a:xfrm>
            <a:off x="7910872" y="6217234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F9551-8060-4AFA-BAFE-4B7CC1C6BAEF}"/>
              </a:ext>
            </a:extLst>
          </p:cNvPr>
          <p:cNvSpPr/>
          <p:nvPr/>
        </p:nvSpPr>
        <p:spPr>
          <a:xfrm>
            <a:off x="1174183" y="2300560"/>
            <a:ext cx="8340657" cy="4338389"/>
          </a:xfrm>
          <a:custGeom>
            <a:avLst/>
            <a:gdLst>
              <a:gd name="connsiteX0" fmla="*/ 0 w 8340657"/>
              <a:gd name="connsiteY0" fmla="*/ 0 h 4338389"/>
              <a:gd name="connsiteX1" fmla="*/ 512355 w 8340657"/>
              <a:gd name="connsiteY1" fmla="*/ 0 h 4338389"/>
              <a:gd name="connsiteX2" fmla="*/ 857896 w 8340657"/>
              <a:gd name="connsiteY2" fmla="*/ 0 h 4338389"/>
              <a:gd name="connsiteX3" fmla="*/ 1620471 w 8340657"/>
              <a:gd name="connsiteY3" fmla="*/ 0 h 4338389"/>
              <a:gd name="connsiteX4" fmla="*/ 2132825 w 8340657"/>
              <a:gd name="connsiteY4" fmla="*/ 0 h 4338389"/>
              <a:gd name="connsiteX5" fmla="*/ 2645180 w 8340657"/>
              <a:gd name="connsiteY5" fmla="*/ 0 h 4338389"/>
              <a:gd name="connsiteX6" fmla="*/ 3407754 w 8340657"/>
              <a:gd name="connsiteY6" fmla="*/ 0 h 4338389"/>
              <a:gd name="connsiteX7" fmla="*/ 3836702 w 8340657"/>
              <a:gd name="connsiteY7" fmla="*/ 0 h 4338389"/>
              <a:gd name="connsiteX8" fmla="*/ 4599277 w 8340657"/>
              <a:gd name="connsiteY8" fmla="*/ 0 h 4338389"/>
              <a:gd name="connsiteX9" fmla="*/ 5361851 w 8340657"/>
              <a:gd name="connsiteY9" fmla="*/ 0 h 4338389"/>
              <a:gd name="connsiteX10" fmla="*/ 5957612 w 8340657"/>
              <a:gd name="connsiteY10" fmla="*/ 0 h 4338389"/>
              <a:gd name="connsiteX11" fmla="*/ 6720186 w 8340657"/>
              <a:gd name="connsiteY11" fmla="*/ 0 h 4338389"/>
              <a:gd name="connsiteX12" fmla="*/ 7232541 w 8340657"/>
              <a:gd name="connsiteY12" fmla="*/ 0 h 4338389"/>
              <a:gd name="connsiteX13" fmla="*/ 7744896 w 8340657"/>
              <a:gd name="connsiteY13" fmla="*/ 0 h 4338389"/>
              <a:gd name="connsiteX14" fmla="*/ 8340657 w 8340657"/>
              <a:gd name="connsiteY14" fmla="*/ 0 h 4338389"/>
              <a:gd name="connsiteX15" fmla="*/ 8340657 w 8340657"/>
              <a:gd name="connsiteY15" fmla="*/ 498915 h 4338389"/>
              <a:gd name="connsiteX16" fmla="*/ 8340657 w 8340657"/>
              <a:gd name="connsiteY16" fmla="*/ 1041213 h 4338389"/>
              <a:gd name="connsiteX17" fmla="*/ 8340657 w 8340657"/>
              <a:gd name="connsiteY17" fmla="*/ 1626896 h 4338389"/>
              <a:gd name="connsiteX18" fmla="*/ 8340657 w 8340657"/>
              <a:gd name="connsiteY18" fmla="*/ 2212578 h 4338389"/>
              <a:gd name="connsiteX19" fmla="*/ 8340657 w 8340657"/>
              <a:gd name="connsiteY19" fmla="*/ 2798261 h 4338389"/>
              <a:gd name="connsiteX20" fmla="*/ 8340657 w 8340657"/>
              <a:gd name="connsiteY20" fmla="*/ 3210408 h 4338389"/>
              <a:gd name="connsiteX21" fmla="*/ 8340657 w 8340657"/>
              <a:gd name="connsiteY21" fmla="*/ 3665939 h 4338389"/>
              <a:gd name="connsiteX22" fmla="*/ 8340657 w 8340657"/>
              <a:gd name="connsiteY22" fmla="*/ 4338389 h 4338389"/>
              <a:gd name="connsiteX23" fmla="*/ 7828302 w 8340657"/>
              <a:gd name="connsiteY23" fmla="*/ 4338389 h 4338389"/>
              <a:gd name="connsiteX24" fmla="*/ 7232541 w 8340657"/>
              <a:gd name="connsiteY24" fmla="*/ 4338389 h 4338389"/>
              <a:gd name="connsiteX25" fmla="*/ 6887000 w 8340657"/>
              <a:gd name="connsiteY25" fmla="*/ 4338389 h 4338389"/>
              <a:gd name="connsiteX26" fmla="*/ 6541458 w 8340657"/>
              <a:gd name="connsiteY26" fmla="*/ 4338389 h 4338389"/>
              <a:gd name="connsiteX27" fmla="*/ 5945697 w 8340657"/>
              <a:gd name="connsiteY27" fmla="*/ 4338389 h 4338389"/>
              <a:gd name="connsiteX28" fmla="*/ 5516749 w 8340657"/>
              <a:gd name="connsiteY28" fmla="*/ 4338389 h 4338389"/>
              <a:gd name="connsiteX29" fmla="*/ 4837581 w 8340657"/>
              <a:gd name="connsiteY29" fmla="*/ 4338389 h 4338389"/>
              <a:gd name="connsiteX30" fmla="*/ 4408633 w 8340657"/>
              <a:gd name="connsiteY30" fmla="*/ 4338389 h 4338389"/>
              <a:gd name="connsiteX31" fmla="*/ 3729465 w 8340657"/>
              <a:gd name="connsiteY31" fmla="*/ 4338389 h 4338389"/>
              <a:gd name="connsiteX32" fmla="*/ 3383924 w 8340657"/>
              <a:gd name="connsiteY32" fmla="*/ 4338389 h 4338389"/>
              <a:gd name="connsiteX33" fmla="*/ 2704756 w 8340657"/>
              <a:gd name="connsiteY33" fmla="*/ 4338389 h 4338389"/>
              <a:gd name="connsiteX34" fmla="*/ 2275808 w 8340657"/>
              <a:gd name="connsiteY34" fmla="*/ 4338389 h 4338389"/>
              <a:gd name="connsiteX35" fmla="*/ 1930266 w 8340657"/>
              <a:gd name="connsiteY35" fmla="*/ 4338389 h 4338389"/>
              <a:gd name="connsiteX36" fmla="*/ 1501318 w 8340657"/>
              <a:gd name="connsiteY36" fmla="*/ 4338389 h 4338389"/>
              <a:gd name="connsiteX37" fmla="*/ 822150 w 8340657"/>
              <a:gd name="connsiteY37" fmla="*/ 4338389 h 4338389"/>
              <a:gd name="connsiteX38" fmla="*/ 0 w 8340657"/>
              <a:gd name="connsiteY38" fmla="*/ 4338389 h 4338389"/>
              <a:gd name="connsiteX39" fmla="*/ 0 w 8340657"/>
              <a:gd name="connsiteY39" fmla="*/ 3926242 h 4338389"/>
              <a:gd name="connsiteX40" fmla="*/ 0 w 8340657"/>
              <a:gd name="connsiteY40" fmla="*/ 3514095 h 4338389"/>
              <a:gd name="connsiteX41" fmla="*/ 0 w 8340657"/>
              <a:gd name="connsiteY41" fmla="*/ 2928413 h 4338389"/>
              <a:gd name="connsiteX42" fmla="*/ 0 w 8340657"/>
              <a:gd name="connsiteY42" fmla="*/ 2516266 h 4338389"/>
              <a:gd name="connsiteX43" fmla="*/ 0 w 8340657"/>
              <a:gd name="connsiteY43" fmla="*/ 1973967 h 4338389"/>
              <a:gd name="connsiteX44" fmla="*/ 0 w 8340657"/>
              <a:gd name="connsiteY44" fmla="*/ 1518436 h 4338389"/>
              <a:gd name="connsiteX45" fmla="*/ 0 w 8340657"/>
              <a:gd name="connsiteY45" fmla="*/ 976138 h 4338389"/>
              <a:gd name="connsiteX46" fmla="*/ 0 w 8340657"/>
              <a:gd name="connsiteY46" fmla="*/ 0 h 433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40657" h="4338389" extrusionOk="0">
                <a:moveTo>
                  <a:pt x="0" y="0"/>
                </a:moveTo>
                <a:cubicBezTo>
                  <a:pt x="207339" y="-33273"/>
                  <a:pt x="369630" y="4249"/>
                  <a:pt x="512355" y="0"/>
                </a:cubicBezTo>
                <a:cubicBezTo>
                  <a:pt x="655081" y="-4249"/>
                  <a:pt x="736954" y="37596"/>
                  <a:pt x="857896" y="0"/>
                </a:cubicBezTo>
                <a:cubicBezTo>
                  <a:pt x="978838" y="-37596"/>
                  <a:pt x="1459869" y="68030"/>
                  <a:pt x="1620471" y="0"/>
                </a:cubicBezTo>
                <a:cubicBezTo>
                  <a:pt x="1781074" y="-68030"/>
                  <a:pt x="1934401" y="53344"/>
                  <a:pt x="2132825" y="0"/>
                </a:cubicBezTo>
                <a:cubicBezTo>
                  <a:pt x="2331249" y="-53344"/>
                  <a:pt x="2533893" y="9520"/>
                  <a:pt x="2645180" y="0"/>
                </a:cubicBezTo>
                <a:cubicBezTo>
                  <a:pt x="2756468" y="-9520"/>
                  <a:pt x="3060805" y="3102"/>
                  <a:pt x="3407754" y="0"/>
                </a:cubicBezTo>
                <a:cubicBezTo>
                  <a:pt x="3754703" y="-3102"/>
                  <a:pt x="3728584" y="15707"/>
                  <a:pt x="3836702" y="0"/>
                </a:cubicBezTo>
                <a:cubicBezTo>
                  <a:pt x="3944820" y="-15707"/>
                  <a:pt x="4318667" y="34068"/>
                  <a:pt x="4599277" y="0"/>
                </a:cubicBezTo>
                <a:cubicBezTo>
                  <a:pt x="4879887" y="-34068"/>
                  <a:pt x="5080209" y="12820"/>
                  <a:pt x="5361851" y="0"/>
                </a:cubicBezTo>
                <a:cubicBezTo>
                  <a:pt x="5643493" y="-12820"/>
                  <a:pt x="5828328" y="47132"/>
                  <a:pt x="5957612" y="0"/>
                </a:cubicBezTo>
                <a:cubicBezTo>
                  <a:pt x="6086896" y="-47132"/>
                  <a:pt x="6498759" y="10552"/>
                  <a:pt x="6720186" y="0"/>
                </a:cubicBezTo>
                <a:cubicBezTo>
                  <a:pt x="6941613" y="-10552"/>
                  <a:pt x="7118492" y="8477"/>
                  <a:pt x="7232541" y="0"/>
                </a:cubicBezTo>
                <a:cubicBezTo>
                  <a:pt x="7346590" y="-8477"/>
                  <a:pt x="7577345" y="43261"/>
                  <a:pt x="7744896" y="0"/>
                </a:cubicBezTo>
                <a:cubicBezTo>
                  <a:pt x="7912447" y="-43261"/>
                  <a:pt x="8082211" y="44752"/>
                  <a:pt x="8340657" y="0"/>
                </a:cubicBezTo>
                <a:cubicBezTo>
                  <a:pt x="8342035" y="242379"/>
                  <a:pt x="8316883" y="340367"/>
                  <a:pt x="8340657" y="498915"/>
                </a:cubicBezTo>
                <a:cubicBezTo>
                  <a:pt x="8364431" y="657463"/>
                  <a:pt x="8301095" y="863322"/>
                  <a:pt x="8340657" y="1041213"/>
                </a:cubicBezTo>
                <a:cubicBezTo>
                  <a:pt x="8380219" y="1219104"/>
                  <a:pt x="8301951" y="1340466"/>
                  <a:pt x="8340657" y="1626896"/>
                </a:cubicBezTo>
                <a:cubicBezTo>
                  <a:pt x="8379363" y="1913326"/>
                  <a:pt x="8328512" y="1980790"/>
                  <a:pt x="8340657" y="2212578"/>
                </a:cubicBezTo>
                <a:cubicBezTo>
                  <a:pt x="8352802" y="2444366"/>
                  <a:pt x="8300296" y="2560233"/>
                  <a:pt x="8340657" y="2798261"/>
                </a:cubicBezTo>
                <a:cubicBezTo>
                  <a:pt x="8381018" y="3036289"/>
                  <a:pt x="8296664" y="3004911"/>
                  <a:pt x="8340657" y="3210408"/>
                </a:cubicBezTo>
                <a:cubicBezTo>
                  <a:pt x="8384650" y="3415905"/>
                  <a:pt x="8335775" y="3537145"/>
                  <a:pt x="8340657" y="3665939"/>
                </a:cubicBezTo>
                <a:cubicBezTo>
                  <a:pt x="8345539" y="3794733"/>
                  <a:pt x="8294946" y="4048172"/>
                  <a:pt x="8340657" y="4338389"/>
                </a:cubicBezTo>
                <a:cubicBezTo>
                  <a:pt x="8209047" y="4339678"/>
                  <a:pt x="8066421" y="4324506"/>
                  <a:pt x="7828302" y="4338389"/>
                </a:cubicBezTo>
                <a:cubicBezTo>
                  <a:pt x="7590184" y="4352272"/>
                  <a:pt x="7354954" y="4328930"/>
                  <a:pt x="7232541" y="4338389"/>
                </a:cubicBezTo>
                <a:cubicBezTo>
                  <a:pt x="7110128" y="4347848"/>
                  <a:pt x="7033896" y="4297539"/>
                  <a:pt x="6887000" y="4338389"/>
                </a:cubicBezTo>
                <a:cubicBezTo>
                  <a:pt x="6740104" y="4379239"/>
                  <a:pt x="6611528" y="4306494"/>
                  <a:pt x="6541458" y="4338389"/>
                </a:cubicBezTo>
                <a:cubicBezTo>
                  <a:pt x="6471388" y="4370284"/>
                  <a:pt x="6188035" y="4283991"/>
                  <a:pt x="5945697" y="4338389"/>
                </a:cubicBezTo>
                <a:cubicBezTo>
                  <a:pt x="5703359" y="4392787"/>
                  <a:pt x="5673816" y="4287184"/>
                  <a:pt x="5516749" y="4338389"/>
                </a:cubicBezTo>
                <a:cubicBezTo>
                  <a:pt x="5359682" y="4389594"/>
                  <a:pt x="5003063" y="4294298"/>
                  <a:pt x="4837581" y="4338389"/>
                </a:cubicBezTo>
                <a:cubicBezTo>
                  <a:pt x="4672099" y="4382480"/>
                  <a:pt x="4517709" y="4302046"/>
                  <a:pt x="4408633" y="4338389"/>
                </a:cubicBezTo>
                <a:cubicBezTo>
                  <a:pt x="4299557" y="4374732"/>
                  <a:pt x="3942859" y="4325622"/>
                  <a:pt x="3729465" y="4338389"/>
                </a:cubicBezTo>
                <a:cubicBezTo>
                  <a:pt x="3516071" y="4351156"/>
                  <a:pt x="3514879" y="4325578"/>
                  <a:pt x="3383924" y="4338389"/>
                </a:cubicBezTo>
                <a:cubicBezTo>
                  <a:pt x="3252969" y="4351200"/>
                  <a:pt x="2983879" y="4323223"/>
                  <a:pt x="2704756" y="4338389"/>
                </a:cubicBezTo>
                <a:cubicBezTo>
                  <a:pt x="2425633" y="4353555"/>
                  <a:pt x="2387950" y="4331318"/>
                  <a:pt x="2275808" y="4338389"/>
                </a:cubicBezTo>
                <a:cubicBezTo>
                  <a:pt x="2163666" y="4345460"/>
                  <a:pt x="2059741" y="4310106"/>
                  <a:pt x="1930266" y="4338389"/>
                </a:cubicBezTo>
                <a:cubicBezTo>
                  <a:pt x="1800791" y="4366672"/>
                  <a:pt x="1645634" y="4299838"/>
                  <a:pt x="1501318" y="4338389"/>
                </a:cubicBezTo>
                <a:cubicBezTo>
                  <a:pt x="1357002" y="4376940"/>
                  <a:pt x="1030654" y="4286448"/>
                  <a:pt x="822150" y="4338389"/>
                </a:cubicBezTo>
                <a:cubicBezTo>
                  <a:pt x="613646" y="4390330"/>
                  <a:pt x="301405" y="4305172"/>
                  <a:pt x="0" y="4338389"/>
                </a:cubicBezTo>
                <a:cubicBezTo>
                  <a:pt x="-46823" y="4212557"/>
                  <a:pt x="19285" y="4123761"/>
                  <a:pt x="0" y="3926242"/>
                </a:cubicBezTo>
                <a:cubicBezTo>
                  <a:pt x="-19285" y="3728723"/>
                  <a:pt x="8709" y="3683606"/>
                  <a:pt x="0" y="3514095"/>
                </a:cubicBezTo>
                <a:cubicBezTo>
                  <a:pt x="-8709" y="3344584"/>
                  <a:pt x="38084" y="3190243"/>
                  <a:pt x="0" y="2928413"/>
                </a:cubicBezTo>
                <a:cubicBezTo>
                  <a:pt x="-38084" y="2666583"/>
                  <a:pt x="37780" y="2625131"/>
                  <a:pt x="0" y="2516266"/>
                </a:cubicBezTo>
                <a:cubicBezTo>
                  <a:pt x="-37780" y="2407401"/>
                  <a:pt x="57602" y="2115324"/>
                  <a:pt x="0" y="1973967"/>
                </a:cubicBezTo>
                <a:cubicBezTo>
                  <a:pt x="-57602" y="1832610"/>
                  <a:pt x="14259" y="1635730"/>
                  <a:pt x="0" y="1518436"/>
                </a:cubicBezTo>
                <a:cubicBezTo>
                  <a:pt x="-14259" y="1401142"/>
                  <a:pt x="21012" y="1134190"/>
                  <a:pt x="0" y="976138"/>
                </a:cubicBezTo>
                <a:cubicBezTo>
                  <a:pt x="-21012" y="818086"/>
                  <a:pt x="58071" y="444437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1D42FB7-1E9E-4B15-A1AD-6CFDA5F5CC7F}"/>
              </a:ext>
            </a:extLst>
          </p:cNvPr>
          <p:cNvSpPr txBox="1"/>
          <p:nvPr/>
        </p:nvSpPr>
        <p:spPr>
          <a:xfrm>
            <a:off x="7523891" y="2247396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File </a:t>
            </a:r>
            <a:r>
              <a:rPr lang="en-US" b="1" i="1" dirty="0" err="1"/>
              <a:t>XMLParse</a:t>
            </a:r>
            <a:r>
              <a:rPr lang="en-US" b="1" i="1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6709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0E9D1467-5560-4DFC-BBD6-1CA78602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2" y="3849934"/>
            <a:ext cx="257176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oad Hazard Icon Stock Illustrations – 13,840 Road Hazard Icon Stock  Illustrations, Vectors &amp; Clipart - Dreamstime">
            <a:extLst>
              <a:ext uri="{FF2B5EF4-FFF2-40B4-BE49-F238E27FC236}">
                <a16:creationId xmlns:a16="http://schemas.microsoft.com/office/drawing/2014/main" id="{28B06901-6934-4AF6-B2A9-AEFCB4F1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7" y="3717919"/>
            <a:ext cx="519331" cy="5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Old Tv Icon Vector Art &amp;amp; Graphics | freevector.com">
            <a:extLst>
              <a:ext uri="{FF2B5EF4-FFF2-40B4-BE49-F238E27FC236}">
                <a16:creationId xmlns:a16="http://schemas.microsoft.com/office/drawing/2014/main" id="{B43FEDC1-1B1C-44F8-A842-23A966B1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72" y="3722245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E4DB6-B291-45A3-81FF-07643E1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err="1"/>
              <a:t>GenJMRI</a:t>
            </a:r>
            <a:r>
              <a:rPr lang="en-US" b="1" dirty="0"/>
              <a:t> </a:t>
            </a:r>
            <a:r>
              <a:rPr lang="en-US" dirty="0"/>
              <a:t>decoder - System overview: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DB3B4-0C33-486B-BC67-D2E74E82E843}"/>
              </a:ext>
            </a:extLst>
          </p:cNvPr>
          <p:cNvSpPr/>
          <p:nvPr/>
        </p:nvSpPr>
        <p:spPr>
          <a:xfrm>
            <a:off x="7684768" y="1856112"/>
            <a:ext cx="1489847" cy="78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br>
              <a:rPr lang="en-US" dirty="0"/>
            </a:br>
            <a:r>
              <a:rPr lang="en-US" dirty="0"/>
              <a:t>(Core)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06BE-3096-41B5-BB3B-37F42037F7E8}"/>
              </a:ext>
            </a:extLst>
          </p:cNvPr>
          <p:cNvSpPr/>
          <p:nvPr/>
        </p:nvSpPr>
        <p:spPr>
          <a:xfrm>
            <a:off x="3308490" y="35965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F6B2-67D2-4782-AED5-99D9C08CADC7}"/>
              </a:ext>
            </a:extLst>
          </p:cNvPr>
          <p:cNvSpPr txBox="1"/>
          <p:nvPr/>
        </p:nvSpPr>
        <p:spPr>
          <a:xfrm>
            <a:off x="2559302" y="2842236"/>
            <a:ext cx="111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</a:t>
            </a:r>
            <a:r>
              <a:rPr lang="en-US" sz="1200" b="1" dirty="0" err="1"/>
              <a:t>Mgmt</a:t>
            </a:r>
            <a:endParaRPr lang="en-SE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23DB0-57EF-49A6-BC40-F0B6219F9928}"/>
              </a:ext>
            </a:extLst>
          </p:cNvPr>
          <p:cNvSpPr/>
          <p:nvPr/>
        </p:nvSpPr>
        <p:spPr>
          <a:xfrm>
            <a:off x="3460890" y="37489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94C7-B371-4906-B3AA-7FEEB8DE84A8}"/>
              </a:ext>
            </a:extLst>
          </p:cNvPr>
          <p:cNvSpPr/>
          <p:nvPr/>
        </p:nvSpPr>
        <p:spPr>
          <a:xfrm>
            <a:off x="3613290" y="39013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decoder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FDA4F-E3F2-4A8B-AD33-B9A2D679A19B}"/>
              </a:ext>
            </a:extLst>
          </p:cNvPr>
          <p:cNvSpPr txBox="1"/>
          <p:nvPr/>
        </p:nvSpPr>
        <p:spPr>
          <a:xfrm>
            <a:off x="3106351" y="314949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E39CFA82-C49D-4B91-937A-51A62DC72BAE}"/>
              </a:ext>
            </a:extLst>
          </p:cNvPr>
          <p:cNvSpPr/>
          <p:nvPr/>
        </p:nvSpPr>
        <p:spPr>
          <a:xfrm>
            <a:off x="9962984" y="1383872"/>
            <a:ext cx="972152" cy="9160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JMRI configuration</a:t>
            </a:r>
            <a:endParaRPr lang="en-SE" sz="800" dirty="0">
              <a:solidFill>
                <a:schemeClr val="tx1"/>
              </a:solidFill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69706BEF-23E2-48F4-B728-F83DFAD6DCB2}"/>
              </a:ext>
            </a:extLst>
          </p:cNvPr>
          <p:cNvSpPr/>
          <p:nvPr/>
        </p:nvSpPr>
        <p:spPr>
          <a:xfrm>
            <a:off x="510492" y="1788343"/>
            <a:ext cx="972152" cy="91600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GenJMRI</a:t>
            </a:r>
            <a:r>
              <a:rPr lang="en-US" sz="1000" dirty="0">
                <a:solidFill>
                  <a:schemeClr val="tx1"/>
                </a:solidFill>
              </a:rPr>
              <a:t> decoder config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57D92-C9EF-46E1-A16C-4966A949EB9D}"/>
              </a:ext>
            </a:extLst>
          </p:cNvPr>
          <p:cNvSpPr/>
          <p:nvPr/>
        </p:nvSpPr>
        <p:spPr>
          <a:xfrm>
            <a:off x="5699900" y="1857049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(j)</a:t>
            </a: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C4AEE6E0-3EBB-4ACA-8E58-AFF1DD1B04FA}"/>
              </a:ext>
            </a:extLst>
          </p:cNvPr>
          <p:cNvSpPr/>
          <p:nvPr/>
        </p:nvSpPr>
        <p:spPr>
          <a:xfrm>
            <a:off x="10935136" y="1943253"/>
            <a:ext cx="972152" cy="916005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 definition for the Swedish </a:t>
            </a:r>
            <a:r>
              <a:rPr lang="en-US" sz="800" dirty="0" err="1">
                <a:solidFill>
                  <a:schemeClr val="tx1"/>
                </a:solidFill>
              </a:rPr>
              <a:t>signalling</a:t>
            </a:r>
            <a:r>
              <a:rPr lang="en-US" sz="800" dirty="0">
                <a:solidFill>
                  <a:schemeClr val="tx1"/>
                </a:solidFill>
              </a:rPr>
              <a:t> system</a:t>
            </a:r>
            <a:endParaRPr lang="en-SE" sz="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923D5-21EF-46DF-B25C-FB08ACC6257C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9174615" y="2249348"/>
            <a:ext cx="1875022" cy="1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2FB49A-BE3A-4C46-A773-E7C57C0A86D1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9174615" y="1841875"/>
            <a:ext cx="902870" cy="40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88E87-6A22-48C1-87D3-8E6E4745B9AF}"/>
              </a:ext>
            </a:extLst>
          </p:cNvPr>
          <p:cNvCxnSpPr>
            <a:cxnSpLocks/>
            <a:stCxn id="19" idx="3"/>
            <a:endCxn id="72" idx="1"/>
          </p:cNvCxnSpPr>
          <p:nvPr/>
        </p:nvCxnSpPr>
        <p:spPr>
          <a:xfrm>
            <a:off x="1368143" y="2246346"/>
            <a:ext cx="373348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1FDE5-CDE1-4081-BF5E-7D131A1E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2" y="3804266"/>
            <a:ext cx="113762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D80BEA-909C-44A0-8A6F-5A4D607B35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18" y="3792066"/>
            <a:ext cx="324162" cy="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57A6F3-A88D-494E-9E45-B7476C0C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28" y="3812139"/>
            <a:ext cx="303706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A4493-A8A5-4C98-AEB3-E0E5AF6C6FB4}"/>
              </a:ext>
            </a:extLst>
          </p:cNvPr>
          <p:cNvCxnSpPr>
            <a:cxnSpLocks/>
          </p:cNvCxnSpPr>
          <p:nvPr/>
        </p:nvCxnSpPr>
        <p:spPr>
          <a:xfrm>
            <a:off x="5119171" y="4027711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7CB1DB-9451-45EF-B8D5-6AC75091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38" y="3810843"/>
            <a:ext cx="362332" cy="3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04B17A-9C9F-47E4-8C74-51868AC7B910}"/>
              </a:ext>
            </a:extLst>
          </p:cNvPr>
          <p:cNvSpPr txBox="1"/>
          <p:nvPr/>
        </p:nvSpPr>
        <p:spPr>
          <a:xfrm>
            <a:off x="5075932" y="3836016"/>
            <a:ext cx="1331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lgLink-0 (WS281x)</a:t>
            </a:r>
            <a:endParaRPr lang="en-SE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3C14C6-A984-48AB-B46D-AD134F130D46}"/>
              </a:ext>
            </a:extLst>
          </p:cNvPr>
          <p:cNvSpPr/>
          <p:nvPr/>
        </p:nvSpPr>
        <p:spPr>
          <a:xfrm>
            <a:off x="7427263" y="4704470"/>
            <a:ext cx="2200221" cy="14387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tinyFPGA</a:t>
            </a:r>
            <a:r>
              <a:rPr lang="en-US" sz="1200" dirty="0">
                <a:solidFill>
                  <a:schemeClr val="tx1"/>
                </a:solidFill>
              </a:rPr>
              <a:t>, Lattice XXXX)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93F95-3C5B-4D1A-A908-B0A9F622571C}"/>
              </a:ext>
            </a:extLst>
          </p:cNvPr>
          <p:cNvSpPr txBox="1"/>
          <p:nvPr/>
        </p:nvSpPr>
        <p:spPr>
          <a:xfrm>
            <a:off x="10012452" y="3760216"/>
            <a:ext cx="213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(Max 2 strips/</a:t>
            </a:r>
            <a:r>
              <a:rPr lang="en-US" sz="1200" b="1" dirty="0" err="1"/>
              <a:t>lightgroupLinks</a:t>
            </a:r>
            <a:r>
              <a:rPr lang="en-US" sz="1200" b="1" dirty="0"/>
              <a:t> ,</a:t>
            </a:r>
            <a:br>
              <a:rPr lang="en-US" sz="1200" b="1" dirty="0"/>
            </a:br>
            <a:r>
              <a:rPr lang="en-US" sz="1200" b="1" dirty="0"/>
              <a:t>64 pixels or headlights each)</a:t>
            </a:r>
            <a:endParaRPr lang="en-SE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CE2328-DA34-48D3-969D-2E16D4C3100F}"/>
              </a:ext>
            </a:extLst>
          </p:cNvPr>
          <p:cNvCxnSpPr>
            <a:cxnSpLocks/>
          </p:cNvCxnSpPr>
          <p:nvPr/>
        </p:nvCxnSpPr>
        <p:spPr>
          <a:xfrm>
            <a:off x="5127394" y="4149715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3845A14-FBC5-4D47-B3CE-F78F7E5E76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119171" y="4369924"/>
            <a:ext cx="3408203" cy="334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B93FC16-EC4C-4FA0-9D38-329C679F2F1A}"/>
              </a:ext>
            </a:extLst>
          </p:cNvPr>
          <p:cNvSpPr txBox="1"/>
          <p:nvPr/>
        </p:nvSpPr>
        <p:spPr>
          <a:xfrm>
            <a:off x="5075932" y="4152593"/>
            <a:ext cx="17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satLink-0 (WS281x-LVDS)</a:t>
            </a:r>
            <a:endParaRPr lang="en-SE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3BC54D-96B9-4933-A321-ABA808B0ACFA}"/>
              </a:ext>
            </a:extLst>
          </p:cNvPr>
          <p:cNvCxnSpPr>
            <a:cxnSpLocks/>
          </p:cNvCxnSpPr>
          <p:nvPr/>
        </p:nvCxnSpPr>
        <p:spPr>
          <a:xfrm>
            <a:off x="5130816" y="5458393"/>
            <a:ext cx="2287640" cy="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4A5689-6728-4AD7-B0B5-9AB7A6C5FE6F}"/>
              </a:ext>
            </a:extLst>
          </p:cNvPr>
          <p:cNvSpPr txBox="1"/>
          <p:nvPr/>
        </p:nvSpPr>
        <p:spPr>
          <a:xfrm>
            <a:off x="5795803" y="5215491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SensorNegativeEdge</a:t>
            </a:r>
            <a:endParaRPr lang="en-SE" sz="12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907A0CC-837F-46CE-9518-80DB7B526C0D}"/>
              </a:ext>
            </a:extLst>
          </p:cNvPr>
          <p:cNvCxnSpPr>
            <a:cxnSpLocks/>
          </p:cNvCxnSpPr>
          <p:nvPr/>
        </p:nvCxnSpPr>
        <p:spPr>
          <a:xfrm flipH="1">
            <a:off x="5208490" y="5200544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516F90-0FC2-4DC8-A2F0-B6994C9878E7}"/>
              </a:ext>
            </a:extLst>
          </p:cNvPr>
          <p:cNvSpPr txBox="1"/>
          <p:nvPr/>
        </p:nvSpPr>
        <p:spPr>
          <a:xfrm>
            <a:off x="5396507" y="524885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x8</a:t>
            </a:r>
            <a:endParaRPr lang="en-SE" sz="12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C8D62-3F43-4454-9C5F-55351E79566D}"/>
              </a:ext>
            </a:extLst>
          </p:cNvPr>
          <p:cNvCxnSpPr>
            <a:cxnSpLocks/>
          </p:cNvCxnSpPr>
          <p:nvPr/>
        </p:nvCxnSpPr>
        <p:spPr>
          <a:xfrm>
            <a:off x="9627484" y="5393752"/>
            <a:ext cx="182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62327A-C6AD-45E7-9E61-05AF51B5C963}"/>
              </a:ext>
            </a:extLst>
          </p:cNvPr>
          <p:cNvSpPr txBox="1"/>
          <p:nvPr/>
        </p:nvSpPr>
        <p:spPr>
          <a:xfrm>
            <a:off x="10285822" y="515405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[PWM]</a:t>
            </a:r>
            <a:endParaRPr lang="en-SE" sz="12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DEF818-21E6-4FA7-A531-92028F3F28DA}"/>
              </a:ext>
            </a:extLst>
          </p:cNvPr>
          <p:cNvCxnSpPr>
            <a:cxnSpLocks/>
          </p:cNvCxnSpPr>
          <p:nvPr/>
        </p:nvCxnSpPr>
        <p:spPr>
          <a:xfrm flipH="1">
            <a:off x="9744605" y="5163835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0ED9ED8-C57C-4202-8F83-DD84983282B9}"/>
              </a:ext>
            </a:extLst>
          </p:cNvPr>
          <p:cNvSpPr txBox="1"/>
          <p:nvPr/>
        </p:nvSpPr>
        <p:spPr>
          <a:xfrm>
            <a:off x="9821724" y="536956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x4</a:t>
            </a:r>
            <a:endParaRPr lang="en-SE" sz="12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81E37E-FA09-435F-BAED-DC3EA741069A}"/>
              </a:ext>
            </a:extLst>
          </p:cNvPr>
          <p:cNvSpPr/>
          <p:nvPr/>
        </p:nvSpPr>
        <p:spPr>
          <a:xfrm>
            <a:off x="4671706" y="6120800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D8828-0D57-4CA9-B688-E476A52EE5DC}"/>
              </a:ext>
            </a:extLst>
          </p:cNvPr>
          <p:cNvSpPr/>
          <p:nvPr/>
        </p:nvSpPr>
        <p:spPr>
          <a:xfrm>
            <a:off x="3055498" y="6120799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C55E36-074D-4D4C-B226-3AF7FE344C78}"/>
              </a:ext>
            </a:extLst>
          </p:cNvPr>
          <p:cNvSpPr/>
          <p:nvPr/>
        </p:nvSpPr>
        <p:spPr>
          <a:xfrm>
            <a:off x="827273" y="6120798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6620200-1064-492E-B73B-DEFD409DE65D}"/>
              </a:ext>
            </a:extLst>
          </p:cNvPr>
          <p:cNvCxnSpPr>
            <a:cxnSpLocks/>
            <a:stCxn id="50" idx="2"/>
            <a:endCxn id="102" idx="3"/>
          </p:cNvCxnSpPr>
          <p:nvPr/>
        </p:nvCxnSpPr>
        <p:spPr>
          <a:xfrm rot="5400000">
            <a:off x="7087176" y="4963610"/>
            <a:ext cx="260563" cy="2619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8DFC00-20DE-4481-9123-0ABFE5F8CA69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rot="10800000">
            <a:off x="4291332" y="6403809"/>
            <a:ext cx="3803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4B560DA-0AC4-4C49-9663-1E811461085D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rot="10800000">
            <a:off x="2063106" y="6403808"/>
            <a:ext cx="9923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F604A53-7AA5-47EE-A202-B2405EA115A8}"/>
              </a:ext>
            </a:extLst>
          </p:cNvPr>
          <p:cNvCxnSpPr>
            <a:cxnSpLocks/>
            <a:stCxn id="104" idx="1"/>
            <a:endCxn id="13" idx="1"/>
          </p:cNvCxnSpPr>
          <p:nvPr/>
        </p:nvCxnSpPr>
        <p:spPr>
          <a:xfrm rot="10800000" flipH="1">
            <a:off x="827272" y="4260563"/>
            <a:ext cx="2786017" cy="2143244"/>
          </a:xfrm>
          <a:prstGeom prst="bentConnector3">
            <a:avLst>
              <a:gd name="adj1" fmla="val -8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8E2674B-9069-4125-A6E2-870C62B2839D}"/>
              </a:ext>
            </a:extLst>
          </p:cNvPr>
          <p:cNvSpPr txBox="1"/>
          <p:nvPr/>
        </p:nvSpPr>
        <p:spPr>
          <a:xfrm rot="18179094">
            <a:off x="1946209" y="5873310"/>
            <a:ext cx="139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(Max 8 </a:t>
            </a:r>
            <a:r>
              <a:rPr lang="en-US" sz="1200" b="1" dirty="0" err="1"/>
              <a:t>Satlelites</a:t>
            </a:r>
            <a:br>
              <a:rPr lang="en-US" sz="1200" b="1" dirty="0"/>
            </a:br>
            <a:r>
              <a:rPr lang="en-US" sz="1200" b="1" dirty="0"/>
              <a:t> per loop/decoder)</a:t>
            </a:r>
            <a:endParaRPr lang="en-SE" sz="1200" b="1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65EACB-2187-4640-A8FD-2F6EB4E3D1CE}"/>
              </a:ext>
            </a:extLst>
          </p:cNvPr>
          <p:cNvCxnSpPr>
            <a:cxnSpLocks/>
          </p:cNvCxnSpPr>
          <p:nvPr/>
        </p:nvCxnSpPr>
        <p:spPr>
          <a:xfrm flipV="1">
            <a:off x="9743578" y="4973185"/>
            <a:ext cx="1707853" cy="420568"/>
          </a:xfrm>
          <a:prstGeom prst="bentConnector3">
            <a:avLst>
              <a:gd name="adj1" fmla="val 26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05B4F32-182E-4532-9389-E4FF95673383}"/>
              </a:ext>
            </a:extLst>
          </p:cNvPr>
          <p:cNvSpPr txBox="1"/>
          <p:nvPr/>
        </p:nvSpPr>
        <p:spPr>
          <a:xfrm>
            <a:off x="10285822" y="4772072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[Pulse]</a:t>
            </a:r>
            <a:endParaRPr lang="en-SE" sz="1200" b="1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40D4F5E-778F-49C8-8E9D-90B7137F414A}"/>
              </a:ext>
            </a:extLst>
          </p:cNvPr>
          <p:cNvCxnSpPr>
            <a:cxnSpLocks/>
          </p:cNvCxnSpPr>
          <p:nvPr/>
        </p:nvCxnSpPr>
        <p:spPr>
          <a:xfrm>
            <a:off x="10155470" y="5393752"/>
            <a:ext cx="1295960" cy="396381"/>
          </a:xfrm>
          <a:prstGeom prst="bentConnector3">
            <a:avLst>
              <a:gd name="adj1" fmla="val 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AD655E8-B453-4AA6-8CF0-546E17A22E0F}"/>
              </a:ext>
            </a:extLst>
          </p:cNvPr>
          <p:cNvSpPr txBox="1"/>
          <p:nvPr/>
        </p:nvSpPr>
        <p:spPr>
          <a:xfrm>
            <a:off x="10285822" y="5564755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[0/1]</a:t>
            </a:r>
            <a:endParaRPr lang="en-SE" sz="12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47CBEFF-4AE7-48DD-9A37-81E93FE5C7E0}"/>
              </a:ext>
            </a:extLst>
          </p:cNvPr>
          <p:cNvSpPr txBox="1"/>
          <p:nvPr/>
        </p:nvSpPr>
        <p:spPr>
          <a:xfrm rot="5400000">
            <a:off x="11115149" y="526357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Configurable</a:t>
            </a:r>
            <a:endParaRPr lang="en-SE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FB50F-864B-4D15-B0E6-249A4CD09CF9}"/>
              </a:ext>
            </a:extLst>
          </p:cNvPr>
          <p:cNvSpPr txBox="1"/>
          <p:nvPr/>
        </p:nvSpPr>
        <p:spPr>
          <a:xfrm>
            <a:off x="5780660" y="5400308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Open drain</a:t>
            </a:r>
            <a:endParaRPr lang="en-SE" sz="1200" b="1" dirty="0"/>
          </a:p>
        </p:txBody>
      </p:sp>
      <p:pic>
        <p:nvPicPr>
          <p:cNvPr id="17" name="Picture 4" descr="Byggutbildningen för dig som vill jobba som svetsare - Movant">
            <a:extLst>
              <a:ext uri="{FF2B5EF4-FFF2-40B4-BE49-F238E27FC236}">
                <a16:creationId xmlns:a16="http://schemas.microsoft.com/office/drawing/2014/main" id="{348A8A2D-64D7-4CB6-9D98-16681570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61" y="3863460"/>
            <a:ext cx="301789" cy="2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28A04-7641-47DB-AAE4-91EAD8FBA3A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472914" y="3980261"/>
            <a:ext cx="3094080" cy="123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7EC8C609-64AF-4732-B3BC-2999AED2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89" y="3841759"/>
            <a:ext cx="210292" cy="2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5CD899-C1B8-44BC-8A3D-7FDC8E6E589D}"/>
              </a:ext>
            </a:extLst>
          </p:cNvPr>
          <p:cNvCxnSpPr>
            <a:cxnSpLocks/>
          </p:cNvCxnSpPr>
          <p:nvPr/>
        </p:nvCxnSpPr>
        <p:spPr>
          <a:xfrm>
            <a:off x="9893405" y="3988107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27BDC902-4907-441B-A7AF-D24EC8E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8" y="3801811"/>
            <a:ext cx="335084" cy="3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A0913FF-16B3-4AC7-BF6D-55A405BC0198}"/>
              </a:ext>
            </a:extLst>
          </p:cNvPr>
          <p:cNvSpPr/>
          <p:nvPr/>
        </p:nvSpPr>
        <p:spPr>
          <a:xfrm>
            <a:off x="3715032" y="1857048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client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034879-1BA2-4CA3-BE5E-DF7753AC9673}"/>
              </a:ext>
            </a:extLst>
          </p:cNvPr>
          <p:cNvSpPr/>
          <p:nvPr/>
        </p:nvSpPr>
        <p:spPr>
          <a:xfrm>
            <a:off x="1741491" y="1853396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genJMRI</a:t>
            </a:r>
            <a:r>
              <a:rPr lang="en-US" sz="1600" b="1" dirty="0">
                <a:solidFill>
                  <a:schemeClr val="tx1"/>
                </a:solidFill>
              </a:rPr>
              <a:t>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D905A1-6202-45B5-A2FC-FCBD85DD96A6}"/>
              </a:ext>
            </a:extLst>
          </p:cNvPr>
          <p:cNvCxnSpPr>
            <a:cxnSpLocks/>
          </p:cNvCxnSpPr>
          <p:nvPr/>
        </p:nvCxnSpPr>
        <p:spPr>
          <a:xfrm>
            <a:off x="5127394" y="4505052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CCD278E-BFC0-498B-8A0F-8F18D43F2900}"/>
              </a:ext>
            </a:extLst>
          </p:cNvPr>
          <p:cNvSpPr txBox="1"/>
          <p:nvPr/>
        </p:nvSpPr>
        <p:spPr>
          <a:xfrm>
            <a:off x="5082657" y="4304897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satLink-1</a:t>
            </a:r>
            <a:endParaRPr lang="en-SE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141D21-8AC0-416A-BE5D-7695F91D5340}"/>
              </a:ext>
            </a:extLst>
          </p:cNvPr>
          <p:cNvSpPr txBox="1"/>
          <p:nvPr/>
        </p:nvSpPr>
        <p:spPr>
          <a:xfrm>
            <a:off x="5073951" y="395872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lgLink-1</a:t>
            </a:r>
            <a:endParaRPr lang="en-SE" sz="12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335DED-9821-401A-8D57-8E4728A8EE0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552518" y="2645258"/>
            <a:ext cx="3208" cy="41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AB045E-8365-4BC5-ACE8-059CA20C97A8}"/>
              </a:ext>
            </a:extLst>
          </p:cNvPr>
          <p:cNvCxnSpPr>
            <a:cxnSpLocks/>
          </p:cNvCxnSpPr>
          <p:nvPr/>
        </p:nvCxnSpPr>
        <p:spPr>
          <a:xfrm flipH="1">
            <a:off x="4671706" y="3052372"/>
            <a:ext cx="1880812" cy="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C507C5-4C3B-4091-A13A-AEF151C2878A}"/>
              </a:ext>
            </a:extLst>
          </p:cNvPr>
          <p:cNvCxnSpPr/>
          <p:nvPr/>
        </p:nvCxnSpPr>
        <p:spPr>
          <a:xfrm>
            <a:off x="4671706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C341BD-CFBD-405B-87D2-A28501EEDED6}"/>
              </a:ext>
            </a:extLst>
          </p:cNvPr>
          <p:cNvCxnSpPr>
            <a:cxnSpLocks/>
          </p:cNvCxnSpPr>
          <p:nvPr/>
        </p:nvCxnSpPr>
        <p:spPr>
          <a:xfrm flipH="1" flipV="1">
            <a:off x="2590654" y="3057689"/>
            <a:ext cx="869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DA8F36-DBBD-441A-8E68-57152CCC683E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590654" y="2641605"/>
            <a:ext cx="6663" cy="4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B946FB-6F3B-483A-A0F9-390328561BA1}"/>
              </a:ext>
            </a:extLst>
          </p:cNvPr>
          <p:cNvCxnSpPr/>
          <p:nvPr/>
        </p:nvCxnSpPr>
        <p:spPr>
          <a:xfrm>
            <a:off x="3463614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C162588-5C09-42F4-944C-5874086B0C5E}"/>
              </a:ext>
            </a:extLst>
          </p:cNvPr>
          <p:cNvCxnSpPr>
            <a:stCxn id="72" idx="3"/>
            <a:endCxn id="69" idx="1"/>
          </p:cNvCxnSpPr>
          <p:nvPr/>
        </p:nvCxnSpPr>
        <p:spPr>
          <a:xfrm>
            <a:off x="3453143" y="2247501"/>
            <a:ext cx="261889" cy="3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CC95F37-46A9-4BD8-8F3D-7113F91316F9}"/>
              </a:ext>
            </a:extLst>
          </p:cNvPr>
          <p:cNvCxnSpPr>
            <a:cxnSpLocks/>
            <a:stCxn id="69" idx="3"/>
            <a:endCxn id="20" idx="1"/>
          </p:cNvCxnSpPr>
          <p:nvPr/>
        </p:nvCxnSpPr>
        <p:spPr>
          <a:xfrm>
            <a:off x="5426684" y="2251153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8AE0BA6-5C80-4763-995E-93F64969BC56}"/>
              </a:ext>
            </a:extLst>
          </p:cNvPr>
          <p:cNvCxnSpPr>
            <a:cxnSpLocks/>
          </p:cNvCxnSpPr>
          <p:nvPr/>
        </p:nvCxnSpPr>
        <p:spPr>
          <a:xfrm>
            <a:off x="7405460" y="2246345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D3AB32-C3C7-49F5-97E9-0F9A284400D3}"/>
              </a:ext>
            </a:extLst>
          </p:cNvPr>
          <p:cNvSpPr txBox="1"/>
          <p:nvPr/>
        </p:nvSpPr>
        <p:spPr>
          <a:xfrm rot="16200000">
            <a:off x="6935587" y="1546335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</a:t>
            </a:r>
            <a:r>
              <a:rPr lang="en-US" sz="1200" b="1" dirty="0" err="1"/>
              <a:t>Jython</a:t>
            </a:r>
            <a:r>
              <a:rPr lang="en-US" sz="1200" b="1" dirty="0"/>
              <a:t> API</a:t>
            </a:r>
            <a:endParaRPr lang="en-SE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D1F162-8527-4D68-9E9D-8499C8C001A5}"/>
              </a:ext>
            </a:extLst>
          </p:cNvPr>
          <p:cNvSpPr txBox="1"/>
          <p:nvPr/>
        </p:nvSpPr>
        <p:spPr>
          <a:xfrm rot="16200000">
            <a:off x="5171243" y="1767727"/>
            <a:ext cx="805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HTTP RPC</a:t>
            </a:r>
            <a:endParaRPr lang="en-SE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3609F5-883D-45D5-9552-77ACDE3B022C}"/>
              </a:ext>
            </a:extLst>
          </p:cNvPr>
          <p:cNvSpPr txBox="1"/>
          <p:nvPr/>
        </p:nvSpPr>
        <p:spPr>
          <a:xfrm rot="16200000">
            <a:off x="2878101" y="1426491"/>
            <a:ext cx="14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RPC Client API</a:t>
            </a:r>
            <a:endParaRPr lang="en-SE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C4D16A-E21C-4CA9-B69C-DC138EBC1921}"/>
              </a:ext>
            </a:extLst>
          </p:cNvPr>
          <p:cNvSpPr txBox="1"/>
          <p:nvPr/>
        </p:nvSpPr>
        <p:spPr>
          <a:xfrm>
            <a:off x="4956202" y="2842236"/>
            <a:ext cx="137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Operation</a:t>
            </a:r>
            <a:endParaRPr lang="en-SE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795948-CE00-4A97-83D6-E0F208BCFDA7}"/>
              </a:ext>
            </a:extLst>
          </p:cNvPr>
          <p:cNvSpPr txBox="1"/>
          <p:nvPr/>
        </p:nvSpPr>
        <p:spPr>
          <a:xfrm>
            <a:off x="4615455" y="3143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AC32D-7E94-4777-B857-E00C8F927A8D}"/>
              </a:ext>
            </a:extLst>
          </p:cNvPr>
          <p:cNvSpPr txBox="1"/>
          <p:nvPr/>
        </p:nvSpPr>
        <p:spPr>
          <a:xfrm rot="16200000">
            <a:off x="3387439" y="229119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4F791B-6173-4BA5-AF31-8C179FB8FEE8}"/>
              </a:ext>
            </a:extLst>
          </p:cNvPr>
          <p:cNvSpPr txBox="1"/>
          <p:nvPr/>
        </p:nvSpPr>
        <p:spPr>
          <a:xfrm rot="16200000">
            <a:off x="5380579" y="228778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930EF-AF51-4101-A47D-58771643DA5C}"/>
              </a:ext>
            </a:extLst>
          </p:cNvPr>
          <p:cNvSpPr txBox="1"/>
          <p:nvPr/>
        </p:nvSpPr>
        <p:spPr>
          <a:xfrm rot="16200000">
            <a:off x="7352987" y="22677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39399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F166-7043-4606-9198-F347FB91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113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83B6F-C6F6-4CBC-A21C-8421C0C49147}"/>
              </a:ext>
            </a:extLst>
          </p:cNvPr>
          <p:cNvSpPr/>
          <p:nvPr/>
        </p:nvSpPr>
        <p:spPr>
          <a:xfrm>
            <a:off x="5612205" y="1318409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F91D0-6F37-40E8-9308-5CC2D2EF37F8}"/>
              </a:ext>
            </a:extLst>
          </p:cNvPr>
          <p:cNvSpPr/>
          <p:nvPr/>
        </p:nvSpPr>
        <p:spPr>
          <a:xfrm>
            <a:off x="5612205" y="2446564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JMRI</a:t>
            </a:r>
            <a:br>
              <a:rPr lang="en-US" dirty="0"/>
            </a:br>
            <a:r>
              <a:rPr lang="en-US" dirty="0"/>
              <a:t>decoder </a:t>
            </a:r>
            <a:br>
              <a:rPr lang="en-US" dirty="0"/>
            </a:br>
            <a:r>
              <a:rPr lang="en-US" sz="1200" dirty="0"/>
              <a:t>(ESP32)</a:t>
            </a:r>
            <a:endParaRPr lang="en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DE113-5AB0-4666-AD00-5949E3CE2F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69257" y="2036866"/>
            <a:ext cx="0" cy="409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94B8D-3D37-48EF-ADFB-9EC3FF2DCBB8}"/>
              </a:ext>
            </a:extLst>
          </p:cNvPr>
          <p:cNvSpPr txBox="1"/>
          <p:nvPr/>
        </p:nvSpPr>
        <p:spPr>
          <a:xfrm>
            <a:off x="6366742" y="205704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C8D70-7055-45F3-BA76-A99E8A8410DE}"/>
              </a:ext>
            </a:extLst>
          </p:cNvPr>
          <p:cNvSpPr/>
          <p:nvPr/>
        </p:nvSpPr>
        <p:spPr>
          <a:xfrm>
            <a:off x="918424" y="3429000"/>
            <a:ext cx="543364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CA4DC-9B9A-47D9-B0D9-AD5CE5FDDD77}"/>
              </a:ext>
            </a:extLst>
          </p:cNvPr>
          <p:cNvSpPr txBox="1"/>
          <p:nvPr/>
        </p:nvSpPr>
        <p:spPr>
          <a:xfrm>
            <a:off x="1445117" y="1727630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JMRI decoder I/O </a:t>
            </a:r>
            <a:r>
              <a:rPr lang="en-US" dirty="0" err="1"/>
              <a:t>Satelite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62289-441F-4DA8-9DEE-DCB88D393126}"/>
              </a:ext>
            </a:extLst>
          </p:cNvPr>
          <p:cNvSpPr/>
          <p:nvPr/>
        </p:nvSpPr>
        <p:spPr>
          <a:xfrm>
            <a:off x="1029313" y="4767590"/>
            <a:ext cx="728663" cy="61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L1 decoder /clock recovery</a:t>
            </a:r>
            <a:endParaRPr lang="en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BAB33-3E26-453C-A739-D035B01AA961}"/>
              </a:ext>
            </a:extLst>
          </p:cNvPr>
          <p:cNvCxnSpPr>
            <a:cxnSpLocks/>
          </p:cNvCxnSpPr>
          <p:nvPr/>
        </p:nvCxnSpPr>
        <p:spPr>
          <a:xfrm>
            <a:off x="1757976" y="4872537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99324A-52AC-4152-8909-420970CAC177}"/>
              </a:ext>
            </a:extLst>
          </p:cNvPr>
          <p:cNvSpPr txBox="1"/>
          <p:nvPr/>
        </p:nvSpPr>
        <p:spPr>
          <a:xfrm>
            <a:off x="1979431" y="4741732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0E8CF-B54F-4C0D-B4F1-5EC3E5A33442}"/>
              </a:ext>
            </a:extLst>
          </p:cNvPr>
          <p:cNvSpPr txBox="1"/>
          <p:nvPr/>
        </p:nvSpPr>
        <p:spPr>
          <a:xfrm>
            <a:off x="1979430" y="4932916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001FDD-5384-4142-BE47-6F9E8A04913A}"/>
              </a:ext>
            </a:extLst>
          </p:cNvPr>
          <p:cNvCxnSpPr>
            <a:cxnSpLocks/>
          </p:cNvCxnSpPr>
          <p:nvPr/>
        </p:nvCxnSpPr>
        <p:spPr>
          <a:xfrm>
            <a:off x="1763929" y="506372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6D704E-51C5-4901-A9BD-32E05E080E40}"/>
              </a:ext>
            </a:extLst>
          </p:cNvPr>
          <p:cNvSpPr txBox="1"/>
          <p:nvPr/>
        </p:nvSpPr>
        <p:spPr>
          <a:xfrm>
            <a:off x="1965362" y="5123607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77EE9-97EF-40E5-B2DD-F498222C8F8E}"/>
              </a:ext>
            </a:extLst>
          </p:cNvPr>
          <p:cNvCxnSpPr>
            <a:cxnSpLocks/>
          </p:cNvCxnSpPr>
          <p:nvPr/>
        </p:nvCxnSpPr>
        <p:spPr>
          <a:xfrm>
            <a:off x="1749860" y="5254412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1C9E1-4EEE-4232-B131-3BDCC023CE01}"/>
              </a:ext>
            </a:extLst>
          </p:cNvPr>
          <p:cNvSpPr/>
          <p:nvPr/>
        </p:nvSpPr>
        <p:spPr>
          <a:xfrm>
            <a:off x="2350689" y="37593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92E30-6315-443E-9110-B0F10DA17277}"/>
              </a:ext>
            </a:extLst>
          </p:cNvPr>
          <p:cNvSpPr/>
          <p:nvPr/>
        </p:nvSpPr>
        <p:spPr>
          <a:xfrm>
            <a:off x="2503089" y="39117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150B26-76AE-43EA-80A3-35F11817334E}"/>
              </a:ext>
            </a:extLst>
          </p:cNvPr>
          <p:cNvSpPr/>
          <p:nvPr/>
        </p:nvSpPr>
        <p:spPr>
          <a:xfrm>
            <a:off x="2655489" y="40641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CED513-9BBF-4DAB-A212-BF95D7263D7A}"/>
              </a:ext>
            </a:extLst>
          </p:cNvPr>
          <p:cNvSpPr/>
          <p:nvPr/>
        </p:nvSpPr>
        <p:spPr>
          <a:xfrm>
            <a:off x="2807889" y="42165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0372F-B8F9-4CE5-B38E-AA33554CC0D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2342939" y="4523767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69FB2-0EDD-47E4-AFC6-91EA53031989}"/>
              </a:ext>
            </a:extLst>
          </p:cNvPr>
          <p:cNvSpPr txBox="1"/>
          <p:nvPr/>
        </p:nvSpPr>
        <p:spPr>
          <a:xfrm>
            <a:off x="1890571" y="4401193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0F66B-3CE9-46F7-A89F-49067A5FED84}"/>
              </a:ext>
            </a:extLst>
          </p:cNvPr>
          <p:cNvCxnSpPr>
            <a:cxnSpLocks/>
          </p:cNvCxnSpPr>
          <p:nvPr/>
        </p:nvCxnSpPr>
        <p:spPr>
          <a:xfrm flipV="1">
            <a:off x="3536552" y="4284476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D132B-F2A3-49A7-BF96-9EF4FF16E0EF}"/>
              </a:ext>
            </a:extLst>
          </p:cNvPr>
          <p:cNvCxnSpPr>
            <a:cxnSpLocks/>
          </p:cNvCxnSpPr>
          <p:nvPr/>
        </p:nvCxnSpPr>
        <p:spPr>
          <a:xfrm flipV="1">
            <a:off x="3536552" y="4401193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5F6E1-150E-4D88-AA41-B9FF87F84A47}"/>
              </a:ext>
            </a:extLst>
          </p:cNvPr>
          <p:cNvCxnSpPr>
            <a:cxnSpLocks/>
          </p:cNvCxnSpPr>
          <p:nvPr/>
        </p:nvCxnSpPr>
        <p:spPr>
          <a:xfrm flipV="1">
            <a:off x="3526816" y="4526069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8C1238-E2DB-4349-A61A-F9C842872A0A}"/>
              </a:ext>
            </a:extLst>
          </p:cNvPr>
          <p:cNvCxnSpPr>
            <a:cxnSpLocks/>
          </p:cNvCxnSpPr>
          <p:nvPr/>
        </p:nvCxnSpPr>
        <p:spPr>
          <a:xfrm flipV="1">
            <a:off x="3528494" y="4642714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39418-3716-47B6-8BEA-755672158159}"/>
              </a:ext>
            </a:extLst>
          </p:cNvPr>
          <p:cNvCxnSpPr>
            <a:cxnSpLocks/>
          </p:cNvCxnSpPr>
          <p:nvPr/>
        </p:nvCxnSpPr>
        <p:spPr>
          <a:xfrm flipV="1">
            <a:off x="3526816" y="4759359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9636EF-7A75-4F48-8CE9-724853DCB152}"/>
              </a:ext>
            </a:extLst>
          </p:cNvPr>
          <p:cNvSpPr txBox="1"/>
          <p:nvPr/>
        </p:nvSpPr>
        <p:spPr>
          <a:xfrm rot="16200000">
            <a:off x="8801100" y="48309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8B6C8-6EF5-47D0-B429-9A3899F01C57}"/>
              </a:ext>
            </a:extLst>
          </p:cNvPr>
          <p:cNvSpPr/>
          <p:nvPr/>
        </p:nvSpPr>
        <p:spPr>
          <a:xfrm>
            <a:off x="4003044" y="4223002"/>
            <a:ext cx="328285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787500E-BE67-4642-A5C1-3C9B510B09D7}"/>
              </a:ext>
            </a:extLst>
          </p:cNvPr>
          <p:cNvSpPr/>
          <p:nvPr/>
        </p:nvSpPr>
        <p:spPr>
          <a:xfrm>
            <a:off x="4053673" y="426641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513989A-659E-4E6D-AFFC-06F0CD0FAC67}"/>
              </a:ext>
            </a:extLst>
          </p:cNvPr>
          <p:cNvSpPr/>
          <p:nvPr/>
        </p:nvSpPr>
        <p:spPr>
          <a:xfrm>
            <a:off x="4057941" y="4561946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F1F6-4180-4802-AD66-C687F82F01F8}"/>
              </a:ext>
            </a:extLst>
          </p:cNvPr>
          <p:cNvCxnSpPr/>
          <p:nvPr/>
        </p:nvCxnSpPr>
        <p:spPr>
          <a:xfrm>
            <a:off x="4031609" y="4378706"/>
            <a:ext cx="261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7739926-1864-4E82-A61E-570AA479F07F}"/>
              </a:ext>
            </a:extLst>
          </p:cNvPr>
          <p:cNvSpPr/>
          <p:nvPr/>
        </p:nvSpPr>
        <p:spPr>
          <a:xfrm>
            <a:off x="4056409" y="441147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CB644-AE53-4A15-81AE-C2234B055EDC}"/>
              </a:ext>
            </a:extLst>
          </p:cNvPr>
          <p:cNvCxnSpPr>
            <a:cxnSpLocks/>
          </p:cNvCxnSpPr>
          <p:nvPr/>
        </p:nvCxnSpPr>
        <p:spPr>
          <a:xfrm flipV="1">
            <a:off x="4331341" y="4276245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B33A92-2BC1-4544-9500-757DABF35DAF}"/>
              </a:ext>
            </a:extLst>
          </p:cNvPr>
          <p:cNvCxnSpPr>
            <a:cxnSpLocks/>
          </p:cNvCxnSpPr>
          <p:nvPr/>
        </p:nvCxnSpPr>
        <p:spPr>
          <a:xfrm>
            <a:off x="4331341" y="4409424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09787D-09EC-4E14-BC8C-EE242658BEEE}"/>
              </a:ext>
            </a:extLst>
          </p:cNvPr>
          <p:cNvCxnSpPr>
            <a:cxnSpLocks/>
          </p:cNvCxnSpPr>
          <p:nvPr/>
        </p:nvCxnSpPr>
        <p:spPr>
          <a:xfrm>
            <a:off x="4331329" y="4523766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BD6855-2C51-447A-BB18-26435D854236}"/>
              </a:ext>
            </a:extLst>
          </p:cNvPr>
          <p:cNvCxnSpPr>
            <a:cxnSpLocks/>
          </p:cNvCxnSpPr>
          <p:nvPr/>
        </p:nvCxnSpPr>
        <p:spPr>
          <a:xfrm>
            <a:off x="4331329" y="4647355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19509-DE35-446C-BC2A-E7496434D88D}"/>
              </a:ext>
            </a:extLst>
          </p:cNvPr>
          <p:cNvCxnSpPr>
            <a:cxnSpLocks/>
          </p:cNvCxnSpPr>
          <p:nvPr/>
        </p:nvCxnSpPr>
        <p:spPr>
          <a:xfrm>
            <a:off x="4331328" y="4767590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21C044-2DD7-48BD-B4AA-1CAA956D0107}"/>
              </a:ext>
            </a:extLst>
          </p:cNvPr>
          <p:cNvSpPr txBox="1"/>
          <p:nvPr/>
        </p:nvSpPr>
        <p:spPr>
          <a:xfrm>
            <a:off x="3553931" y="4618880"/>
            <a:ext cx="358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321AD-F934-4623-9DC8-4375E7DF99B8}"/>
              </a:ext>
            </a:extLst>
          </p:cNvPr>
          <p:cNvSpPr txBox="1"/>
          <p:nvPr/>
        </p:nvSpPr>
        <p:spPr>
          <a:xfrm>
            <a:off x="4456023" y="4667562"/>
            <a:ext cx="4017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CF1D-A5F7-41F5-BC3B-7B7C57284809}"/>
              </a:ext>
            </a:extLst>
          </p:cNvPr>
          <p:cNvSpPr txBox="1"/>
          <p:nvPr/>
        </p:nvSpPr>
        <p:spPr>
          <a:xfrm>
            <a:off x="6463105" y="3648143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AO0</a:t>
            </a:r>
            <a:endParaRPr lang="en-SE" sz="7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10558-29C9-4C38-86A9-FAB5CBA8EAA9}"/>
              </a:ext>
            </a:extLst>
          </p:cNvPr>
          <p:cNvCxnSpPr>
            <a:cxnSpLocks/>
          </p:cNvCxnSpPr>
          <p:nvPr/>
        </p:nvCxnSpPr>
        <p:spPr>
          <a:xfrm>
            <a:off x="6320493" y="4066818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F47AD6B-96BA-4877-AC2E-D53F065A2D84}"/>
              </a:ext>
            </a:extLst>
          </p:cNvPr>
          <p:cNvSpPr txBox="1"/>
          <p:nvPr/>
        </p:nvSpPr>
        <p:spPr>
          <a:xfrm>
            <a:off x="6453254" y="397066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AO11</a:t>
            </a:r>
            <a:endParaRPr lang="en-SE" sz="7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8C5913-D521-471E-A321-CD7AAF488D68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6655627" y="3848198"/>
            <a:ext cx="3867" cy="122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985429-89D8-4407-96CA-48166D558518}"/>
              </a:ext>
            </a:extLst>
          </p:cNvPr>
          <p:cNvCxnSpPr>
            <a:cxnSpLocks/>
          </p:cNvCxnSpPr>
          <p:nvPr/>
        </p:nvCxnSpPr>
        <p:spPr>
          <a:xfrm>
            <a:off x="4786409" y="4276245"/>
            <a:ext cx="33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8B4250-0E51-4A90-B9F7-DD2D4A8C6961}"/>
              </a:ext>
            </a:extLst>
          </p:cNvPr>
          <p:cNvSpPr/>
          <p:nvPr/>
        </p:nvSpPr>
        <p:spPr>
          <a:xfrm>
            <a:off x="5117182" y="4886415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PWM</a:t>
            </a:r>
            <a:endParaRPr lang="en-SE" dirty="0">
              <a:solidFill>
                <a:schemeClr val="accent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575040-4B9E-4189-9D1A-BD4A707C61BC}"/>
              </a:ext>
            </a:extLst>
          </p:cNvPr>
          <p:cNvCxnSpPr>
            <a:stCxn id="86" idx="3"/>
          </p:cNvCxnSpPr>
          <p:nvPr/>
        </p:nvCxnSpPr>
        <p:spPr>
          <a:xfrm>
            <a:off x="5544168" y="5088140"/>
            <a:ext cx="96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CD04DFD-7DDA-448E-89BE-3254E04F559D}"/>
              </a:ext>
            </a:extLst>
          </p:cNvPr>
          <p:cNvSpPr/>
          <p:nvPr/>
        </p:nvSpPr>
        <p:spPr>
          <a:xfrm>
            <a:off x="5117818" y="407481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2F9FAE-EB35-47F8-9192-53885F8596F9}"/>
              </a:ext>
            </a:extLst>
          </p:cNvPr>
          <p:cNvCxnSpPr>
            <a:cxnSpLocks/>
          </p:cNvCxnSpPr>
          <p:nvPr/>
        </p:nvCxnSpPr>
        <p:spPr>
          <a:xfrm>
            <a:off x="5213395" y="4114555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EE915B-AC80-46C7-A887-86F63B07D33F}"/>
              </a:ext>
            </a:extLst>
          </p:cNvPr>
          <p:cNvCxnSpPr>
            <a:cxnSpLocks/>
          </p:cNvCxnSpPr>
          <p:nvPr/>
        </p:nvCxnSpPr>
        <p:spPr>
          <a:xfrm flipV="1">
            <a:off x="5212326" y="4114555"/>
            <a:ext cx="141844" cy="5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4B28B7-5596-42ED-B047-F3CC8CB4AAD9}"/>
              </a:ext>
            </a:extLst>
          </p:cNvPr>
          <p:cNvCxnSpPr>
            <a:cxnSpLocks/>
          </p:cNvCxnSpPr>
          <p:nvPr/>
        </p:nvCxnSpPr>
        <p:spPr>
          <a:xfrm>
            <a:off x="5212326" y="4217113"/>
            <a:ext cx="145209" cy="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A828DF8-7ED4-437B-A75E-BEC96210D261}"/>
              </a:ext>
            </a:extLst>
          </p:cNvPr>
          <p:cNvCxnSpPr>
            <a:cxnSpLocks/>
          </p:cNvCxnSpPr>
          <p:nvPr/>
        </p:nvCxnSpPr>
        <p:spPr>
          <a:xfrm>
            <a:off x="5213395" y="4299929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0FF3497-A55C-42F6-A404-BFCC65082767}"/>
              </a:ext>
            </a:extLst>
          </p:cNvPr>
          <p:cNvCxnSpPr>
            <a:cxnSpLocks/>
          </p:cNvCxnSpPr>
          <p:nvPr/>
        </p:nvCxnSpPr>
        <p:spPr>
          <a:xfrm>
            <a:off x="5212326" y="4400564"/>
            <a:ext cx="141844" cy="2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7FCD48-4DB5-4900-A88A-CB3A369D78FF}"/>
              </a:ext>
            </a:extLst>
          </p:cNvPr>
          <p:cNvCxnSpPr>
            <a:cxnSpLocks/>
          </p:cNvCxnSpPr>
          <p:nvPr/>
        </p:nvCxnSpPr>
        <p:spPr>
          <a:xfrm flipH="1">
            <a:off x="5212326" y="4298008"/>
            <a:ext cx="141844" cy="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142B97-6341-450C-AD1A-493CE74E8A48}"/>
              </a:ext>
            </a:extLst>
          </p:cNvPr>
          <p:cNvCxnSpPr/>
          <p:nvPr/>
        </p:nvCxnSpPr>
        <p:spPr>
          <a:xfrm>
            <a:off x="5354170" y="4254647"/>
            <a:ext cx="0" cy="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51288B-2F56-4E07-837D-C23309345FE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357535" y="4276536"/>
            <a:ext cx="1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165E4E7-5C0F-4EF4-86F1-6E58E44E38CB}"/>
              </a:ext>
            </a:extLst>
          </p:cNvPr>
          <p:cNvCxnSpPr>
            <a:endCxn id="93" idx="1"/>
          </p:cNvCxnSpPr>
          <p:nvPr/>
        </p:nvCxnSpPr>
        <p:spPr>
          <a:xfrm rot="10800000" flipV="1">
            <a:off x="5117818" y="4191526"/>
            <a:ext cx="94508" cy="85009"/>
          </a:xfrm>
          <a:prstGeom prst="bentConnector3">
            <a:avLst>
              <a:gd name="adj1" fmla="val 44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946F8D4-7A9C-427C-BD74-91DD90873818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V="1">
            <a:off x="5117735" y="4276620"/>
            <a:ext cx="94675" cy="94508"/>
          </a:xfrm>
          <a:prstGeom prst="bentConnector4">
            <a:avLst>
              <a:gd name="adj1" fmla="val -13347"/>
              <a:gd name="adj2" fmla="val 46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A10C0E-9A33-4B44-BCD3-EC52E9B4D943}"/>
              </a:ext>
            </a:extLst>
          </p:cNvPr>
          <p:cNvCxnSpPr>
            <a:stCxn id="93" idx="3"/>
          </p:cNvCxnSpPr>
          <p:nvPr/>
        </p:nvCxnSpPr>
        <p:spPr>
          <a:xfrm>
            <a:off x="5544804" y="4276536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8996C1-7C09-47F7-AB1F-151D67B21D89}"/>
              </a:ext>
            </a:extLst>
          </p:cNvPr>
          <p:cNvCxnSpPr>
            <a:cxnSpLocks/>
          </p:cNvCxnSpPr>
          <p:nvPr/>
        </p:nvCxnSpPr>
        <p:spPr>
          <a:xfrm>
            <a:off x="6309447" y="4543289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439D8E-AC28-4A7C-938A-3D1C554A9DEF}"/>
              </a:ext>
            </a:extLst>
          </p:cNvPr>
          <p:cNvSpPr txBox="1"/>
          <p:nvPr/>
        </p:nvSpPr>
        <p:spPr>
          <a:xfrm>
            <a:off x="6460050" y="4178049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DO0</a:t>
            </a:r>
            <a:endParaRPr lang="en-SE" sz="7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2B72BF-FBA9-43F4-ABCD-BF49D3CE22F8}"/>
              </a:ext>
            </a:extLst>
          </p:cNvPr>
          <p:cNvSpPr txBox="1"/>
          <p:nvPr/>
        </p:nvSpPr>
        <p:spPr>
          <a:xfrm>
            <a:off x="6453254" y="444154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DO11</a:t>
            </a:r>
            <a:endParaRPr lang="en-SE" sz="700" b="1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565344E-A630-4DC2-9020-128CCEC3168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655627" y="4378104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4D056-70B1-4AB6-93A7-BBA25DB3F6A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31311" y="4478261"/>
            <a:ext cx="485" cy="1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C7E12-BB69-4B9E-A7E7-1E59F93D3D19}"/>
              </a:ext>
            </a:extLst>
          </p:cNvPr>
          <p:cNvSpPr/>
          <p:nvPr/>
        </p:nvSpPr>
        <p:spPr>
          <a:xfrm>
            <a:off x="5292725" y="4561946"/>
            <a:ext cx="76730" cy="19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9CFC4B-AA5B-42B6-8D45-448DABE5B726}"/>
              </a:ext>
            </a:extLst>
          </p:cNvPr>
          <p:cNvCxnSpPr/>
          <p:nvPr/>
        </p:nvCxnSpPr>
        <p:spPr>
          <a:xfrm flipV="1">
            <a:off x="5254625" y="4551229"/>
            <a:ext cx="196850" cy="20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6236969-70F1-4FEE-9A72-11BFD20DA526}"/>
              </a:ext>
            </a:extLst>
          </p:cNvPr>
          <p:cNvSpPr txBox="1"/>
          <p:nvPr/>
        </p:nvSpPr>
        <p:spPr>
          <a:xfrm>
            <a:off x="5331090" y="4572610"/>
            <a:ext cx="5998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Pulse </a:t>
            </a:r>
            <a:r>
              <a:rPr lang="en-US" sz="600" dirty="0" err="1"/>
              <a:t>durtion</a:t>
            </a:r>
            <a:endParaRPr lang="en-SE" sz="6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A5C89A-ABD0-4D92-90FB-907FF75D02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9813" y="4533155"/>
            <a:ext cx="717502" cy="187326"/>
          </a:xfrm>
          <a:prstGeom prst="bentConnector3">
            <a:avLst>
              <a:gd name="adj1" fmla="val 100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A857F-B823-49E9-96DE-8250E08A78DC}"/>
              </a:ext>
            </a:extLst>
          </p:cNvPr>
          <p:cNvSpPr/>
          <p:nvPr/>
        </p:nvSpPr>
        <p:spPr>
          <a:xfrm>
            <a:off x="5120957" y="354528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46E7B1B-0450-43C3-BA9C-0A1FF6265529}"/>
              </a:ext>
            </a:extLst>
          </p:cNvPr>
          <p:cNvSpPr/>
          <p:nvPr/>
        </p:nvSpPr>
        <p:spPr>
          <a:xfrm rot="5400000">
            <a:off x="5201816" y="3626825"/>
            <a:ext cx="249660" cy="2357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3DDE3A-440E-43D4-8BFB-E32930238BFA}"/>
              </a:ext>
            </a:extLst>
          </p:cNvPr>
          <p:cNvSpPr txBox="1"/>
          <p:nvPr/>
        </p:nvSpPr>
        <p:spPr>
          <a:xfrm>
            <a:off x="5127342" y="371159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+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758D7A3-08A9-4244-BD28-A5ABA1703453}"/>
              </a:ext>
            </a:extLst>
          </p:cNvPr>
          <p:cNvCxnSpPr>
            <a:cxnSpLocks/>
            <a:stCxn id="160" idx="0"/>
            <a:endCxn id="154" idx="3"/>
          </p:cNvCxnSpPr>
          <p:nvPr/>
        </p:nvCxnSpPr>
        <p:spPr>
          <a:xfrm>
            <a:off x="5444544" y="3744723"/>
            <a:ext cx="103399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39BB337-2110-4758-8D21-D8176BFF8B99}"/>
              </a:ext>
            </a:extLst>
          </p:cNvPr>
          <p:cNvCxnSpPr>
            <a:cxnSpLocks/>
            <a:stCxn id="154" idx="3"/>
          </p:cNvCxnSpPr>
          <p:nvPr/>
        </p:nvCxnSpPr>
        <p:spPr>
          <a:xfrm flipH="1" flipV="1">
            <a:off x="5209496" y="3681825"/>
            <a:ext cx="338447" cy="65181"/>
          </a:xfrm>
          <a:prstGeom prst="bentConnector5">
            <a:avLst>
              <a:gd name="adj1" fmla="val 16886"/>
              <a:gd name="adj2" fmla="val 251032"/>
              <a:gd name="adj3" fmla="val 115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F693CB-C3C1-4C38-80DD-29D38A0DD961}"/>
              </a:ext>
            </a:extLst>
          </p:cNvPr>
          <p:cNvSpPr txBox="1"/>
          <p:nvPr/>
        </p:nvSpPr>
        <p:spPr>
          <a:xfrm>
            <a:off x="5129266" y="3581767"/>
            <a:ext cx="211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-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DF24222-0D82-4441-A970-6F7FD6303DF4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 flipH="1" flipV="1">
            <a:off x="4792275" y="3930404"/>
            <a:ext cx="453850" cy="216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54011B-361F-4E61-8A8F-E4B8CA824C5A}"/>
              </a:ext>
            </a:extLst>
          </p:cNvPr>
          <p:cNvCxnSpPr>
            <a:cxnSpLocks/>
          </p:cNvCxnSpPr>
          <p:nvPr/>
        </p:nvCxnSpPr>
        <p:spPr>
          <a:xfrm flipH="1">
            <a:off x="5127927" y="3815187"/>
            <a:ext cx="7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7E99AEB-D128-46DC-A765-5A28440357C1}"/>
              </a:ext>
            </a:extLst>
          </p:cNvPr>
          <p:cNvCxnSpPr/>
          <p:nvPr/>
        </p:nvCxnSpPr>
        <p:spPr>
          <a:xfrm>
            <a:off x="5544497" y="3744723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ED79D0-87AE-4378-9848-98EF4BE1CBBE}"/>
              </a:ext>
            </a:extLst>
          </p:cNvPr>
          <p:cNvSpPr txBox="1"/>
          <p:nvPr/>
        </p:nvSpPr>
        <p:spPr>
          <a:xfrm>
            <a:off x="6460049" y="4989997"/>
            <a:ext cx="593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PWM0</a:t>
            </a:r>
            <a:endParaRPr lang="en-SE" sz="700" b="1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D70BA2B-1AD7-4107-9AF0-49F84B924CE4}"/>
              </a:ext>
            </a:extLst>
          </p:cNvPr>
          <p:cNvCxnSpPr>
            <a:cxnSpLocks/>
          </p:cNvCxnSpPr>
          <p:nvPr/>
        </p:nvCxnSpPr>
        <p:spPr>
          <a:xfrm>
            <a:off x="6309447" y="5354892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1A4FFB5-FEDA-40E0-8D34-0CD9353B94A9}"/>
              </a:ext>
            </a:extLst>
          </p:cNvPr>
          <p:cNvSpPr txBox="1"/>
          <p:nvPr/>
        </p:nvSpPr>
        <p:spPr>
          <a:xfrm>
            <a:off x="6453254" y="5253152"/>
            <a:ext cx="487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PWM11</a:t>
            </a:r>
            <a:endParaRPr lang="en-SE" sz="7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D5B4F62-B93A-46BC-BF02-DF8960F7B05A}"/>
              </a:ext>
            </a:extLst>
          </p:cNvPr>
          <p:cNvCxnSpPr>
            <a:cxnSpLocks/>
          </p:cNvCxnSpPr>
          <p:nvPr/>
        </p:nvCxnSpPr>
        <p:spPr>
          <a:xfrm flipH="1">
            <a:off x="6648043" y="5189707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0BCD3E9-1FF8-4314-A8AD-00F1A79F04DD}"/>
              </a:ext>
            </a:extLst>
          </p:cNvPr>
          <p:cNvSpPr/>
          <p:nvPr/>
        </p:nvSpPr>
        <p:spPr>
          <a:xfrm>
            <a:off x="3670489" y="5203337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shift-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535B641-E516-41BF-8EC5-4229D6F5F2BB}"/>
              </a:ext>
            </a:extLst>
          </p:cNvPr>
          <p:cNvCxnSpPr>
            <a:cxnSpLocks/>
          </p:cNvCxnSpPr>
          <p:nvPr/>
        </p:nvCxnSpPr>
        <p:spPr>
          <a:xfrm>
            <a:off x="3366682" y="5691075"/>
            <a:ext cx="307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481BE7B-181B-4408-A727-49F404A68276}"/>
              </a:ext>
            </a:extLst>
          </p:cNvPr>
          <p:cNvSpPr txBox="1"/>
          <p:nvPr/>
        </p:nvSpPr>
        <p:spPr>
          <a:xfrm>
            <a:off x="2980853" y="5548726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FF20F07-633E-40FC-BC02-B6266A523494}"/>
              </a:ext>
            </a:extLst>
          </p:cNvPr>
          <p:cNvSpPr txBox="1"/>
          <p:nvPr/>
        </p:nvSpPr>
        <p:spPr>
          <a:xfrm>
            <a:off x="2664847" y="5370960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264836-C7D6-4625-8305-F332225E9DD2}"/>
              </a:ext>
            </a:extLst>
          </p:cNvPr>
          <p:cNvCxnSpPr>
            <a:cxnSpLocks/>
          </p:cNvCxnSpPr>
          <p:nvPr/>
        </p:nvCxnSpPr>
        <p:spPr>
          <a:xfrm>
            <a:off x="3391882" y="551018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7178E95-3020-4FE9-9EE5-802A43B2C63F}"/>
              </a:ext>
            </a:extLst>
          </p:cNvPr>
          <p:cNvCxnSpPr>
            <a:cxnSpLocks/>
          </p:cNvCxnSpPr>
          <p:nvPr/>
        </p:nvCxnSpPr>
        <p:spPr>
          <a:xfrm>
            <a:off x="3391882" y="5340846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52862C9-7742-402D-B72F-4BA02572AD0C}"/>
              </a:ext>
            </a:extLst>
          </p:cNvPr>
          <p:cNvSpPr txBox="1"/>
          <p:nvPr/>
        </p:nvSpPr>
        <p:spPr>
          <a:xfrm>
            <a:off x="2789321" y="520281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E38870A-8B39-406E-853B-0C289AA867AC}"/>
              </a:ext>
            </a:extLst>
          </p:cNvPr>
          <p:cNvSpPr/>
          <p:nvPr/>
        </p:nvSpPr>
        <p:spPr>
          <a:xfrm>
            <a:off x="3667277" y="5912620"/>
            <a:ext cx="728663" cy="187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latch</a:t>
            </a:r>
          </a:p>
        </p:txBody>
      </p:sp>
    </p:spTree>
    <p:extLst>
      <p:ext uri="{BB962C8B-B14F-4D97-AF65-F5344CB8AC3E}">
        <p14:creationId xmlns:p14="http://schemas.microsoft.com/office/powerpoint/2010/main" val="22090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A13-8B85-4FE6-A830-4104134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87981-A5DF-47E1-B98B-3BE570D2C14A}"/>
              </a:ext>
            </a:extLst>
          </p:cNvPr>
          <p:cNvSpPr/>
          <p:nvPr/>
        </p:nvSpPr>
        <p:spPr>
          <a:xfrm>
            <a:off x="4397597" y="3829645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0EAB5-88C2-4EE2-B56F-6F08BA7840F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118486" y="382964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66AEA-ADDA-4595-B229-A73D1C8A7CC6}"/>
              </a:ext>
            </a:extLst>
          </p:cNvPr>
          <p:cNvSpPr/>
          <p:nvPr/>
        </p:nvSpPr>
        <p:spPr>
          <a:xfrm>
            <a:off x="5986389" y="3822084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48C76A-190D-449F-B6EC-1B38798ED4C7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707278" y="382208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40FF8-E82E-444B-8BDC-0615961F79B4}"/>
              </a:ext>
            </a:extLst>
          </p:cNvPr>
          <p:cNvSpPr txBox="1"/>
          <p:nvPr/>
        </p:nvSpPr>
        <p:spPr>
          <a:xfrm>
            <a:off x="6222850" y="3822084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[7:0]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1F8B3-0E75-4103-B82F-F03F5BB53688}"/>
              </a:ext>
            </a:extLst>
          </p:cNvPr>
          <p:cNvSpPr txBox="1"/>
          <p:nvPr/>
        </p:nvSpPr>
        <p:spPr>
          <a:xfrm>
            <a:off x="5094711" y="3840859"/>
            <a:ext cx="70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FB[3:0]</a:t>
            </a:r>
            <a:endParaRPr lang="en-S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19F43-ED60-4E2D-9999-8A8E7915EC9D}"/>
              </a:ext>
            </a:extLst>
          </p:cNvPr>
          <p:cNvSpPr txBox="1"/>
          <p:nvPr/>
        </p:nvSpPr>
        <p:spPr>
          <a:xfrm>
            <a:off x="3053022" y="4813325"/>
            <a:ext cx="105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PADTX[7:0]</a:t>
            </a:r>
            <a:endParaRPr lang="en-S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9B677-12E1-4B39-A4A4-557EAE2BFD39}"/>
              </a:ext>
            </a:extLst>
          </p:cNvPr>
          <p:cNvSpPr txBox="1"/>
          <p:nvPr/>
        </p:nvSpPr>
        <p:spPr>
          <a:xfrm>
            <a:off x="4373823" y="3848502"/>
            <a:ext cx="90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PAD[3:0]</a:t>
            </a:r>
            <a:endParaRPr lang="en-S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8F48E5-38DD-46B2-A16B-5FF1AAFDE930}"/>
              </a:ext>
            </a:extLst>
          </p:cNvPr>
          <p:cNvSpPr/>
          <p:nvPr/>
        </p:nvSpPr>
        <p:spPr>
          <a:xfrm>
            <a:off x="4397597" y="4577795"/>
            <a:ext cx="72088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799C8-6F24-4592-81FB-C7028DA81A56}"/>
              </a:ext>
            </a:extLst>
          </p:cNvPr>
          <p:cNvSpPr txBox="1"/>
          <p:nvPr/>
        </p:nvSpPr>
        <p:spPr>
          <a:xfrm>
            <a:off x="4264494" y="4587182"/>
            <a:ext cx="98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CRCTX[3:0]</a:t>
            </a:r>
            <a:endParaRPr lang="en-SE" sz="14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C3BB2B-A0A4-4545-8F6A-B7823C70D0B9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4645867" y="4114564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AB99E57-0D9E-49EE-97C5-545EF7E3F811}"/>
              </a:ext>
            </a:extLst>
          </p:cNvPr>
          <p:cNvCxnSpPr/>
          <p:nvPr/>
        </p:nvCxnSpPr>
        <p:spPr>
          <a:xfrm rot="5400000" flipH="1" flipV="1">
            <a:off x="4684085" y="3366455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0FE35-A5EE-42A4-B543-307F4F99EE6B}"/>
              </a:ext>
            </a:extLst>
          </p:cNvPr>
          <p:cNvSpPr txBox="1"/>
          <p:nvPr/>
        </p:nvSpPr>
        <p:spPr>
          <a:xfrm>
            <a:off x="1771122" y="562905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Res[</a:t>
            </a:r>
            <a:r>
              <a:rPr lang="en-US" sz="900" dirty="0"/>
              <a:t>3:0]</a:t>
            </a:r>
            <a:endParaRPr lang="en-SE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AB743-9345-4448-9367-290394A2EC1D}"/>
              </a:ext>
            </a:extLst>
          </p:cNvPr>
          <p:cNvSpPr/>
          <p:nvPr/>
        </p:nvSpPr>
        <p:spPr>
          <a:xfrm>
            <a:off x="1741654" y="564391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28E60-F6E2-41D3-B386-8D7E4D19C9EE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2392969" y="564391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82BC7-3DAB-4D86-975F-C79E86D6FFB0}"/>
              </a:ext>
            </a:extLst>
          </p:cNvPr>
          <p:cNvSpPr txBox="1"/>
          <p:nvPr/>
        </p:nvSpPr>
        <p:spPr>
          <a:xfrm>
            <a:off x="2328171" y="5643918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Mode[2:0</a:t>
            </a:r>
            <a:r>
              <a:rPr lang="en-US" sz="900" dirty="0"/>
              <a:t>]</a:t>
            </a:r>
            <a:endParaRPr lang="en-SE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E4811-9C03-4411-AF6E-F7DC4BBCB133}"/>
              </a:ext>
            </a:extLst>
          </p:cNvPr>
          <p:cNvSpPr/>
          <p:nvPr/>
        </p:nvSpPr>
        <p:spPr>
          <a:xfrm>
            <a:off x="3063655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A0FD4-F4DF-41D8-BFBD-7A6FCF4E531C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714969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23B9B1-3B97-4E40-A5A6-EEBD3E16230B}"/>
              </a:ext>
            </a:extLst>
          </p:cNvPr>
          <p:cNvSpPr txBox="1"/>
          <p:nvPr/>
        </p:nvSpPr>
        <p:spPr>
          <a:xfrm>
            <a:off x="3005542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9FFAD-C496-4DBD-9DA9-B386796534DD}"/>
              </a:ext>
            </a:extLst>
          </p:cNvPr>
          <p:cNvSpPr txBox="1"/>
          <p:nvPr/>
        </p:nvSpPr>
        <p:spPr>
          <a:xfrm>
            <a:off x="3650171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C7BF2-54B2-4633-B92E-822E63AD2401}"/>
              </a:ext>
            </a:extLst>
          </p:cNvPr>
          <p:cNvSpPr/>
          <p:nvPr/>
        </p:nvSpPr>
        <p:spPr>
          <a:xfrm>
            <a:off x="384991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F442A-7571-4058-B637-B980E513F5EC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1036306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E0109-844B-448F-AEFC-9153393BB5FA}"/>
              </a:ext>
            </a:extLst>
          </p:cNvPr>
          <p:cNvSpPr txBox="1"/>
          <p:nvPr/>
        </p:nvSpPr>
        <p:spPr>
          <a:xfrm>
            <a:off x="384991" y="564203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CRC[3:0]</a:t>
            </a:r>
            <a:endParaRPr lang="en-SE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CFFF7-CFEE-43D3-A53B-C47D43B35750}"/>
              </a:ext>
            </a:extLst>
          </p:cNvPr>
          <p:cNvSpPr txBox="1"/>
          <p:nvPr/>
        </p:nvSpPr>
        <p:spPr>
          <a:xfrm>
            <a:off x="1058675" y="5642034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FB[3:0]</a:t>
            </a:r>
            <a:endParaRPr lang="en-S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C7B46-2282-43BE-BE85-85EA31662BE3}"/>
              </a:ext>
            </a:extLst>
          </p:cNvPr>
          <p:cNvSpPr/>
          <p:nvPr/>
        </p:nvSpPr>
        <p:spPr>
          <a:xfrm>
            <a:off x="4385655" y="563409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5C3CB0-ABD3-48D9-AF71-EB9E83D91BC5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5036970" y="563409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8F817-25CE-497B-9BA7-D093C3187B02}"/>
              </a:ext>
            </a:extLst>
          </p:cNvPr>
          <p:cNvSpPr txBox="1"/>
          <p:nvPr/>
        </p:nvSpPr>
        <p:spPr>
          <a:xfrm>
            <a:off x="4617620" y="5625405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Act_0[7:0]</a:t>
            </a:r>
            <a:endParaRPr lang="en-SE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23A835-EFC5-4975-9223-8FAE24F5F9F9}"/>
              </a:ext>
            </a:extLst>
          </p:cNvPr>
          <p:cNvSpPr/>
          <p:nvPr/>
        </p:nvSpPr>
        <p:spPr>
          <a:xfrm>
            <a:off x="5733423" y="5630330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DE108B-BA13-4866-8071-12F7DDB5C8B9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6384737" y="5630330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FA253-E540-4D54-948F-3446B5C793F8}"/>
              </a:ext>
            </a:extLst>
          </p:cNvPr>
          <p:cNvSpPr txBox="1"/>
          <p:nvPr/>
        </p:nvSpPr>
        <p:spPr>
          <a:xfrm>
            <a:off x="5990728" y="562844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Act_1[7:0]</a:t>
            </a:r>
            <a:endParaRPr lang="en-S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0BEDDB-9A9F-4675-9D70-42A077B30B73}"/>
              </a:ext>
            </a:extLst>
          </p:cNvPr>
          <p:cNvSpPr/>
          <p:nvPr/>
        </p:nvSpPr>
        <p:spPr>
          <a:xfrm>
            <a:off x="7065104" y="5626563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2B2BF-ED68-4CE9-A1C5-DF816C6AAD3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7716419" y="5626563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69726-4EE3-4A1D-ABA9-2323A0D92506}"/>
              </a:ext>
            </a:extLst>
          </p:cNvPr>
          <p:cNvSpPr txBox="1"/>
          <p:nvPr/>
        </p:nvSpPr>
        <p:spPr>
          <a:xfrm>
            <a:off x="7322410" y="5624679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Act_2[7:0]</a:t>
            </a:r>
            <a:endParaRPr lang="en-SE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BEED6-64BF-4CC1-8018-116C9972AE9C}"/>
              </a:ext>
            </a:extLst>
          </p:cNvPr>
          <p:cNvSpPr/>
          <p:nvPr/>
        </p:nvSpPr>
        <p:spPr>
          <a:xfrm>
            <a:off x="8412872" y="5622795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6CBD4-39E5-4679-B429-BCE99023FBBB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9064186" y="562279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A54491-051B-461A-9C15-03836BB31565}"/>
              </a:ext>
            </a:extLst>
          </p:cNvPr>
          <p:cNvSpPr txBox="1"/>
          <p:nvPr/>
        </p:nvSpPr>
        <p:spPr>
          <a:xfrm>
            <a:off x="8670178" y="562091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Act_3[7:0]</a:t>
            </a:r>
            <a:endParaRPr lang="en-SE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82DF9-2E79-4A0F-A57D-BCBBA43398E5}"/>
              </a:ext>
            </a:extLst>
          </p:cNvPr>
          <p:cNvSpPr txBox="1"/>
          <p:nvPr/>
        </p:nvSpPr>
        <p:spPr>
          <a:xfrm>
            <a:off x="4677499" y="4561223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 away</a:t>
            </a:r>
            <a:endParaRPr lang="en-SE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EAEE4-4048-4381-B389-8D3A2EAC5966}"/>
              </a:ext>
            </a:extLst>
          </p:cNvPr>
          <p:cNvSpPr txBox="1"/>
          <p:nvPr/>
        </p:nvSpPr>
        <p:spPr>
          <a:xfrm>
            <a:off x="1072787" y="1859963"/>
            <a:ext cx="61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Padda med 2 byte för </a:t>
            </a:r>
            <a:r>
              <a:rPr lang="en-US" dirty="0" err="1"/>
              <a:t>varje</a:t>
            </a:r>
            <a:r>
              <a:rPr lang="en-US" dirty="0"/>
              <a:t> increment av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sekvens</a:t>
            </a:r>
            <a:r>
              <a:rPr lang="en-US" dirty="0"/>
              <a:t> I </a:t>
            </a:r>
            <a:r>
              <a:rPr lang="en-US" dirty="0" err="1"/>
              <a:t>kedjan</a:t>
            </a:r>
            <a:br>
              <a:rPr lang="en-US" dirty="0"/>
            </a:br>
            <a:r>
              <a:rPr lang="en-US" dirty="0"/>
              <a:t>Se till </a:t>
            </a:r>
            <a:r>
              <a:rPr lang="en-US" dirty="0" err="1"/>
              <a:t>att</a:t>
            </a:r>
            <a:r>
              <a:rPr lang="en-US" dirty="0"/>
              <a:t> dessa 2*n byte I </a:t>
            </a:r>
            <a:r>
              <a:rPr lang="en-US" dirty="0" err="1"/>
              <a:t>svansen</a:t>
            </a:r>
            <a:r>
              <a:rPr lang="en-US" dirty="0"/>
              <a:t> inte </a:t>
            </a:r>
            <a:r>
              <a:rPr lang="en-US" dirty="0" err="1"/>
              <a:t>shiftas</a:t>
            </a:r>
            <a:r>
              <a:rPr lang="en-US" dirty="0"/>
              <a:t> in I </a:t>
            </a:r>
            <a:r>
              <a:rPr lang="en-US" dirty="0" err="1"/>
              <a:t>actgrenen</a:t>
            </a:r>
            <a:endParaRPr lang="en-S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1CFD3D-8109-432B-BB2C-CC8DEE5BB67E}"/>
              </a:ext>
            </a:extLst>
          </p:cNvPr>
          <p:cNvSpPr/>
          <p:nvPr/>
        </p:nvSpPr>
        <p:spPr>
          <a:xfrm>
            <a:off x="9750832" y="5620911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8224DD-4B96-40FE-A0E6-B7EDC08DB4D8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>
            <a:off x="10402146" y="5620911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135B17-DD80-4688-BDD0-79CC16416B72}"/>
              </a:ext>
            </a:extLst>
          </p:cNvPr>
          <p:cNvSpPr txBox="1"/>
          <p:nvPr/>
        </p:nvSpPr>
        <p:spPr>
          <a:xfrm>
            <a:off x="10008138" y="5619027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Sensors[7:0]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23260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6E5-FD4F-4974-85AC-0068E3F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Satelite</a:t>
            </a:r>
            <a:r>
              <a:rPr lang="en-US" dirty="0"/>
              <a:t> sensors – alternatives: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AE59-249F-49E8-BF0C-CC0235E6B9AD}"/>
              </a:ext>
            </a:extLst>
          </p:cNvPr>
          <p:cNvSpPr txBox="1"/>
          <p:nvPr/>
        </p:nvSpPr>
        <p:spPr>
          <a:xfrm>
            <a:off x="704675" y="1468073"/>
            <a:ext cx="355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1, Driven by internal </a:t>
            </a:r>
            <a:r>
              <a:rPr lang="en-US" dirty="0" err="1"/>
              <a:t>pwr</a:t>
            </a:r>
            <a:r>
              <a:rPr lang="en-US" dirty="0"/>
              <a:t> source,</a:t>
            </a:r>
            <a:br>
              <a:rPr lang="en-US" dirty="0"/>
            </a:br>
            <a:r>
              <a:rPr lang="en-US" dirty="0"/>
              <a:t>no galvanic isolation: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8C133-C67F-436E-BDD0-05788521D6A0}"/>
              </a:ext>
            </a:extLst>
          </p:cNvPr>
          <p:cNvSpPr txBox="1"/>
          <p:nvPr/>
        </p:nvSpPr>
        <p:spPr>
          <a:xfrm>
            <a:off x="704675" y="2007123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Strapping: S1 1-2; S2 1-2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269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FDC78-E879-4B56-82D2-1B232F834853}"/>
              </a:ext>
            </a:extLst>
          </p:cNvPr>
          <p:cNvSpPr/>
          <p:nvPr/>
        </p:nvSpPr>
        <p:spPr>
          <a:xfrm>
            <a:off x="2333577" y="1303867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topDeoder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Cordidinator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1C6171-E53E-406B-ADD7-AE9125C33136}"/>
              </a:ext>
            </a:extLst>
          </p:cNvPr>
          <p:cNvSpPr/>
          <p:nvPr/>
        </p:nvSpPr>
        <p:spPr>
          <a:xfrm>
            <a:off x="233357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decoder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3F53A5-3DF4-4835-A6C6-E7D07ED711A6}"/>
              </a:ext>
            </a:extLst>
          </p:cNvPr>
          <p:cNvSpPr/>
          <p:nvPr/>
        </p:nvSpPr>
        <p:spPr>
          <a:xfrm>
            <a:off x="2333577" y="35559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Mast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CC3AC-91CA-4221-AB78-9AC6454DF3F5}"/>
              </a:ext>
            </a:extLst>
          </p:cNvPr>
          <p:cNvSpPr/>
          <p:nvPr/>
        </p:nvSpPr>
        <p:spPr>
          <a:xfrm>
            <a:off x="543889" y="3010225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1471B-9193-4CAC-AED7-857E54AE1577}"/>
              </a:ext>
            </a:extLst>
          </p:cNvPr>
          <p:cNvSpPr/>
          <p:nvPr/>
        </p:nvSpPr>
        <p:spPr>
          <a:xfrm>
            <a:off x="540996" y="4151951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mastApects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47821-C876-4343-9670-3EC844A7F90F}"/>
              </a:ext>
            </a:extLst>
          </p:cNvPr>
          <p:cNvSpPr/>
          <p:nvPr/>
        </p:nvSpPr>
        <p:spPr>
          <a:xfrm>
            <a:off x="793326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SatLink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8F0BF7-2E2C-4C75-BEBF-5035BFDC7866}"/>
              </a:ext>
            </a:extLst>
          </p:cNvPr>
          <p:cNvSpPr/>
          <p:nvPr/>
        </p:nvSpPr>
        <p:spPr>
          <a:xfrm>
            <a:off x="7933267" y="35691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satelite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EF7587-B773-4E28-8A46-9BBD5C13ED0B}"/>
              </a:ext>
            </a:extLst>
          </p:cNvPr>
          <p:cNvSpPr/>
          <p:nvPr/>
        </p:nvSpPr>
        <p:spPr>
          <a:xfrm>
            <a:off x="7085762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EC0CDE-C1F7-4D31-BC8E-54E4CC50A099}"/>
              </a:ext>
            </a:extLst>
          </p:cNvPr>
          <p:cNvSpPr/>
          <p:nvPr/>
        </p:nvSpPr>
        <p:spPr>
          <a:xfrm>
            <a:off x="8805333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ECCD7-4819-47FC-AE52-AC836E72DAEA}"/>
              </a:ext>
            </a:extLst>
          </p:cNvPr>
          <p:cNvSpPr/>
          <p:nvPr/>
        </p:nvSpPr>
        <p:spPr>
          <a:xfrm>
            <a:off x="56980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872AC2-1C4B-4070-B2BC-1209571B3DC3}"/>
              </a:ext>
            </a:extLst>
          </p:cNvPr>
          <p:cNvSpPr/>
          <p:nvPr/>
        </p:nvSpPr>
        <p:spPr>
          <a:xfrm>
            <a:off x="101684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F1597-1C10-4BD4-8987-EF8EF25BFABA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3120978" y="2167467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6AAD-A9FE-4B9B-A7F4-6A6DC4316CF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908378" y="2861733"/>
            <a:ext cx="402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D2CE65-8CCA-4977-8B2D-F0F73C23894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120978" y="3293533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74218-3703-4E25-B1B6-C9071A2A61A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8720668" y="3293533"/>
            <a:ext cx="0" cy="2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C8AD7-7412-4D59-86C7-BB57BEB4B56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7873163" y="4306328"/>
            <a:ext cx="290728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4F498-6263-40DA-A5A2-7D144FEEE5D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9277444" y="4306328"/>
            <a:ext cx="315290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22C141-690E-4AF9-9DC2-9EB806E151C2}"/>
              </a:ext>
            </a:extLst>
          </p:cNvPr>
          <p:cNvCxnSpPr>
            <a:stCxn id="13" idx="3"/>
            <a:endCxn id="11" idx="7"/>
          </p:cNvCxnSpPr>
          <p:nvPr/>
        </p:nvCxnSpPr>
        <p:spPr>
          <a:xfrm flipH="1">
            <a:off x="10149510" y="4487862"/>
            <a:ext cx="249581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2CAB31-366F-47DC-ACF9-6C796FB63899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7042244" y="4487862"/>
            <a:ext cx="274142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2AD70-CC74-4587-813E-BCA46AF5DC3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328397" y="3873825"/>
            <a:ext cx="2893" cy="27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6C8657-376F-4F9A-83D2-048E29595DAB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2118690" y="3442025"/>
            <a:ext cx="445511" cy="24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0E1529-E374-4CE5-831A-E60FCFAF7D7D}"/>
              </a:ext>
            </a:extLst>
          </p:cNvPr>
          <p:cNvSpPr/>
          <p:nvPr/>
        </p:nvSpPr>
        <p:spPr>
          <a:xfrm>
            <a:off x="1323038" y="1761067"/>
            <a:ext cx="1005295" cy="1247461"/>
          </a:xfrm>
          <a:custGeom>
            <a:avLst/>
            <a:gdLst>
              <a:gd name="connsiteX0" fmla="*/ 31773 w 1056239"/>
              <a:gd name="connsiteY0" fmla="*/ 1363133 h 1363133"/>
              <a:gd name="connsiteX1" fmla="*/ 31773 w 1056239"/>
              <a:gd name="connsiteY1" fmla="*/ 821266 h 1363133"/>
              <a:gd name="connsiteX2" fmla="*/ 361973 w 1056239"/>
              <a:gd name="connsiteY2" fmla="*/ 270933 h 1363133"/>
              <a:gd name="connsiteX3" fmla="*/ 1056239 w 1056239"/>
              <a:gd name="connsiteY3" fmla="*/ 0 h 1363133"/>
              <a:gd name="connsiteX0" fmla="*/ 6944 w 1031410"/>
              <a:gd name="connsiteY0" fmla="*/ 1363133 h 1363133"/>
              <a:gd name="connsiteX1" fmla="*/ 93940 w 1031410"/>
              <a:gd name="connsiteY1" fmla="*/ 711200 h 1363133"/>
              <a:gd name="connsiteX2" fmla="*/ 337144 w 1031410"/>
              <a:gd name="connsiteY2" fmla="*/ 270933 h 1363133"/>
              <a:gd name="connsiteX3" fmla="*/ 1031410 w 1031410"/>
              <a:gd name="connsiteY3" fmla="*/ 0 h 1363133"/>
              <a:gd name="connsiteX0" fmla="*/ 8491 w 1032957"/>
              <a:gd name="connsiteY0" fmla="*/ 1363133 h 1363133"/>
              <a:gd name="connsiteX1" fmla="*/ 95487 w 1032957"/>
              <a:gd name="connsiteY1" fmla="*/ 711200 h 1363133"/>
              <a:gd name="connsiteX2" fmla="*/ 443086 w 1032957"/>
              <a:gd name="connsiteY2" fmla="*/ 279399 h 1363133"/>
              <a:gd name="connsiteX3" fmla="*/ 1032957 w 1032957"/>
              <a:gd name="connsiteY3" fmla="*/ 0 h 136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57" h="1363133">
                <a:moveTo>
                  <a:pt x="8491" y="1363133"/>
                </a:moveTo>
                <a:cubicBezTo>
                  <a:pt x="-19026" y="1183216"/>
                  <a:pt x="23055" y="891822"/>
                  <a:pt x="95487" y="711200"/>
                </a:cubicBezTo>
                <a:cubicBezTo>
                  <a:pt x="167919" y="530578"/>
                  <a:pt x="272342" y="416277"/>
                  <a:pt x="443086" y="279399"/>
                </a:cubicBezTo>
                <a:cubicBezTo>
                  <a:pt x="613830" y="142521"/>
                  <a:pt x="771196" y="67027"/>
                  <a:pt x="10329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3EE4B93-25B2-4D61-AB94-99AC96BD9707}"/>
              </a:ext>
            </a:extLst>
          </p:cNvPr>
          <p:cNvSpPr/>
          <p:nvPr/>
        </p:nvSpPr>
        <p:spPr>
          <a:xfrm>
            <a:off x="1236137" y="1761066"/>
            <a:ext cx="5247307" cy="4241801"/>
          </a:xfrm>
          <a:prstGeom prst="arc">
            <a:avLst>
              <a:gd name="adj1" fmla="val 16200000"/>
              <a:gd name="adj2" fmla="val 21436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CBDA9C6-6AA5-4691-A3AD-BFADC27A0EE3}"/>
              </a:ext>
            </a:extLst>
          </p:cNvPr>
          <p:cNvSpPr/>
          <p:nvPr/>
        </p:nvSpPr>
        <p:spPr>
          <a:xfrm>
            <a:off x="-3124200" y="1761066"/>
            <a:ext cx="14080063" cy="4241801"/>
          </a:xfrm>
          <a:prstGeom prst="arc">
            <a:avLst>
              <a:gd name="adj1" fmla="val 16200000"/>
              <a:gd name="adj2" fmla="val 215604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EF3D2-96C3-4A25-BD3F-1DC8D72BC5B1}"/>
              </a:ext>
            </a:extLst>
          </p:cNvPr>
          <p:cNvSpPr txBox="1"/>
          <p:nvPr/>
        </p:nvSpPr>
        <p:spPr>
          <a:xfrm>
            <a:off x="3887424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3DE86-FB45-48BD-B3AD-47E0EC0D8855}"/>
              </a:ext>
            </a:extLst>
          </p:cNvPr>
          <p:cNvSpPr txBox="1"/>
          <p:nvPr/>
        </p:nvSpPr>
        <p:spPr>
          <a:xfrm>
            <a:off x="1129978" y="27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AFCFC-84DF-4BEF-850F-8E5E3E895E79}"/>
              </a:ext>
            </a:extLst>
          </p:cNvPr>
          <p:cNvSpPr txBox="1"/>
          <p:nvPr/>
        </p:nvSpPr>
        <p:spPr>
          <a:xfrm>
            <a:off x="10852410" y="3503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F2329-FD60-4014-A04B-C3B1406C0838}"/>
              </a:ext>
            </a:extLst>
          </p:cNvPr>
          <p:cNvSpPr txBox="1"/>
          <p:nvPr/>
        </p:nvSpPr>
        <p:spPr>
          <a:xfrm>
            <a:off x="6406434" y="3501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3CAC-2FC2-4755-9434-C17E9481E3A6}"/>
              </a:ext>
            </a:extLst>
          </p:cNvPr>
          <p:cNvSpPr txBox="1"/>
          <p:nvPr/>
        </p:nvSpPr>
        <p:spPr>
          <a:xfrm>
            <a:off x="3073075" y="20697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D677E-FF59-488A-B850-5F7CADCD2511}"/>
              </a:ext>
            </a:extLst>
          </p:cNvPr>
          <p:cNvSpPr txBox="1"/>
          <p:nvPr/>
        </p:nvSpPr>
        <p:spPr>
          <a:xfrm>
            <a:off x="3095676" y="31985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087EC9-E0C0-40E3-9A0C-B46C1338848B}"/>
              </a:ext>
            </a:extLst>
          </p:cNvPr>
          <p:cNvSpPr txBox="1"/>
          <p:nvPr/>
        </p:nvSpPr>
        <p:spPr>
          <a:xfrm>
            <a:off x="3084412" y="333748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30DCC2-8045-46F4-85E8-7C8AA193F1F2}"/>
              </a:ext>
            </a:extLst>
          </p:cNvPr>
          <p:cNvSpPr txBox="1"/>
          <p:nvPr/>
        </p:nvSpPr>
        <p:spPr>
          <a:xfrm>
            <a:off x="3067888" y="220831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5F7DCC-1884-4C75-B0BA-41B96556EDCE}"/>
              </a:ext>
            </a:extLst>
          </p:cNvPr>
          <p:cNvSpPr txBox="1"/>
          <p:nvPr/>
        </p:nvSpPr>
        <p:spPr>
          <a:xfrm>
            <a:off x="2107830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D92C53-5CC3-42CA-919F-370A9703EA03}"/>
              </a:ext>
            </a:extLst>
          </p:cNvPr>
          <p:cNvSpPr txBox="1"/>
          <p:nvPr/>
        </p:nvSpPr>
        <p:spPr>
          <a:xfrm>
            <a:off x="2033550" y="43083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DBBFBE-72A7-488F-BAD6-42B751D3962A}"/>
              </a:ext>
            </a:extLst>
          </p:cNvPr>
          <p:cNvSpPr txBox="1"/>
          <p:nvPr/>
        </p:nvSpPr>
        <p:spPr>
          <a:xfrm>
            <a:off x="2228754" y="356224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D2A385-8A97-43F1-B4BA-A42E3B9A5CD8}"/>
              </a:ext>
            </a:extLst>
          </p:cNvPr>
          <p:cNvSpPr txBox="1"/>
          <p:nvPr/>
        </p:nvSpPr>
        <p:spPr>
          <a:xfrm>
            <a:off x="1244195" y="3791275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DF0FEF-DF16-4567-90F1-58BEF323BFFE}"/>
              </a:ext>
            </a:extLst>
          </p:cNvPr>
          <p:cNvSpPr txBox="1"/>
          <p:nvPr/>
        </p:nvSpPr>
        <p:spPr>
          <a:xfrm>
            <a:off x="3857658" y="391460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27A855-8B00-4F45-8C26-2FD71754BF31}"/>
              </a:ext>
            </a:extLst>
          </p:cNvPr>
          <p:cNvSpPr txBox="1"/>
          <p:nvPr/>
        </p:nvSpPr>
        <p:spPr>
          <a:xfrm>
            <a:off x="688150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9B9289-278E-4807-B9F9-68217F06C417}"/>
              </a:ext>
            </a:extLst>
          </p:cNvPr>
          <p:cNvSpPr txBox="1"/>
          <p:nvPr/>
        </p:nvSpPr>
        <p:spPr>
          <a:xfrm>
            <a:off x="7028424" y="45893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22F424-1799-49B3-A864-0555081EE9F9}"/>
              </a:ext>
            </a:extLst>
          </p:cNvPr>
          <p:cNvSpPr txBox="1"/>
          <p:nvPr/>
        </p:nvSpPr>
        <p:spPr>
          <a:xfrm>
            <a:off x="1027663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C8C444-AB4E-4FD7-B29F-7D4CAFE027AE}"/>
              </a:ext>
            </a:extLst>
          </p:cNvPr>
          <p:cNvSpPr txBox="1"/>
          <p:nvPr/>
        </p:nvSpPr>
        <p:spPr>
          <a:xfrm>
            <a:off x="10136012" y="458269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33C0F0-65DC-43F1-9E57-9E1E423C1208}"/>
              </a:ext>
            </a:extLst>
          </p:cNvPr>
          <p:cNvSpPr txBox="1"/>
          <p:nvPr/>
        </p:nvSpPr>
        <p:spPr>
          <a:xfrm>
            <a:off x="8671717" y="3206978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D6F1E5-3F6C-41DE-9DD9-3B5C07FDD441}"/>
              </a:ext>
            </a:extLst>
          </p:cNvPr>
          <p:cNvSpPr txBox="1"/>
          <p:nvPr/>
        </p:nvSpPr>
        <p:spPr>
          <a:xfrm>
            <a:off x="8655291" y="334797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97CC72-803F-4A62-BA21-15C121542523}"/>
              </a:ext>
            </a:extLst>
          </p:cNvPr>
          <p:cNvSpPr txBox="1"/>
          <p:nvPr/>
        </p:nvSpPr>
        <p:spPr>
          <a:xfrm>
            <a:off x="9259794" y="4173212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E5377-6EF3-42E5-AC17-C5C115266FF9}"/>
              </a:ext>
            </a:extLst>
          </p:cNvPr>
          <p:cNvSpPr txBox="1"/>
          <p:nvPr/>
        </p:nvSpPr>
        <p:spPr>
          <a:xfrm>
            <a:off x="9479625" y="439052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C1FAE3-E010-4B90-A79C-ABB0513CB961}"/>
              </a:ext>
            </a:extLst>
          </p:cNvPr>
          <p:cNvSpPr txBox="1"/>
          <p:nvPr/>
        </p:nvSpPr>
        <p:spPr>
          <a:xfrm>
            <a:off x="7677891" y="43923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3CDDF8-E3EF-4F71-A993-FD1D2AB4D12E}"/>
              </a:ext>
            </a:extLst>
          </p:cNvPr>
          <p:cNvSpPr txBox="1"/>
          <p:nvPr/>
        </p:nvSpPr>
        <p:spPr>
          <a:xfrm>
            <a:off x="7906014" y="4182533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C28F53-DEF4-49EB-B159-BAAA0A031AA8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2115797" y="4293128"/>
            <a:ext cx="448404" cy="29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FB34DF-FF9D-4C4A-BC5C-C4CE71242464}"/>
              </a:ext>
            </a:extLst>
          </p:cNvPr>
          <p:cNvSpPr txBox="1"/>
          <p:nvPr/>
        </p:nvSpPr>
        <p:spPr>
          <a:xfrm>
            <a:off x="2264314" y="414027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31F524-A3B6-4D92-B87F-8ACABE04FA2A}"/>
              </a:ext>
            </a:extLst>
          </p:cNvPr>
          <p:cNvSpPr txBox="1"/>
          <p:nvPr/>
        </p:nvSpPr>
        <p:spPr>
          <a:xfrm>
            <a:off x="2041680" y="3420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74C437-89A9-42C6-AD08-A4A99EFE2D27}"/>
              </a:ext>
            </a:extLst>
          </p:cNvPr>
          <p:cNvSpPr txBox="1"/>
          <p:nvPr/>
        </p:nvSpPr>
        <p:spPr>
          <a:xfrm>
            <a:off x="1247279" y="3926536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47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C5060-0692-4B37-836F-8B2FED88580C}"/>
              </a:ext>
            </a:extLst>
          </p:cNvPr>
          <p:cNvSpPr/>
          <p:nvPr/>
        </p:nvSpPr>
        <p:spPr>
          <a:xfrm>
            <a:off x="987696" y="178541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genDecoder.xml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7CBC1-F1E9-441F-9C1D-1A25E93D652E}"/>
              </a:ext>
            </a:extLst>
          </p:cNvPr>
          <p:cNvSpPr/>
          <p:nvPr/>
        </p:nvSpPr>
        <p:spPr>
          <a:xfrm>
            <a:off x="987693" y="145794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opState</a:t>
            </a:r>
            <a:r>
              <a:rPr lang="en-US" sz="900" dirty="0">
                <a:solidFill>
                  <a:schemeClr val="tx1"/>
                </a:solidFill>
              </a:rPr>
              <a:t>=INIT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535E3-1AC6-496E-95B8-AB55D9DF5A58}"/>
              </a:ext>
            </a:extLst>
          </p:cNvPr>
          <p:cNvSpPr/>
          <p:nvPr/>
        </p:nvSpPr>
        <p:spPr>
          <a:xfrm>
            <a:off x="987695" y="2107814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&lt;Decoders/&gt;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026167-B032-4B04-8643-DB9D398B538D}"/>
              </a:ext>
            </a:extLst>
          </p:cNvPr>
          <p:cNvSpPr/>
          <p:nvPr/>
        </p:nvSpPr>
        <p:spPr>
          <a:xfrm>
            <a:off x="987694" y="2430218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&lt;Decoder/&gt;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932326-7428-45C0-8DB6-30D49B25A626}"/>
              </a:ext>
            </a:extLst>
          </p:cNvPr>
          <p:cNvSpPr/>
          <p:nvPr/>
        </p:nvSpPr>
        <p:spPr>
          <a:xfrm>
            <a:off x="987694" y="275262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 discovery 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A0B3B9-7B3C-4A23-9328-2375475F7FD4}"/>
              </a:ext>
            </a:extLst>
          </p:cNvPr>
          <p:cNvSpPr/>
          <p:nvPr/>
        </p:nvSpPr>
        <p:spPr>
          <a:xfrm>
            <a:off x="987693" y="307502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/>
          <p:nvPr/>
        </p:nvCxnSpPr>
        <p:spPr>
          <a:xfrm>
            <a:off x="1674451" y="3553691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61210" y="333855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/>
          <p:nvPr/>
        </p:nvCxnSpPr>
        <p:spPr>
          <a:xfrm>
            <a:off x="1674451" y="3759530"/>
            <a:ext cx="4421549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/>
          <p:nvPr/>
        </p:nvCxnSpPr>
        <p:spPr>
          <a:xfrm>
            <a:off x="1682565" y="397755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02999" y="3777147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configure(&lt;</a:t>
            </a:r>
            <a:r>
              <a:rPr lang="en-US" sz="1050" dirty="0" err="1"/>
              <a:t>LightGroups</a:t>
            </a:r>
            <a:r>
              <a:rPr lang="en-US" sz="1050" dirty="0"/>
              <a:t>/&gt;)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5413515" y="42241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&lt;Masts/&gt;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5413515" y="454271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mast(s)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6104114" y="50057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6764420" y="4793026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6104114" y="5211563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6104114" y="5457632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6712096" y="5259698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configure(mast)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6102895" y="3553690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00274" y="397992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00274" y="443581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100274" y="4754382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8331303" y="5005724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7640775" y="5720959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</p:cNvCxnSpPr>
          <p:nvPr/>
        </p:nvCxnSpPr>
        <p:spPr>
          <a:xfrm>
            <a:off x="8320418" y="5460305"/>
            <a:ext cx="2131" cy="2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6096000" y="6184211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8327170" y="5932869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A1A326-7F9C-42B7-9988-58A8F872B5F5}"/>
              </a:ext>
            </a:extLst>
          </p:cNvPr>
          <p:cNvCxnSpPr>
            <a:cxnSpLocks/>
          </p:cNvCxnSpPr>
          <p:nvPr/>
        </p:nvCxnSpPr>
        <p:spPr>
          <a:xfrm>
            <a:off x="6106978" y="618764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6106970" y="521156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4451" y="330946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4765" y="3759530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762854-86DE-4B93-A594-F20B4FE9F466}"/>
              </a:ext>
            </a:extLst>
          </p:cNvPr>
          <p:cNvCxnSpPr>
            <a:cxnSpLocks/>
          </p:cNvCxnSpPr>
          <p:nvPr/>
        </p:nvCxnSpPr>
        <p:spPr>
          <a:xfrm>
            <a:off x="1674451" y="296428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8340AF-A690-4351-967E-B0F5444CC804}"/>
              </a:ext>
            </a:extLst>
          </p:cNvPr>
          <p:cNvCxnSpPr>
            <a:cxnSpLocks/>
          </p:cNvCxnSpPr>
          <p:nvPr/>
        </p:nvCxnSpPr>
        <p:spPr>
          <a:xfrm>
            <a:off x="1674451" y="2645724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69EE23-DFF8-4130-9F8C-C7D029542AD7}"/>
              </a:ext>
            </a:extLst>
          </p:cNvPr>
          <p:cNvCxnSpPr>
            <a:cxnSpLocks/>
          </p:cNvCxnSpPr>
          <p:nvPr/>
        </p:nvCxnSpPr>
        <p:spPr>
          <a:xfrm>
            <a:off x="1674451" y="2323320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188DEF-C992-457B-96B7-A9DCD6794ED3}"/>
              </a:ext>
            </a:extLst>
          </p:cNvPr>
          <p:cNvCxnSpPr>
            <a:cxnSpLocks/>
          </p:cNvCxnSpPr>
          <p:nvPr/>
        </p:nvCxnSpPr>
        <p:spPr>
          <a:xfrm>
            <a:off x="1674451" y="200091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C879BE-34D4-4D40-B8AC-79AB3949ABF8}"/>
              </a:ext>
            </a:extLst>
          </p:cNvPr>
          <p:cNvCxnSpPr>
            <a:cxnSpLocks/>
          </p:cNvCxnSpPr>
          <p:nvPr/>
        </p:nvCxnSpPr>
        <p:spPr>
          <a:xfrm>
            <a:off x="1674451" y="1678512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AA3375-B885-4432-8127-7D728BA40C97}"/>
              </a:ext>
            </a:extLst>
          </p:cNvPr>
          <p:cNvCxnSpPr>
            <a:cxnSpLocks/>
          </p:cNvCxnSpPr>
          <p:nvPr/>
        </p:nvCxnSpPr>
        <p:spPr>
          <a:xfrm>
            <a:off x="6109101" y="50946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EA2673-7437-4BE1-B0E1-4107BC772B06}"/>
              </a:ext>
            </a:extLst>
          </p:cNvPr>
          <p:cNvCxnSpPr>
            <a:cxnSpLocks/>
          </p:cNvCxnSpPr>
          <p:nvPr/>
        </p:nvCxnSpPr>
        <p:spPr>
          <a:xfrm>
            <a:off x="6109101" y="516447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ardrop 93">
            <a:extLst>
              <a:ext uri="{FF2B5EF4-FFF2-40B4-BE49-F238E27FC236}">
                <a16:creationId xmlns:a16="http://schemas.microsoft.com/office/drawing/2014/main" id="{60376AB4-E72A-4A5F-A17D-EE50DAD636A1}"/>
              </a:ext>
            </a:extLst>
          </p:cNvPr>
          <p:cNvSpPr/>
          <p:nvPr/>
        </p:nvSpPr>
        <p:spPr>
          <a:xfrm>
            <a:off x="998996" y="1395665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sp>
        <p:nvSpPr>
          <p:cNvPr id="95" name="Teardrop 94">
            <a:extLst>
              <a:ext uri="{FF2B5EF4-FFF2-40B4-BE49-F238E27FC236}">
                <a16:creationId xmlns:a16="http://schemas.microsoft.com/office/drawing/2014/main" id="{B32B18BD-2EC1-432B-96FB-EAC5B2429125}"/>
              </a:ext>
            </a:extLst>
          </p:cNvPr>
          <p:cNvSpPr/>
          <p:nvPr/>
        </p:nvSpPr>
        <p:spPr>
          <a:xfrm flipH="1">
            <a:off x="6399315" y="362434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F5CDDF-473C-41FB-82D1-5B685E235230}"/>
              </a:ext>
            </a:extLst>
          </p:cNvPr>
          <p:cNvCxnSpPr>
            <a:cxnSpLocks/>
          </p:cNvCxnSpPr>
          <p:nvPr/>
        </p:nvCxnSpPr>
        <p:spPr>
          <a:xfrm>
            <a:off x="6103750" y="5607949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28F49A-DC78-4E3E-BE26-B35E2BC4BDBD}"/>
              </a:ext>
            </a:extLst>
          </p:cNvPr>
          <p:cNvSpPr txBox="1"/>
          <p:nvPr/>
        </p:nvSpPr>
        <p:spPr>
          <a:xfrm>
            <a:off x="6631146" y="5419581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regTopology</a:t>
            </a:r>
            <a:r>
              <a:rPr lang="en-US" sz="1050" dirty="0"/>
              <a:t>(mast)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55B301-B63F-49DD-8E61-76E95BF4EDC4}"/>
              </a:ext>
            </a:extLst>
          </p:cNvPr>
          <p:cNvCxnSpPr>
            <a:cxnSpLocks/>
          </p:cNvCxnSpPr>
          <p:nvPr/>
        </p:nvCxnSpPr>
        <p:spPr>
          <a:xfrm>
            <a:off x="6109101" y="5697696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99681B-C06D-41A9-8A10-D357E0C557AF}"/>
              </a:ext>
            </a:extLst>
          </p:cNvPr>
          <p:cNvCxnSpPr>
            <a:cxnSpLocks/>
          </p:cNvCxnSpPr>
          <p:nvPr/>
        </p:nvCxnSpPr>
        <p:spPr>
          <a:xfrm>
            <a:off x="6106970" y="67638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C8AD-E4FD-435F-ACD2-C9654A305308}"/>
              </a:ext>
            </a:extLst>
          </p:cNvPr>
          <p:cNvSpPr/>
          <p:nvPr/>
        </p:nvSpPr>
        <p:spPr>
          <a:xfrm>
            <a:off x="9817042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&amp; parse mast </a:t>
            </a:r>
            <a:r>
              <a:rPr lang="en-US" sz="900" dirty="0" err="1">
                <a:solidFill>
                  <a:schemeClr val="tx1"/>
                </a:solidFill>
              </a:rPr>
              <a:t>defintion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540208-206C-40AC-80A3-6391FA161161}"/>
              </a:ext>
            </a:extLst>
          </p:cNvPr>
          <p:cNvCxnSpPr>
            <a:cxnSpLocks/>
          </p:cNvCxnSpPr>
          <p:nvPr/>
        </p:nvCxnSpPr>
        <p:spPr>
          <a:xfrm>
            <a:off x="6104114" y="142240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8BDABC5-BBE6-4235-830A-76BF44E5E4CD}"/>
              </a:ext>
            </a:extLst>
          </p:cNvPr>
          <p:cNvSpPr/>
          <p:nvPr/>
        </p:nvSpPr>
        <p:spPr>
          <a:xfrm>
            <a:off x="6432168" y="51767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mast definitions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66A689-B9FC-436C-AF05-D170745DEED3}"/>
              </a:ext>
            </a:extLst>
          </p:cNvPr>
          <p:cNvCxnSpPr/>
          <p:nvPr/>
        </p:nvCxnSpPr>
        <p:spPr>
          <a:xfrm>
            <a:off x="6096000" y="167250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7BD7F1-8561-45F8-8AD9-E934543B192A}"/>
              </a:ext>
            </a:extLst>
          </p:cNvPr>
          <p:cNvSpPr txBox="1"/>
          <p:nvPr/>
        </p:nvSpPr>
        <p:spPr>
          <a:xfrm>
            <a:off x="6667523" y="1463355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51F271-522D-4A8E-A332-F945E41EDF4F}"/>
              </a:ext>
            </a:extLst>
          </p:cNvPr>
          <p:cNvCxnSpPr>
            <a:cxnSpLocks/>
          </p:cNvCxnSpPr>
          <p:nvPr/>
        </p:nvCxnSpPr>
        <p:spPr>
          <a:xfrm flipV="1">
            <a:off x="6104114" y="1881652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AF2D25-D489-453C-A8E1-D66E5E02A5C8}"/>
              </a:ext>
            </a:extLst>
          </p:cNvPr>
          <p:cNvGrpSpPr/>
          <p:nvPr/>
        </p:nvGrpSpPr>
        <p:grpSpPr>
          <a:xfrm>
            <a:off x="10509183" y="1675813"/>
            <a:ext cx="170906" cy="205839"/>
            <a:chOff x="6102895" y="3553690"/>
            <a:chExt cx="170906" cy="20583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4579D-1C82-4CF3-AC56-813F22B3E2F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A5A18FD-D65B-4F60-8055-A8FE6FEC01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7774B8-6913-4BA7-8C88-B0077DED9B2E}"/>
              </a:ext>
            </a:extLst>
          </p:cNvPr>
          <p:cNvGrpSpPr/>
          <p:nvPr/>
        </p:nvGrpSpPr>
        <p:grpSpPr>
          <a:xfrm flipH="1">
            <a:off x="5929151" y="1881832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A7A1D8-E67D-4AA6-9C1A-5961866FFBB4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B8FD935-A1D6-4601-9166-44B7DBB24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5DC7DA-3D52-4D3F-99A6-B21753D5D2AB}"/>
              </a:ext>
            </a:extLst>
          </p:cNvPr>
          <p:cNvCxnSpPr/>
          <p:nvPr/>
        </p:nvCxnSpPr>
        <p:spPr>
          <a:xfrm>
            <a:off x="6084491" y="2090542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8AFDE5-632C-46F4-B9B1-BDF45B190F6B}"/>
              </a:ext>
            </a:extLst>
          </p:cNvPr>
          <p:cNvSpPr txBox="1"/>
          <p:nvPr/>
        </p:nvSpPr>
        <p:spPr>
          <a:xfrm>
            <a:off x="6245119" y="1891920"/>
            <a:ext cx="18421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</a:t>
            </a:r>
            <a:r>
              <a:rPr lang="en-US" sz="1050" dirty="0" err="1"/>
              <a:t>mastDefinitionPath</a:t>
            </a:r>
            <a:r>
              <a:rPr lang="en-US" sz="105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4CAE9A-85C7-4BD0-905F-AFAB04499F4B}"/>
              </a:ext>
            </a:extLst>
          </p:cNvPr>
          <p:cNvCxnSpPr>
            <a:cxnSpLocks/>
          </p:cNvCxnSpPr>
          <p:nvPr/>
        </p:nvCxnSpPr>
        <p:spPr>
          <a:xfrm>
            <a:off x="10503801" y="2094653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8AF78B-CEA5-4454-ABDD-9279E1469116}"/>
              </a:ext>
            </a:extLst>
          </p:cNvPr>
          <p:cNvCxnSpPr>
            <a:cxnSpLocks/>
          </p:cNvCxnSpPr>
          <p:nvPr/>
        </p:nvCxnSpPr>
        <p:spPr>
          <a:xfrm>
            <a:off x="10507471" y="259553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9C6EEC-05A5-4168-8B7A-1304A3B829A3}"/>
              </a:ext>
            </a:extLst>
          </p:cNvPr>
          <p:cNvCxnSpPr>
            <a:cxnSpLocks/>
          </p:cNvCxnSpPr>
          <p:nvPr/>
        </p:nvCxnSpPr>
        <p:spPr>
          <a:xfrm flipV="1">
            <a:off x="6105949" y="2843916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953FB1E4-F279-498A-A103-EEB98C78C71B}"/>
              </a:ext>
            </a:extLst>
          </p:cNvPr>
          <p:cNvSpPr/>
          <p:nvPr/>
        </p:nvSpPr>
        <p:spPr>
          <a:xfrm>
            <a:off x="5416135" y="3106417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Other 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806EA1-6649-4D6C-A2BA-3F4C0FB76C8E}"/>
              </a:ext>
            </a:extLst>
          </p:cNvPr>
          <p:cNvCxnSpPr>
            <a:cxnSpLocks/>
          </p:cNvCxnSpPr>
          <p:nvPr/>
        </p:nvCxnSpPr>
        <p:spPr>
          <a:xfrm>
            <a:off x="6104562" y="284095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69AB7B-9E4A-4067-BD11-A6BF9655B7B3}"/>
              </a:ext>
            </a:extLst>
          </p:cNvPr>
          <p:cNvCxnSpPr>
            <a:cxnSpLocks/>
          </p:cNvCxnSpPr>
          <p:nvPr/>
        </p:nvCxnSpPr>
        <p:spPr>
          <a:xfrm>
            <a:off x="6105878" y="330857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C97621-4294-4C9A-B7AC-D76BB558F6BE}"/>
              </a:ext>
            </a:extLst>
          </p:cNvPr>
          <p:cNvCxnSpPr>
            <a:cxnSpLocks/>
          </p:cNvCxnSpPr>
          <p:nvPr/>
        </p:nvCxnSpPr>
        <p:spPr>
          <a:xfrm>
            <a:off x="1676069" y="3544057"/>
            <a:ext cx="4426077" cy="951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06432-6455-499A-8227-6A7CE2625B79}"/>
              </a:ext>
            </a:extLst>
          </p:cNvPr>
          <p:cNvCxnSpPr>
            <a:cxnSpLocks/>
          </p:cNvCxnSpPr>
          <p:nvPr/>
        </p:nvCxnSpPr>
        <p:spPr>
          <a:xfrm flipV="1">
            <a:off x="6789652" y="3185608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E2851C-8621-4CCC-9496-240E5A5A1DFD}"/>
              </a:ext>
            </a:extLst>
          </p:cNvPr>
          <p:cNvCxnSpPr>
            <a:cxnSpLocks/>
          </p:cNvCxnSpPr>
          <p:nvPr/>
        </p:nvCxnSpPr>
        <p:spPr>
          <a:xfrm flipV="1">
            <a:off x="6789652" y="3278303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CAFABB-1A11-4D17-88C8-2B012039A588}"/>
              </a:ext>
            </a:extLst>
          </p:cNvPr>
          <p:cNvGrpSpPr/>
          <p:nvPr/>
        </p:nvGrpSpPr>
        <p:grpSpPr>
          <a:xfrm flipH="1">
            <a:off x="1500911" y="3544057"/>
            <a:ext cx="170906" cy="205839"/>
            <a:chOff x="6102895" y="3553690"/>
            <a:chExt cx="170906" cy="205839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437B7A-5D64-4325-9F41-84C4BE613BE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4CD1F955-6C67-441B-8AC3-C5BA9CB8EB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027CAB-C31D-4010-9DD0-C859C1849E88}"/>
              </a:ext>
            </a:extLst>
          </p:cNvPr>
          <p:cNvCxnSpPr>
            <a:cxnSpLocks/>
          </p:cNvCxnSpPr>
          <p:nvPr/>
        </p:nvCxnSpPr>
        <p:spPr>
          <a:xfrm>
            <a:off x="1658414" y="3745143"/>
            <a:ext cx="4446917" cy="53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D5EEF0-941F-4079-BB25-684E602E7D4B}"/>
              </a:ext>
            </a:extLst>
          </p:cNvPr>
          <p:cNvSpPr txBox="1"/>
          <p:nvPr/>
        </p:nvSpPr>
        <p:spPr>
          <a:xfrm>
            <a:off x="2247136" y="354753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</a:t>
            </a:r>
            <a:r>
              <a:rPr lang="en-US" sz="9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55B4D83-2817-4466-B41D-9439524044A2}"/>
              </a:ext>
            </a:extLst>
          </p:cNvPr>
          <p:cNvCxnSpPr>
            <a:cxnSpLocks/>
          </p:cNvCxnSpPr>
          <p:nvPr/>
        </p:nvCxnSpPr>
        <p:spPr>
          <a:xfrm>
            <a:off x="6102898" y="375784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779202-5709-4FC8-98A8-7360A83EFEDC}"/>
              </a:ext>
            </a:extLst>
          </p:cNvPr>
          <p:cNvCxnSpPr>
            <a:cxnSpLocks/>
          </p:cNvCxnSpPr>
          <p:nvPr/>
        </p:nvCxnSpPr>
        <p:spPr>
          <a:xfrm>
            <a:off x="6103144" y="401033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6700248" y="3807965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</a:t>
            </a:r>
            <a:r>
              <a:rPr lang="en-US" sz="900" dirty="0"/>
              <a:t>()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0DA515-177B-4B15-893E-A15BB3769E65}"/>
              </a:ext>
            </a:extLst>
          </p:cNvPr>
          <p:cNvCxnSpPr>
            <a:cxnSpLocks/>
          </p:cNvCxnSpPr>
          <p:nvPr/>
        </p:nvCxnSpPr>
        <p:spPr>
          <a:xfrm>
            <a:off x="6109101" y="410177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8C07C8-26BB-4E3A-B314-6B670C6D351D}"/>
              </a:ext>
            </a:extLst>
          </p:cNvPr>
          <p:cNvCxnSpPr>
            <a:cxnSpLocks/>
          </p:cNvCxnSpPr>
          <p:nvPr/>
        </p:nvCxnSpPr>
        <p:spPr>
          <a:xfrm>
            <a:off x="6111240" y="419829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B188B-AF87-4A8F-BA93-F69E8D96E3C9}"/>
              </a:ext>
            </a:extLst>
          </p:cNvPr>
          <p:cNvGrpSpPr/>
          <p:nvPr/>
        </p:nvGrpSpPr>
        <p:grpSpPr>
          <a:xfrm>
            <a:off x="8326910" y="4193214"/>
            <a:ext cx="170906" cy="205839"/>
            <a:chOff x="6102895" y="3553690"/>
            <a:chExt cx="170906" cy="20583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D542A3-6DBB-4171-9953-70A063738D3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0227DF6-8E14-4849-BB1A-17BCEE1A1E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FE9BAF9-7EF6-4BFB-A905-9C0F947D761B}"/>
              </a:ext>
            </a:extLst>
          </p:cNvPr>
          <p:cNvCxnSpPr>
            <a:cxnSpLocks/>
          </p:cNvCxnSpPr>
          <p:nvPr/>
        </p:nvCxnSpPr>
        <p:spPr>
          <a:xfrm>
            <a:off x="6109101" y="4399054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7ACBA36-2585-414F-AC23-AD2F524FAC59}"/>
              </a:ext>
            </a:extLst>
          </p:cNvPr>
          <p:cNvSpPr txBox="1"/>
          <p:nvPr/>
        </p:nvSpPr>
        <p:spPr>
          <a:xfrm>
            <a:off x="6817456" y="4212704"/>
            <a:ext cx="736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decoderURI</a:t>
            </a:r>
            <a:endParaRPr lang="en-US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20D782-6CCB-41F1-997B-B94CAF9EBE33}"/>
              </a:ext>
            </a:extLst>
          </p:cNvPr>
          <p:cNvCxnSpPr>
            <a:cxnSpLocks/>
          </p:cNvCxnSpPr>
          <p:nvPr/>
        </p:nvCxnSpPr>
        <p:spPr>
          <a:xfrm>
            <a:off x="6109911" y="439497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CF189D3-F669-4AAD-97BE-7DC21E0CC786}"/>
              </a:ext>
            </a:extLst>
          </p:cNvPr>
          <p:cNvCxnSpPr>
            <a:cxnSpLocks/>
          </p:cNvCxnSpPr>
          <p:nvPr/>
        </p:nvCxnSpPr>
        <p:spPr>
          <a:xfrm flipV="1">
            <a:off x="1676400" y="4646320"/>
            <a:ext cx="4432701" cy="188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7507A0-5CC2-4982-9987-18C70B0BC0FB}"/>
              </a:ext>
            </a:extLst>
          </p:cNvPr>
          <p:cNvSpPr txBox="1"/>
          <p:nvPr/>
        </p:nvSpPr>
        <p:spPr>
          <a:xfrm>
            <a:off x="2022503" y="4453067"/>
            <a:ext cx="1467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getDecoderURIsRet</a:t>
            </a:r>
            <a:r>
              <a:rPr lang="en-US" sz="900" dirty="0"/>
              <a:t>[URIs…]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13C3E02-E0E0-49A6-89D3-77F398F71B56}"/>
              </a:ext>
            </a:extLst>
          </p:cNvPr>
          <p:cNvCxnSpPr>
            <a:cxnSpLocks/>
          </p:cNvCxnSpPr>
          <p:nvPr/>
        </p:nvCxnSpPr>
        <p:spPr>
          <a:xfrm>
            <a:off x="1676383" y="5383129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58227E-CAC2-4F66-89F2-BCA64D08865B}"/>
              </a:ext>
            </a:extLst>
          </p:cNvPr>
          <p:cNvSpPr txBox="1"/>
          <p:nvPr/>
        </p:nvSpPr>
        <p:spPr>
          <a:xfrm>
            <a:off x="2043432" y="5199088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decoderURI</a:t>
            </a:r>
            <a:r>
              <a:rPr lang="en-US" sz="900" dirty="0"/>
              <a:t>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AF3472-E952-4AE6-9642-B78CC77BCF13}"/>
              </a:ext>
            </a:extLst>
          </p:cNvPr>
          <p:cNvCxnSpPr>
            <a:cxnSpLocks/>
          </p:cNvCxnSpPr>
          <p:nvPr/>
        </p:nvCxnSpPr>
        <p:spPr>
          <a:xfrm>
            <a:off x="1670598" y="546567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0598" y="555140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3879473" y="5552963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1665631" y="5756368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5511" y="5756368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3DE9A48-1425-49E7-814E-86451B13D581}"/>
              </a:ext>
            </a:extLst>
          </p:cNvPr>
          <p:cNvCxnSpPr>
            <a:cxnSpLocks/>
          </p:cNvCxnSpPr>
          <p:nvPr/>
        </p:nvCxnSpPr>
        <p:spPr>
          <a:xfrm>
            <a:off x="1676383" y="596202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CAEC3-130F-4EFF-8962-2E1B2AB5B26A}"/>
              </a:ext>
            </a:extLst>
          </p:cNvPr>
          <p:cNvSpPr txBox="1"/>
          <p:nvPr/>
        </p:nvSpPr>
        <p:spPr>
          <a:xfrm>
            <a:off x="1786953" y="5777985"/>
            <a:ext cx="19239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</a:t>
            </a:r>
            <a:r>
              <a:rPr lang="en-US" sz="900" dirty="0" err="1"/>
              <a:t>lightGroups</a:t>
            </a:r>
            <a:r>
              <a:rPr lang="en-US" sz="900" dirty="0"/>
              <a:t>, actuators, sensors)</a:t>
            </a:r>
          </a:p>
        </p:txBody>
      </p: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03B042CC-BCB8-4D29-9C4D-55E959B197AC}"/>
              </a:ext>
            </a:extLst>
          </p:cNvPr>
          <p:cNvSpPr/>
          <p:nvPr/>
        </p:nvSpPr>
        <p:spPr>
          <a:xfrm>
            <a:off x="1041000" y="49206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Actuators, Sensors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6BA460-42CA-4ABD-B4D8-1B8A4EF66775}"/>
              </a:ext>
            </a:extLst>
          </p:cNvPr>
          <p:cNvCxnSpPr>
            <a:cxnSpLocks/>
          </p:cNvCxnSpPr>
          <p:nvPr/>
        </p:nvCxnSpPr>
        <p:spPr>
          <a:xfrm>
            <a:off x="1688366" y="465878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438D875-8D33-4533-8659-8F8C0EEA2747}"/>
              </a:ext>
            </a:extLst>
          </p:cNvPr>
          <p:cNvCxnSpPr>
            <a:cxnSpLocks/>
          </p:cNvCxnSpPr>
          <p:nvPr/>
        </p:nvCxnSpPr>
        <p:spPr>
          <a:xfrm flipV="1">
            <a:off x="2416668" y="49985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80EA0F-C5C9-4FBA-8500-67CCE19854FA}"/>
              </a:ext>
            </a:extLst>
          </p:cNvPr>
          <p:cNvCxnSpPr>
            <a:cxnSpLocks/>
          </p:cNvCxnSpPr>
          <p:nvPr/>
        </p:nvCxnSpPr>
        <p:spPr>
          <a:xfrm flipV="1">
            <a:off x="2416668" y="50912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5DA6F7-F400-46A7-9D6F-2A8AC0018315}"/>
              </a:ext>
            </a:extLst>
          </p:cNvPr>
          <p:cNvCxnSpPr>
            <a:cxnSpLocks/>
          </p:cNvCxnSpPr>
          <p:nvPr/>
        </p:nvCxnSpPr>
        <p:spPr>
          <a:xfrm>
            <a:off x="1688366" y="512861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E0BB04-8AB6-46B3-B142-2907F9FE4EDB}"/>
              </a:ext>
            </a:extLst>
          </p:cNvPr>
          <p:cNvCxnSpPr>
            <a:cxnSpLocks/>
          </p:cNvCxnSpPr>
          <p:nvPr/>
        </p:nvCxnSpPr>
        <p:spPr>
          <a:xfrm>
            <a:off x="1676383" y="605854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2DFFEE-BB18-4826-AD21-27EFD50B3955}"/>
              </a:ext>
            </a:extLst>
          </p:cNvPr>
          <p:cNvCxnSpPr>
            <a:cxnSpLocks/>
          </p:cNvCxnSpPr>
          <p:nvPr/>
        </p:nvCxnSpPr>
        <p:spPr>
          <a:xfrm>
            <a:off x="1674455" y="615506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543C6-AC98-4AE2-BE46-243C02DF0D49}"/>
              </a:ext>
            </a:extLst>
          </p:cNvPr>
          <p:cNvCxnSpPr>
            <a:cxnSpLocks/>
          </p:cNvCxnSpPr>
          <p:nvPr/>
        </p:nvCxnSpPr>
        <p:spPr>
          <a:xfrm>
            <a:off x="3886661" y="6154885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44D4DB1-6577-4FAD-9176-44B34C511906}"/>
              </a:ext>
            </a:extLst>
          </p:cNvPr>
          <p:cNvSpPr txBox="1"/>
          <p:nvPr/>
        </p:nvSpPr>
        <p:spPr>
          <a:xfrm>
            <a:off x="6721209" y="2641547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configureRet</a:t>
            </a:r>
            <a:endParaRPr lang="en-US" sz="105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918358-E3D2-4299-A0E3-72D9C21769AC}"/>
              </a:ext>
            </a:extLst>
          </p:cNvPr>
          <p:cNvSpPr/>
          <p:nvPr/>
        </p:nvSpPr>
        <p:spPr>
          <a:xfrm>
            <a:off x="1860234" y="3430818"/>
            <a:ext cx="1857149" cy="469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37589-9AB1-41C1-8B5C-B011995FEA08}"/>
              </a:ext>
            </a:extLst>
          </p:cNvPr>
          <p:cNvSpPr txBox="1"/>
          <p:nvPr/>
        </p:nvSpPr>
        <p:spPr>
          <a:xfrm>
            <a:off x="2332680" y="3180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7679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4452650" y="148157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2677" y="351302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8324918" y="4178694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6107925" y="4384534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1770" y="3307189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0C0B7A-D9DC-44AA-94BF-5FD873A2D2BA}"/>
              </a:ext>
            </a:extLst>
          </p:cNvPr>
          <p:cNvCxnSpPr>
            <a:cxnSpLocks/>
          </p:cNvCxnSpPr>
          <p:nvPr/>
        </p:nvCxnSpPr>
        <p:spPr>
          <a:xfrm>
            <a:off x="3871089" y="681726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E69B90-FFE3-420A-B40B-8A4C9A5D0E07}"/>
              </a:ext>
            </a:extLst>
          </p:cNvPr>
          <p:cNvCxnSpPr>
            <a:cxnSpLocks/>
          </p:cNvCxnSpPr>
          <p:nvPr/>
        </p:nvCxnSpPr>
        <p:spPr>
          <a:xfrm>
            <a:off x="3879472" y="142239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51412E-B381-4CA2-AAEA-DD81A6D9F580}"/>
              </a:ext>
            </a:extLst>
          </p:cNvPr>
          <p:cNvCxnSpPr>
            <a:cxnSpLocks/>
          </p:cNvCxnSpPr>
          <p:nvPr/>
        </p:nvCxnSpPr>
        <p:spPr>
          <a:xfrm>
            <a:off x="3879472" y="1666626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58F95E-E2D6-4255-82FF-0159A3F292AF}"/>
              </a:ext>
            </a:extLst>
          </p:cNvPr>
          <p:cNvCxnSpPr>
            <a:cxnSpLocks/>
          </p:cNvCxnSpPr>
          <p:nvPr/>
        </p:nvCxnSpPr>
        <p:spPr>
          <a:xfrm>
            <a:off x="6096000" y="1666626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831AFC-E7EE-4056-BDE6-71C87C3B1A47}"/>
              </a:ext>
            </a:extLst>
          </p:cNvPr>
          <p:cNvSpPr txBox="1"/>
          <p:nvPr/>
        </p:nvSpPr>
        <p:spPr>
          <a:xfrm>
            <a:off x="6397539" y="1725799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EBF7A2-1CE1-4FE2-8E38-3828E155D5D3}"/>
              </a:ext>
            </a:extLst>
          </p:cNvPr>
          <p:cNvCxnSpPr>
            <a:cxnSpLocks/>
          </p:cNvCxnSpPr>
          <p:nvPr/>
        </p:nvCxnSpPr>
        <p:spPr>
          <a:xfrm>
            <a:off x="6101678" y="19108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C5D823-0B66-4EC6-B94F-EEA4982021C7}"/>
              </a:ext>
            </a:extLst>
          </p:cNvPr>
          <p:cNvCxnSpPr>
            <a:cxnSpLocks/>
          </p:cNvCxnSpPr>
          <p:nvPr/>
        </p:nvCxnSpPr>
        <p:spPr>
          <a:xfrm>
            <a:off x="6104021" y="20124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397FBA-AD37-4379-87F1-3426BDAACFF1}"/>
              </a:ext>
            </a:extLst>
          </p:cNvPr>
          <p:cNvCxnSpPr>
            <a:cxnSpLocks/>
          </p:cNvCxnSpPr>
          <p:nvPr/>
        </p:nvCxnSpPr>
        <p:spPr>
          <a:xfrm>
            <a:off x="6109911" y="211913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A62CBB5-57DD-4738-B918-27443939341C}"/>
              </a:ext>
            </a:extLst>
          </p:cNvPr>
          <p:cNvSpPr/>
          <p:nvPr/>
        </p:nvSpPr>
        <p:spPr>
          <a:xfrm>
            <a:off x="7640775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Subscribe to mast change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cb</a:t>
            </a:r>
            <a:r>
              <a:rPr lang="en-US" sz="900" dirty="0">
                <a:solidFill>
                  <a:schemeClr val="tx1"/>
                </a:solidFill>
              </a:rPr>
              <a:t> from JMRI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AC811-4C6B-47C7-B379-27FD0F288789}"/>
              </a:ext>
            </a:extLst>
          </p:cNvPr>
          <p:cNvCxnSpPr>
            <a:cxnSpLocks/>
          </p:cNvCxnSpPr>
          <p:nvPr/>
        </p:nvCxnSpPr>
        <p:spPr>
          <a:xfrm>
            <a:off x="8335208" y="211913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AEAD571-6245-4D62-A111-FE5BC2ACAFEB}"/>
              </a:ext>
            </a:extLst>
          </p:cNvPr>
          <p:cNvCxnSpPr>
            <a:cxnSpLocks/>
          </p:cNvCxnSpPr>
          <p:nvPr/>
        </p:nvCxnSpPr>
        <p:spPr>
          <a:xfrm>
            <a:off x="8323976" y="258077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64ABD1-F6F6-4C06-81CA-53E17700F3F4}"/>
              </a:ext>
            </a:extLst>
          </p:cNvPr>
          <p:cNvCxnSpPr>
            <a:cxnSpLocks/>
          </p:cNvCxnSpPr>
          <p:nvPr/>
        </p:nvCxnSpPr>
        <p:spPr>
          <a:xfrm>
            <a:off x="6102898" y="281561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7104018-0356-4B12-A3FE-88F7DADCEDC0}"/>
              </a:ext>
            </a:extLst>
          </p:cNvPr>
          <p:cNvSpPr txBox="1"/>
          <p:nvPr/>
        </p:nvSpPr>
        <p:spPr>
          <a:xfrm>
            <a:off x="6423615" y="2630254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</a:t>
            </a:r>
            <a:r>
              <a:rPr lang="en-US" sz="900" dirty="0"/>
              <a:t>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91A1E7-2DD0-42AB-BF21-C46E6DE55F86}"/>
              </a:ext>
            </a:extLst>
          </p:cNvPr>
          <p:cNvCxnSpPr>
            <a:cxnSpLocks/>
          </p:cNvCxnSpPr>
          <p:nvPr/>
        </p:nvCxnSpPr>
        <p:spPr>
          <a:xfrm>
            <a:off x="6109911" y="281561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7B44A1-2E82-4F26-B41F-F5B04A537038}"/>
              </a:ext>
            </a:extLst>
          </p:cNvPr>
          <p:cNvCxnSpPr>
            <a:cxnSpLocks/>
          </p:cNvCxnSpPr>
          <p:nvPr/>
        </p:nvCxnSpPr>
        <p:spPr>
          <a:xfrm>
            <a:off x="3877097" y="306423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DC1F830-CF44-4083-B8B4-C7BBD8FC2062}"/>
              </a:ext>
            </a:extLst>
          </p:cNvPr>
          <p:cNvSpPr txBox="1"/>
          <p:nvPr/>
        </p:nvSpPr>
        <p:spPr>
          <a:xfrm>
            <a:off x="4175372" y="2878874"/>
            <a:ext cx="1656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lightGroupHandles</a:t>
            </a:r>
            <a:r>
              <a:rPr lang="en-US" sz="900" dirty="0"/>
              <a:t>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90102B-6F52-4F5B-A044-50437D3F069E}"/>
              </a:ext>
            </a:extLst>
          </p:cNvPr>
          <p:cNvCxnSpPr>
            <a:cxnSpLocks/>
          </p:cNvCxnSpPr>
          <p:nvPr/>
        </p:nvCxnSpPr>
        <p:spPr>
          <a:xfrm>
            <a:off x="3884110" y="306423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E2395A8-9D42-4806-9FE0-548D94FCD39D}"/>
              </a:ext>
            </a:extLst>
          </p:cNvPr>
          <p:cNvCxnSpPr>
            <a:cxnSpLocks/>
          </p:cNvCxnSpPr>
          <p:nvPr/>
        </p:nvCxnSpPr>
        <p:spPr>
          <a:xfrm>
            <a:off x="1657999" y="3303219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C4B7C67-97D3-4123-953C-15A82A2D9F53}"/>
              </a:ext>
            </a:extLst>
          </p:cNvPr>
          <p:cNvSpPr txBox="1"/>
          <p:nvPr/>
        </p:nvSpPr>
        <p:spPr>
          <a:xfrm>
            <a:off x="2153445" y="3117861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CBB8EDE-C5D0-4B54-8EFB-FE95D70E9E88}"/>
              </a:ext>
            </a:extLst>
          </p:cNvPr>
          <p:cNvSpPr txBox="1"/>
          <p:nvPr/>
        </p:nvSpPr>
        <p:spPr>
          <a:xfrm>
            <a:off x="1939453" y="3329796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F6A7C1C-BFC6-4F66-A6BC-ACE3E34F649C}"/>
              </a:ext>
            </a:extLst>
          </p:cNvPr>
          <p:cNvCxnSpPr>
            <a:cxnSpLocks/>
          </p:cNvCxnSpPr>
          <p:nvPr/>
        </p:nvCxnSpPr>
        <p:spPr>
          <a:xfrm>
            <a:off x="3879472" y="351302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81F4973-E0AD-4334-9721-356B2545EA95}"/>
              </a:ext>
            </a:extLst>
          </p:cNvPr>
          <p:cNvCxnSpPr>
            <a:cxnSpLocks/>
          </p:cNvCxnSpPr>
          <p:nvPr/>
        </p:nvCxnSpPr>
        <p:spPr>
          <a:xfrm>
            <a:off x="3889833" y="3746652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BFE5AE2-653E-441F-AF52-C247906C4707}"/>
              </a:ext>
            </a:extLst>
          </p:cNvPr>
          <p:cNvSpPr txBox="1"/>
          <p:nvPr/>
        </p:nvSpPr>
        <p:spPr>
          <a:xfrm>
            <a:off x="4375419" y="356341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6B29CF-3AB7-4E9F-8912-34FC5A453645}"/>
              </a:ext>
            </a:extLst>
          </p:cNvPr>
          <p:cNvCxnSpPr>
            <a:cxnSpLocks/>
          </p:cNvCxnSpPr>
          <p:nvPr/>
        </p:nvCxnSpPr>
        <p:spPr>
          <a:xfrm>
            <a:off x="6102898" y="374665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7C4241-643D-4BB0-BE5E-C73DD4CFB7AF}"/>
              </a:ext>
            </a:extLst>
          </p:cNvPr>
          <p:cNvCxnSpPr>
            <a:cxnSpLocks/>
          </p:cNvCxnSpPr>
          <p:nvPr/>
        </p:nvCxnSpPr>
        <p:spPr>
          <a:xfrm>
            <a:off x="6104241" y="397748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91D5EC7-FC5D-47EC-974B-00DC327A22E4}"/>
              </a:ext>
            </a:extLst>
          </p:cNvPr>
          <p:cNvSpPr txBox="1"/>
          <p:nvPr/>
        </p:nvSpPr>
        <p:spPr>
          <a:xfrm>
            <a:off x="6581887" y="3794251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7F8E2B-05D3-4173-8827-FAB251417B17}"/>
              </a:ext>
            </a:extLst>
          </p:cNvPr>
          <p:cNvCxnSpPr>
            <a:cxnSpLocks/>
          </p:cNvCxnSpPr>
          <p:nvPr/>
        </p:nvCxnSpPr>
        <p:spPr>
          <a:xfrm>
            <a:off x="6104059" y="4074391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A919F91-B023-4E6B-8CBB-6A7635953617}"/>
              </a:ext>
            </a:extLst>
          </p:cNvPr>
          <p:cNvCxnSpPr>
            <a:cxnSpLocks/>
          </p:cNvCxnSpPr>
          <p:nvPr/>
        </p:nvCxnSpPr>
        <p:spPr>
          <a:xfrm>
            <a:off x="6104059" y="417869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9426DBF-628D-426F-A35E-B395FC0247C1}"/>
              </a:ext>
            </a:extLst>
          </p:cNvPr>
          <p:cNvSpPr txBox="1"/>
          <p:nvPr/>
        </p:nvSpPr>
        <p:spPr>
          <a:xfrm>
            <a:off x="6373082" y="419972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63D0811-3DBD-46A6-800E-F130187BADF4}"/>
              </a:ext>
            </a:extLst>
          </p:cNvPr>
          <p:cNvCxnSpPr>
            <a:cxnSpLocks/>
          </p:cNvCxnSpPr>
          <p:nvPr/>
        </p:nvCxnSpPr>
        <p:spPr>
          <a:xfrm>
            <a:off x="6114876" y="4384534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78E9F4D-27E3-455A-9141-078FB35603FD}"/>
              </a:ext>
            </a:extLst>
          </p:cNvPr>
          <p:cNvCxnSpPr>
            <a:cxnSpLocks/>
          </p:cNvCxnSpPr>
          <p:nvPr/>
        </p:nvCxnSpPr>
        <p:spPr>
          <a:xfrm>
            <a:off x="3886075" y="4631672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6D02A-E6B1-48D1-8359-63C50181FC4A}"/>
              </a:ext>
            </a:extLst>
          </p:cNvPr>
          <p:cNvSpPr txBox="1"/>
          <p:nvPr/>
        </p:nvSpPr>
        <p:spPr>
          <a:xfrm>
            <a:off x="4151232" y="444686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91B5585-1755-49C5-A8E8-0D9000A1581A}"/>
              </a:ext>
            </a:extLst>
          </p:cNvPr>
          <p:cNvSpPr/>
          <p:nvPr/>
        </p:nvSpPr>
        <p:spPr>
          <a:xfrm>
            <a:off x="3192713" y="490262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EE5109D-E74E-4CBE-B110-3E21E683D684}"/>
              </a:ext>
            </a:extLst>
          </p:cNvPr>
          <p:cNvCxnSpPr>
            <a:cxnSpLocks/>
          </p:cNvCxnSpPr>
          <p:nvPr/>
        </p:nvCxnSpPr>
        <p:spPr>
          <a:xfrm>
            <a:off x="3879472" y="462876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018019D-3DB0-45C0-860C-EEC75128ED74}"/>
              </a:ext>
            </a:extLst>
          </p:cNvPr>
          <p:cNvSpPr/>
          <p:nvPr/>
        </p:nvSpPr>
        <p:spPr>
          <a:xfrm>
            <a:off x="3190763" y="5231824"/>
            <a:ext cx="1373517" cy="40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Subscribe to decode PINFs, OP States, Logs, …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A9382B0-C3CD-45F8-AD14-ABC4AD675DE6}"/>
              </a:ext>
            </a:extLst>
          </p:cNvPr>
          <p:cNvCxnSpPr>
            <a:cxnSpLocks/>
          </p:cNvCxnSpPr>
          <p:nvPr/>
        </p:nvCxnSpPr>
        <p:spPr>
          <a:xfrm>
            <a:off x="3886075" y="512492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8751974-1F9A-4EF8-B92D-06BAA5FBA936}"/>
              </a:ext>
            </a:extLst>
          </p:cNvPr>
          <p:cNvCxnSpPr>
            <a:cxnSpLocks/>
          </p:cNvCxnSpPr>
          <p:nvPr/>
        </p:nvCxnSpPr>
        <p:spPr>
          <a:xfrm>
            <a:off x="3874267" y="563367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C00455F-7A2E-483C-BB31-9AF607E909B6}"/>
              </a:ext>
            </a:extLst>
          </p:cNvPr>
          <p:cNvSpPr/>
          <p:nvPr/>
        </p:nvSpPr>
        <p:spPr>
          <a:xfrm>
            <a:off x="984698" y="599036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3D43B15-44C2-4A67-AA02-1BBDBE4C6C91}"/>
              </a:ext>
            </a:extLst>
          </p:cNvPr>
          <p:cNvCxnSpPr>
            <a:cxnSpLocks/>
          </p:cNvCxnSpPr>
          <p:nvPr/>
        </p:nvCxnSpPr>
        <p:spPr>
          <a:xfrm>
            <a:off x="6109806" y="3833012"/>
            <a:ext cx="4395608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A7CB568-0FA1-4169-9223-B29423868530}"/>
              </a:ext>
            </a:extLst>
          </p:cNvPr>
          <p:cNvSpPr txBox="1"/>
          <p:nvPr/>
        </p:nvSpPr>
        <p:spPr>
          <a:xfrm>
            <a:off x="6588298" y="364184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</p:spTree>
    <p:extLst>
      <p:ext uri="{BB962C8B-B14F-4D97-AF65-F5344CB8AC3E}">
        <p14:creationId xmlns:p14="http://schemas.microsoft.com/office/powerpoint/2010/main" val="14195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42661</TotalTime>
  <Words>1057</Words>
  <Application>Microsoft Office PowerPoint</Application>
  <PresentationFormat>Widescreen</PresentationFormat>
  <Paragraphs>291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GenJMRI decoder - System overview:</vt:lpstr>
      <vt:lpstr>PowerPoint Presentation</vt:lpstr>
      <vt:lpstr>PowerPoint Presentation</vt:lpstr>
      <vt:lpstr>Satelite sensors – alternatives:</vt:lpstr>
      <vt:lpstr>Object model</vt:lpstr>
      <vt:lpstr>Call flows</vt:lpstr>
      <vt:lpstr>Call flows</vt:lpstr>
      <vt:lpstr>Call flows</vt:lpstr>
      <vt:lpstr>Call flows - actuators</vt:lpstr>
      <vt:lpstr>Call flows - actuators</vt:lpstr>
      <vt:lpstr>Call flows - actuators</vt:lpstr>
      <vt:lpstr>Datastructures</vt:lpstr>
      <vt:lpstr>New Ideas – new overall config file deployment: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Bjurel</dc:creator>
  <cp:lastModifiedBy>Jonas Bjurel</cp:lastModifiedBy>
  <cp:revision>1</cp:revision>
  <dcterms:created xsi:type="dcterms:W3CDTF">2021-08-23T11:41:44Z</dcterms:created>
  <dcterms:modified xsi:type="dcterms:W3CDTF">2022-05-13T19:03:16Z</dcterms:modified>
</cp:coreProperties>
</file>