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6FEEEA-8DA7-46CE-A257-91261B64B94F}" v="35" dt="2022-06-08T17:56:45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Bjurel" userId="6b799b81391c3a9b" providerId="LiveId" clId="{946FEEEA-8DA7-46CE-A257-91261B64B94F}"/>
    <pc:docChg chg="undo custSel modSld">
      <pc:chgData name="Jonas Bjurel" userId="6b799b81391c3a9b" providerId="LiveId" clId="{946FEEEA-8DA7-46CE-A257-91261B64B94F}" dt="2022-06-08T17:57:19.288" v="1290" actId="11529"/>
      <pc:docMkLst>
        <pc:docMk/>
      </pc:docMkLst>
      <pc:sldChg chg="modSp mod">
        <pc:chgData name="Jonas Bjurel" userId="6b799b81391c3a9b" providerId="LiveId" clId="{946FEEEA-8DA7-46CE-A257-91261B64B94F}" dt="2022-06-08T17:54:26.557" v="1204" actId="122"/>
        <pc:sldMkLst>
          <pc:docMk/>
          <pc:sldMk cId="3084259212" sldId="257"/>
        </pc:sldMkLst>
        <pc:spChg chg="mod">
          <ac:chgData name="Jonas Bjurel" userId="6b799b81391c3a9b" providerId="LiveId" clId="{946FEEEA-8DA7-46CE-A257-91261B64B94F}" dt="2022-06-08T17:54:26.557" v="1204" actId="122"/>
          <ac:spMkLst>
            <pc:docMk/>
            <pc:sldMk cId="3084259212" sldId="257"/>
            <ac:spMk id="6" creationId="{E690D4AB-5683-49A6-B029-FC54A81FA1B6}"/>
          </ac:spMkLst>
        </pc:spChg>
      </pc:sldChg>
      <pc:sldChg chg="modSp mod">
        <pc:chgData name="Jonas Bjurel" userId="6b799b81391c3a9b" providerId="LiveId" clId="{946FEEEA-8DA7-46CE-A257-91261B64B94F}" dt="2022-05-04T16:18:29.969" v="87" actId="20577"/>
        <pc:sldMkLst>
          <pc:docMk/>
          <pc:sldMk cId="1976342955" sldId="258"/>
        </pc:sldMkLst>
        <pc:spChg chg="mod">
          <ac:chgData name="Jonas Bjurel" userId="6b799b81391c3a9b" providerId="LiveId" clId="{946FEEEA-8DA7-46CE-A257-91261B64B94F}" dt="2022-05-04T16:18:29.969" v="87" actId="20577"/>
          <ac:spMkLst>
            <pc:docMk/>
            <pc:sldMk cId="1976342955" sldId="258"/>
            <ac:spMk id="3" creationId="{82826C9F-E68F-4416-91ED-7F5CAAE84710}"/>
          </ac:spMkLst>
        </pc:spChg>
      </pc:sldChg>
      <pc:sldChg chg="modSp mod">
        <pc:chgData name="Jonas Bjurel" userId="6b799b81391c3a9b" providerId="LiveId" clId="{946FEEEA-8DA7-46CE-A257-91261B64B94F}" dt="2022-05-04T18:31:26.497" v="919" actId="20577"/>
        <pc:sldMkLst>
          <pc:docMk/>
          <pc:sldMk cId="3779948273" sldId="259"/>
        </pc:sldMkLst>
        <pc:spChg chg="mod">
          <ac:chgData name="Jonas Bjurel" userId="6b799b81391c3a9b" providerId="LiveId" clId="{946FEEEA-8DA7-46CE-A257-91261B64B94F}" dt="2022-05-04T18:31:26.497" v="919" actId="20577"/>
          <ac:spMkLst>
            <pc:docMk/>
            <pc:sldMk cId="3779948273" sldId="259"/>
            <ac:spMk id="18" creationId="{AAC1D2D9-867A-4A16-A5E5-9DCB01DF47B7}"/>
          </ac:spMkLst>
        </pc:spChg>
      </pc:sldChg>
      <pc:sldChg chg="addSp modSp mod">
        <pc:chgData name="Jonas Bjurel" userId="6b799b81391c3a9b" providerId="LiveId" clId="{946FEEEA-8DA7-46CE-A257-91261B64B94F}" dt="2022-05-04T16:17:00.614" v="72" actId="20577"/>
        <pc:sldMkLst>
          <pc:docMk/>
          <pc:sldMk cId="3025618317" sldId="260"/>
        </pc:sldMkLst>
        <pc:spChg chg="mod">
          <ac:chgData name="Jonas Bjurel" userId="6b799b81391c3a9b" providerId="LiveId" clId="{946FEEEA-8DA7-46CE-A257-91261B64B94F}" dt="2022-05-04T16:17:00.614" v="72" actId="20577"/>
          <ac:spMkLst>
            <pc:docMk/>
            <pc:sldMk cId="3025618317" sldId="260"/>
            <ac:spMk id="3" creationId="{82826C9F-E68F-4416-91ED-7F5CAAE84710}"/>
          </ac:spMkLst>
        </pc:spChg>
        <pc:spChg chg="add mod">
          <ac:chgData name="Jonas Bjurel" userId="6b799b81391c3a9b" providerId="LiveId" clId="{946FEEEA-8DA7-46CE-A257-91261B64B94F}" dt="2022-05-04T16:16:40.711" v="63" actId="1037"/>
          <ac:spMkLst>
            <pc:docMk/>
            <pc:sldMk cId="3025618317" sldId="260"/>
            <ac:spMk id="4" creationId="{5685BBBE-BEFE-4D01-B5BF-D7C763632149}"/>
          </ac:spMkLst>
        </pc:spChg>
      </pc:sldChg>
      <pc:sldChg chg="addSp delSp modSp mod">
        <pc:chgData name="Jonas Bjurel" userId="6b799b81391c3a9b" providerId="LiveId" clId="{946FEEEA-8DA7-46CE-A257-91261B64B94F}" dt="2022-06-08T17:57:19.288" v="1290" actId="11529"/>
        <pc:sldMkLst>
          <pc:docMk/>
          <pc:sldMk cId="3741758883" sldId="261"/>
        </pc:sldMkLst>
        <pc:spChg chg="mod">
          <ac:chgData name="Jonas Bjurel" userId="6b799b81391c3a9b" providerId="LiveId" clId="{946FEEEA-8DA7-46CE-A257-91261B64B94F}" dt="2022-06-08T17:56:57.809" v="1289" actId="404"/>
          <ac:spMkLst>
            <pc:docMk/>
            <pc:sldMk cId="3741758883" sldId="261"/>
            <ac:spMk id="3" creationId="{82826C9F-E68F-4416-91ED-7F5CAAE84710}"/>
          </ac:spMkLst>
        </pc:spChg>
        <pc:spChg chg="add mod">
          <ac:chgData name="Jonas Bjurel" userId="6b799b81391c3a9b" providerId="LiveId" clId="{946FEEEA-8DA7-46CE-A257-91261B64B94F}" dt="2022-06-08T17:43:37.785" v="949" actId="14100"/>
          <ac:spMkLst>
            <pc:docMk/>
            <pc:sldMk cId="3741758883" sldId="261"/>
            <ac:spMk id="21" creationId="{26F61FF3-6A5D-42D6-ADFC-923350F58EEA}"/>
          </ac:spMkLst>
        </pc:spChg>
        <pc:spChg chg="add mod">
          <ac:chgData name="Jonas Bjurel" userId="6b799b81391c3a9b" providerId="LiveId" clId="{946FEEEA-8DA7-46CE-A257-91261B64B94F}" dt="2022-06-08T17:43:37.785" v="949" actId="14100"/>
          <ac:spMkLst>
            <pc:docMk/>
            <pc:sldMk cId="3741758883" sldId="261"/>
            <ac:spMk id="22" creationId="{819980E4-0851-4793-AE68-43C22B0C2C95}"/>
          </ac:spMkLst>
        </pc:spChg>
        <pc:spChg chg="add mod">
          <ac:chgData name="Jonas Bjurel" userId="6b799b81391c3a9b" providerId="LiveId" clId="{946FEEEA-8DA7-46CE-A257-91261B64B94F}" dt="2022-06-08T17:44:38.593" v="988" actId="1037"/>
          <ac:spMkLst>
            <pc:docMk/>
            <pc:sldMk cId="3741758883" sldId="261"/>
            <ac:spMk id="29" creationId="{D91A7C6A-52A5-485F-AE16-7E9987EAEE4F}"/>
          </ac:spMkLst>
        </pc:spChg>
        <pc:spChg chg="add del mod">
          <ac:chgData name="Jonas Bjurel" userId="6b799b81391c3a9b" providerId="LiveId" clId="{946FEEEA-8DA7-46CE-A257-91261B64B94F}" dt="2022-06-08T17:44:59.353" v="994" actId="21"/>
          <ac:spMkLst>
            <pc:docMk/>
            <pc:sldMk cId="3741758883" sldId="261"/>
            <ac:spMk id="30" creationId="{2DDD4DA4-2223-4862-8DF3-D9237ABC3072}"/>
          </ac:spMkLst>
        </pc:spChg>
        <pc:spChg chg="add mod">
          <ac:chgData name="Jonas Bjurel" userId="6b799b81391c3a9b" providerId="LiveId" clId="{946FEEEA-8DA7-46CE-A257-91261B64B94F}" dt="2022-06-08T17:45:38.314" v="1037"/>
          <ac:spMkLst>
            <pc:docMk/>
            <pc:sldMk cId="3741758883" sldId="261"/>
            <ac:spMk id="34" creationId="{503C9D8E-BAE3-41B9-8AE2-8B1391099F11}"/>
          </ac:spMkLst>
        </pc:spChg>
        <pc:spChg chg="add mod">
          <ac:chgData name="Jonas Bjurel" userId="6b799b81391c3a9b" providerId="LiveId" clId="{946FEEEA-8DA7-46CE-A257-91261B64B94F}" dt="2022-06-08T17:45:38.646" v="1038"/>
          <ac:spMkLst>
            <pc:docMk/>
            <pc:sldMk cId="3741758883" sldId="261"/>
            <ac:spMk id="35" creationId="{C05C38DC-A490-4104-AFFD-67EEB0795066}"/>
          </ac:spMkLst>
        </pc:spChg>
        <pc:spChg chg="add mod">
          <ac:chgData name="Jonas Bjurel" userId="6b799b81391c3a9b" providerId="LiveId" clId="{946FEEEA-8DA7-46CE-A257-91261B64B94F}" dt="2022-06-08T17:45:39.124" v="1039"/>
          <ac:spMkLst>
            <pc:docMk/>
            <pc:sldMk cId="3741758883" sldId="261"/>
            <ac:spMk id="36" creationId="{FCD1515D-E3B3-4230-9BAB-8E2420C1C11E}"/>
          </ac:spMkLst>
        </pc:spChg>
        <pc:spChg chg="add mod">
          <ac:chgData name="Jonas Bjurel" userId="6b799b81391c3a9b" providerId="LiveId" clId="{946FEEEA-8DA7-46CE-A257-91261B64B94F}" dt="2022-06-08T17:46:24.342" v="1066" actId="1038"/>
          <ac:spMkLst>
            <pc:docMk/>
            <pc:sldMk cId="3741758883" sldId="261"/>
            <ac:spMk id="37" creationId="{F7968D66-E17E-4125-A052-2E95DC382777}"/>
          </ac:spMkLst>
        </pc:spChg>
        <pc:spChg chg="mod">
          <ac:chgData name="Jonas Bjurel" userId="6b799b81391c3a9b" providerId="LiveId" clId="{946FEEEA-8DA7-46CE-A257-91261B64B94F}" dt="2022-06-08T17:43:37.785" v="949" actId="14100"/>
          <ac:spMkLst>
            <pc:docMk/>
            <pc:sldMk cId="3741758883" sldId="261"/>
            <ac:spMk id="38" creationId="{6CFEEF1D-48F4-4E5F-BE08-4DBEDC80A594}"/>
          </ac:spMkLst>
        </pc:spChg>
        <pc:spChg chg="add del mod">
          <ac:chgData name="Jonas Bjurel" userId="6b799b81391c3a9b" providerId="LiveId" clId="{946FEEEA-8DA7-46CE-A257-91261B64B94F}" dt="2022-06-08T17:45:57.893" v="1042"/>
          <ac:spMkLst>
            <pc:docMk/>
            <pc:sldMk cId="3741758883" sldId="261"/>
            <ac:spMk id="39" creationId="{0EBD65D6-40A1-4E64-99F1-8A0A70141663}"/>
          </ac:spMkLst>
        </pc:spChg>
        <pc:spChg chg="mod">
          <ac:chgData name="Jonas Bjurel" userId="6b799b81391c3a9b" providerId="LiveId" clId="{946FEEEA-8DA7-46CE-A257-91261B64B94F}" dt="2022-06-08T17:46:24.342" v="1066" actId="1038"/>
          <ac:spMkLst>
            <pc:docMk/>
            <pc:sldMk cId="3741758883" sldId="261"/>
            <ac:spMk id="40" creationId="{B6583EAE-06F3-40FB-9C6D-F6FE99F22EA8}"/>
          </ac:spMkLst>
        </pc:spChg>
        <pc:spChg chg="add mod">
          <ac:chgData name="Jonas Bjurel" userId="6b799b81391c3a9b" providerId="LiveId" clId="{946FEEEA-8DA7-46CE-A257-91261B64B94F}" dt="2022-06-08T17:47:11.983" v="1089" actId="1076"/>
          <ac:spMkLst>
            <pc:docMk/>
            <pc:sldMk cId="3741758883" sldId="261"/>
            <ac:spMk id="41" creationId="{ACB974C5-EBC2-412A-B3BC-4B3F04ED52F7}"/>
          </ac:spMkLst>
        </pc:spChg>
        <pc:spChg chg="mod">
          <ac:chgData name="Jonas Bjurel" userId="6b799b81391c3a9b" providerId="LiveId" clId="{946FEEEA-8DA7-46CE-A257-91261B64B94F}" dt="2022-06-08T17:44:38.593" v="988" actId="1037"/>
          <ac:spMkLst>
            <pc:docMk/>
            <pc:sldMk cId="3741758883" sldId="261"/>
            <ac:spMk id="42" creationId="{B1BF44F3-205E-475F-8855-B4081116DF6C}"/>
          </ac:spMkLst>
        </pc:spChg>
        <pc:spChg chg="add mod">
          <ac:chgData name="Jonas Bjurel" userId="6b799b81391c3a9b" providerId="LiveId" clId="{946FEEEA-8DA7-46CE-A257-91261B64B94F}" dt="2022-06-08T17:47:18.888" v="1090"/>
          <ac:spMkLst>
            <pc:docMk/>
            <pc:sldMk cId="3741758883" sldId="261"/>
            <ac:spMk id="43" creationId="{2457120E-AE01-48C6-BA38-BE097E4D7132}"/>
          </ac:spMkLst>
        </pc:spChg>
        <pc:spChg chg="add mod">
          <ac:chgData name="Jonas Bjurel" userId="6b799b81391c3a9b" providerId="LiveId" clId="{946FEEEA-8DA7-46CE-A257-91261B64B94F}" dt="2022-06-08T17:47:19.380" v="1091"/>
          <ac:spMkLst>
            <pc:docMk/>
            <pc:sldMk cId="3741758883" sldId="261"/>
            <ac:spMk id="44" creationId="{1D3CA995-A8FA-47CB-954B-D825864EE06A}"/>
          </ac:spMkLst>
        </pc:spChg>
        <pc:spChg chg="add mod">
          <ac:chgData name="Jonas Bjurel" userId="6b799b81391c3a9b" providerId="LiveId" clId="{946FEEEA-8DA7-46CE-A257-91261B64B94F}" dt="2022-06-08T17:47:31.811" v="1092"/>
          <ac:spMkLst>
            <pc:docMk/>
            <pc:sldMk cId="3741758883" sldId="261"/>
            <ac:spMk id="45" creationId="{522B8CD8-F064-4D75-92E4-9C1C720DA1CF}"/>
          </ac:spMkLst>
        </pc:spChg>
        <pc:spChg chg="mod">
          <ac:chgData name="Jonas Bjurel" userId="6b799b81391c3a9b" providerId="LiveId" clId="{946FEEEA-8DA7-46CE-A257-91261B64B94F}" dt="2022-06-08T17:45:34.103" v="1036" actId="1038"/>
          <ac:spMkLst>
            <pc:docMk/>
            <pc:sldMk cId="3741758883" sldId="261"/>
            <ac:spMk id="46" creationId="{D6FB4D7A-5734-4F73-BF65-8589D8AF383F}"/>
          </ac:spMkLst>
        </pc:spChg>
        <pc:spChg chg="add del mod">
          <ac:chgData name="Jonas Bjurel" userId="6b799b81391c3a9b" providerId="LiveId" clId="{946FEEEA-8DA7-46CE-A257-91261B64B94F}" dt="2022-06-08T17:48:01.419" v="1119"/>
          <ac:spMkLst>
            <pc:docMk/>
            <pc:sldMk cId="3741758883" sldId="261"/>
            <ac:spMk id="47" creationId="{CEDC39EE-DA2F-4EE3-9923-6DE515894DAD}"/>
          </ac:spMkLst>
        </pc:spChg>
        <pc:spChg chg="add del mod">
          <ac:chgData name="Jonas Bjurel" userId="6b799b81391c3a9b" providerId="LiveId" clId="{946FEEEA-8DA7-46CE-A257-91261B64B94F}" dt="2022-06-08T17:48:01.419" v="1119"/>
          <ac:spMkLst>
            <pc:docMk/>
            <pc:sldMk cId="3741758883" sldId="261"/>
            <ac:spMk id="49" creationId="{D21C01AB-7956-4DFF-8002-9F75E2C38ED2}"/>
          </ac:spMkLst>
        </pc:spChg>
        <pc:spChg chg="mod">
          <ac:chgData name="Jonas Bjurel" userId="6b799b81391c3a9b" providerId="LiveId" clId="{946FEEEA-8DA7-46CE-A257-91261B64B94F}" dt="2022-06-08T17:48:18.425" v="1133" actId="1038"/>
          <ac:spMkLst>
            <pc:docMk/>
            <pc:sldMk cId="3741758883" sldId="261"/>
            <ac:spMk id="50" creationId="{A327ACD3-467D-43C2-80E4-153D63229C7B}"/>
          </ac:spMkLst>
        </pc:spChg>
        <pc:spChg chg="mod">
          <ac:chgData name="Jonas Bjurel" userId="6b799b81391c3a9b" providerId="LiveId" clId="{946FEEEA-8DA7-46CE-A257-91261B64B94F}" dt="2022-06-08T17:48:22.504" v="1155" actId="1038"/>
          <ac:spMkLst>
            <pc:docMk/>
            <pc:sldMk cId="3741758883" sldId="261"/>
            <ac:spMk id="51" creationId="{0B1405C4-1F1E-4346-9E55-78FC6BE01822}"/>
          </ac:spMkLst>
        </pc:spChg>
        <pc:spChg chg="add del mod">
          <ac:chgData name="Jonas Bjurel" userId="6b799b81391c3a9b" providerId="LiveId" clId="{946FEEEA-8DA7-46CE-A257-91261B64B94F}" dt="2022-06-08T17:48:01.084" v="1118"/>
          <ac:spMkLst>
            <pc:docMk/>
            <pc:sldMk cId="3741758883" sldId="261"/>
            <ac:spMk id="54" creationId="{EBE6A336-8A66-456A-9275-7CB3734267D8}"/>
          </ac:spMkLst>
        </pc:spChg>
        <pc:spChg chg="add del mod">
          <ac:chgData name="Jonas Bjurel" userId="6b799b81391c3a9b" providerId="LiveId" clId="{946FEEEA-8DA7-46CE-A257-91261B64B94F}" dt="2022-06-08T17:48:01.084" v="1118"/>
          <ac:spMkLst>
            <pc:docMk/>
            <pc:sldMk cId="3741758883" sldId="261"/>
            <ac:spMk id="60" creationId="{88E25393-C572-4D2F-8815-33181C3A8782}"/>
          </ac:spMkLst>
        </pc:spChg>
        <pc:spChg chg="add del mod">
          <ac:chgData name="Jonas Bjurel" userId="6b799b81391c3a9b" providerId="LiveId" clId="{946FEEEA-8DA7-46CE-A257-91261B64B94F}" dt="2022-06-08T17:48:00.793" v="1117"/>
          <ac:spMkLst>
            <pc:docMk/>
            <pc:sldMk cId="3741758883" sldId="261"/>
            <ac:spMk id="64" creationId="{E68A5C2F-6986-4FAD-A7A7-59FA92F1D8A2}"/>
          </ac:spMkLst>
        </pc:spChg>
        <pc:spChg chg="mod">
          <ac:chgData name="Jonas Bjurel" userId="6b799b81391c3a9b" providerId="LiveId" clId="{946FEEEA-8DA7-46CE-A257-91261B64B94F}" dt="2022-06-08T17:46:49.057" v="1086" actId="1035"/>
          <ac:spMkLst>
            <pc:docMk/>
            <pc:sldMk cId="3741758883" sldId="261"/>
            <ac:spMk id="65" creationId="{A1804C0B-4335-467F-950E-862223D9F2F5}"/>
          </ac:spMkLst>
        </pc:spChg>
        <pc:spChg chg="add del mod">
          <ac:chgData name="Jonas Bjurel" userId="6b799b81391c3a9b" providerId="LiveId" clId="{946FEEEA-8DA7-46CE-A257-91261B64B94F}" dt="2022-06-08T17:48:00.793" v="1117"/>
          <ac:spMkLst>
            <pc:docMk/>
            <pc:sldMk cId="3741758883" sldId="261"/>
            <ac:spMk id="67" creationId="{CEF680EE-1CCC-4175-B193-8BF0CB3F55C6}"/>
          </ac:spMkLst>
        </pc:spChg>
        <pc:spChg chg="add mod">
          <ac:chgData name="Jonas Bjurel" userId="6b799b81391c3a9b" providerId="LiveId" clId="{946FEEEA-8DA7-46CE-A257-91261B64B94F}" dt="2022-06-08T17:48:26.128" v="1156"/>
          <ac:spMkLst>
            <pc:docMk/>
            <pc:sldMk cId="3741758883" sldId="261"/>
            <ac:spMk id="70" creationId="{51E2B2A6-C1FF-4B1B-93D1-7FD1AA69362A}"/>
          </ac:spMkLst>
        </pc:spChg>
        <pc:spChg chg="add mod">
          <ac:chgData name="Jonas Bjurel" userId="6b799b81391c3a9b" providerId="LiveId" clId="{946FEEEA-8DA7-46CE-A257-91261B64B94F}" dt="2022-06-08T17:48:26.474" v="1157"/>
          <ac:spMkLst>
            <pc:docMk/>
            <pc:sldMk cId="3741758883" sldId="261"/>
            <ac:spMk id="71" creationId="{395D2C52-0070-463A-94BB-1CC91BE8BFF7}"/>
          </ac:spMkLst>
        </pc:spChg>
        <pc:spChg chg="add mod">
          <ac:chgData name="Jonas Bjurel" userId="6b799b81391c3a9b" providerId="LiveId" clId="{946FEEEA-8DA7-46CE-A257-91261B64B94F}" dt="2022-06-08T17:48:26.877" v="1158"/>
          <ac:spMkLst>
            <pc:docMk/>
            <pc:sldMk cId="3741758883" sldId="261"/>
            <ac:spMk id="72" creationId="{F09FA0A1-4FD9-4122-9A62-BCC1A2BF64FB}"/>
          </ac:spMkLst>
        </pc:spChg>
        <pc:spChg chg="add mod">
          <ac:chgData name="Jonas Bjurel" userId="6b799b81391c3a9b" providerId="LiveId" clId="{946FEEEA-8DA7-46CE-A257-91261B64B94F}" dt="2022-06-08T17:48:30.625" v="1159"/>
          <ac:spMkLst>
            <pc:docMk/>
            <pc:sldMk cId="3741758883" sldId="261"/>
            <ac:spMk id="73" creationId="{198E2AE9-67EB-4A16-BED6-6274E7ABE3ED}"/>
          </ac:spMkLst>
        </pc:spChg>
        <pc:spChg chg="add mod">
          <ac:chgData name="Jonas Bjurel" userId="6b799b81391c3a9b" providerId="LiveId" clId="{946FEEEA-8DA7-46CE-A257-91261B64B94F}" dt="2022-06-08T17:48:30.935" v="1160"/>
          <ac:spMkLst>
            <pc:docMk/>
            <pc:sldMk cId="3741758883" sldId="261"/>
            <ac:spMk id="74" creationId="{332600C4-56D7-4D8B-808C-8F345A7693E7}"/>
          </ac:spMkLst>
        </pc:spChg>
        <pc:spChg chg="add mod">
          <ac:chgData name="Jonas Bjurel" userId="6b799b81391c3a9b" providerId="LiveId" clId="{946FEEEA-8DA7-46CE-A257-91261B64B94F}" dt="2022-06-08T17:48:31.300" v="1161"/>
          <ac:spMkLst>
            <pc:docMk/>
            <pc:sldMk cId="3741758883" sldId="261"/>
            <ac:spMk id="75" creationId="{60B04510-FF8B-4A49-82F0-281C796F88C9}"/>
          </ac:spMkLst>
        </pc:spChg>
        <pc:spChg chg="add mod">
          <ac:chgData name="Jonas Bjurel" userId="6b799b81391c3a9b" providerId="LiveId" clId="{946FEEEA-8DA7-46CE-A257-91261B64B94F}" dt="2022-06-08T17:56:30.126" v="1285" actId="20577"/>
          <ac:spMkLst>
            <pc:docMk/>
            <pc:sldMk cId="3741758883" sldId="261"/>
            <ac:spMk id="77" creationId="{899B8332-3480-4663-8FF7-9BFB02233DA1}"/>
          </ac:spMkLst>
        </pc:spChg>
        <pc:spChg chg="add mod">
          <ac:chgData name="Jonas Bjurel" userId="6b799b81391c3a9b" providerId="LiveId" clId="{946FEEEA-8DA7-46CE-A257-91261B64B94F}" dt="2022-06-08T17:56:44.909" v="1286"/>
          <ac:spMkLst>
            <pc:docMk/>
            <pc:sldMk cId="3741758883" sldId="261"/>
            <ac:spMk id="78" creationId="{19FA3B43-5D0C-4B7D-9008-D6E0772CB611}"/>
          </ac:spMkLst>
        </pc:spChg>
        <pc:spChg chg="add mod">
          <ac:chgData name="Jonas Bjurel" userId="6b799b81391c3a9b" providerId="LiveId" clId="{946FEEEA-8DA7-46CE-A257-91261B64B94F}" dt="2022-06-08T17:56:45.326" v="1287"/>
          <ac:spMkLst>
            <pc:docMk/>
            <pc:sldMk cId="3741758883" sldId="261"/>
            <ac:spMk id="79" creationId="{7E4772EC-695E-48CA-8390-4A605D40C304}"/>
          </ac:spMkLst>
        </pc:spChg>
        <pc:graphicFrameChg chg="del mod">
          <ac:chgData name="Jonas Bjurel" userId="6b799b81391c3a9b" providerId="LiveId" clId="{946FEEEA-8DA7-46CE-A257-91261B64B94F}" dt="2022-05-04T12:28:30.011" v="1" actId="478"/>
          <ac:graphicFrameMkLst>
            <pc:docMk/>
            <pc:sldMk cId="3741758883" sldId="261"/>
            <ac:graphicFrameMk id="5" creationId="{80C466DF-21C7-4366-8E35-A07FC5C49265}"/>
          </ac:graphicFrameMkLst>
        </pc:graphicFrameChg>
        <pc:cxnChg chg="mod">
          <ac:chgData name="Jonas Bjurel" userId="6b799b81391c3a9b" providerId="LiveId" clId="{946FEEEA-8DA7-46CE-A257-91261B64B94F}" dt="2022-06-08T17:43:37.785" v="949" actId="14100"/>
          <ac:cxnSpMkLst>
            <pc:docMk/>
            <pc:sldMk cId="3741758883" sldId="261"/>
            <ac:cxnSpMk id="16" creationId="{8C5E5B0D-CAFB-4849-865A-BC1C3D788584}"/>
          </ac:cxnSpMkLst>
        </pc:cxnChg>
        <pc:cxnChg chg="add mod">
          <ac:chgData name="Jonas Bjurel" userId="6b799b81391c3a9b" providerId="LiveId" clId="{946FEEEA-8DA7-46CE-A257-91261B64B94F}" dt="2022-06-08T17:49:19.245" v="1164" actId="108"/>
          <ac:cxnSpMkLst>
            <pc:docMk/>
            <pc:sldMk cId="3741758883" sldId="261"/>
            <ac:cxnSpMk id="18" creationId="{CB73D56B-29F4-441F-BE8D-E89BF3F0B6C3}"/>
          </ac:cxnSpMkLst>
        </pc:cxnChg>
        <pc:cxnChg chg="add">
          <ac:chgData name="Jonas Bjurel" userId="6b799b81391c3a9b" providerId="LiveId" clId="{946FEEEA-8DA7-46CE-A257-91261B64B94F}" dt="2022-06-08T17:57:19.288" v="1290" actId="11529"/>
          <ac:cxnSpMkLst>
            <pc:docMk/>
            <pc:sldMk cId="3741758883" sldId="261"/>
            <ac:cxnSpMk id="25" creationId="{8F6FD656-5E0A-4937-A68F-50400C44EB3F}"/>
          </ac:cxnSpMkLst>
        </pc:cxnChg>
        <pc:cxnChg chg="add del mod">
          <ac:chgData name="Jonas Bjurel" userId="6b799b81391c3a9b" providerId="LiveId" clId="{946FEEEA-8DA7-46CE-A257-91261B64B94F}" dt="2022-06-08T17:48:01.419" v="1119"/>
          <ac:cxnSpMkLst>
            <pc:docMk/>
            <pc:sldMk cId="3741758883" sldId="261"/>
            <ac:cxnSpMk id="52" creationId="{9E1D78DC-4F8F-41F0-9F0B-8F200527FD74}"/>
          </ac:cxnSpMkLst>
        </pc:cxnChg>
        <pc:cxnChg chg="add del mod">
          <ac:chgData name="Jonas Bjurel" userId="6b799b81391c3a9b" providerId="LiveId" clId="{946FEEEA-8DA7-46CE-A257-91261B64B94F}" dt="2022-06-08T17:48:01.419" v="1119"/>
          <ac:cxnSpMkLst>
            <pc:docMk/>
            <pc:sldMk cId="3741758883" sldId="261"/>
            <ac:cxnSpMk id="53" creationId="{96AA26C9-6B9E-4512-9199-7F57BF0A25E2}"/>
          </ac:cxnSpMkLst>
        </pc:cxnChg>
        <pc:cxnChg chg="mod">
          <ac:chgData name="Jonas Bjurel" userId="6b799b81391c3a9b" providerId="LiveId" clId="{946FEEEA-8DA7-46CE-A257-91261B64B94F}" dt="2022-06-08T17:46:24.342" v="1066" actId="1038"/>
          <ac:cxnSpMkLst>
            <pc:docMk/>
            <pc:sldMk cId="3741758883" sldId="261"/>
            <ac:cxnSpMk id="55" creationId="{FFEAD611-57E4-4DFB-831E-D70A187DC1D5}"/>
          </ac:cxnSpMkLst>
        </pc:cxnChg>
        <pc:cxnChg chg="mod">
          <ac:chgData name="Jonas Bjurel" userId="6b799b81391c3a9b" providerId="LiveId" clId="{946FEEEA-8DA7-46CE-A257-91261B64B94F}" dt="2022-06-08T17:44:38.593" v="988" actId="1037"/>
          <ac:cxnSpMkLst>
            <pc:docMk/>
            <pc:sldMk cId="3741758883" sldId="261"/>
            <ac:cxnSpMk id="56" creationId="{CF70749F-B15B-4E81-AE5A-3BBEDAF8D8F2}"/>
          </ac:cxnSpMkLst>
        </pc:cxnChg>
        <pc:cxnChg chg="mod">
          <ac:chgData name="Jonas Bjurel" userId="6b799b81391c3a9b" providerId="LiveId" clId="{946FEEEA-8DA7-46CE-A257-91261B64B94F}" dt="2022-06-08T17:46:24.342" v="1066" actId="1038"/>
          <ac:cxnSpMkLst>
            <pc:docMk/>
            <pc:sldMk cId="3741758883" sldId="261"/>
            <ac:cxnSpMk id="57" creationId="{05188164-46AC-43EB-B2C8-3837FB5D3D42}"/>
          </ac:cxnSpMkLst>
        </pc:cxnChg>
        <pc:cxnChg chg="del mod">
          <ac:chgData name="Jonas Bjurel" userId="6b799b81391c3a9b" providerId="LiveId" clId="{946FEEEA-8DA7-46CE-A257-91261B64B94F}" dt="2022-06-08T17:48:06.250" v="1120" actId="21"/>
          <ac:cxnSpMkLst>
            <pc:docMk/>
            <pc:sldMk cId="3741758883" sldId="261"/>
            <ac:cxnSpMk id="58" creationId="{6737DBF2-AB82-4BAE-99CA-5B66CF64C2D1}"/>
          </ac:cxnSpMkLst>
        </pc:cxnChg>
        <pc:cxnChg chg="del mod">
          <ac:chgData name="Jonas Bjurel" userId="6b799b81391c3a9b" providerId="LiveId" clId="{946FEEEA-8DA7-46CE-A257-91261B64B94F}" dt="2022-06-08T17:48:12.457" v="1121" actId="21"/>
          <ac:cxnSpMkLst>
            <pc:docMk/>
            <pc:sldMk cId="3741758883" sldId="261"/>
            <ac:cxnSpMk id="59" creationId="{0DC2A5F5-F425-4A40-896D-B7C1AE940E83}"/>
          </ac:cxnSpMkLst>
        </pc:cxnChg>
        <pc:cxnChg chg="add del mod">
          <ac:chgData name="Jonas Bjurel" userId="6b799b81391c3a9b" providerId="LiveId" clId="{946FEEEA-8DA7-46CE-A257-91261B64B94F}" dt="2022-06-08T17:48:01.084" v="1118"/>
          <ac:cxnSpMkLst>
            <pc:docMk/>
            <pc:sldMk cId="3741758883" sldId="261"/>
            <ac:cxnSpMk id="61" creationId="{CEB8A0D3-08C6-45E9-91DB-E7DCB274C6CC}"/>
          </ac:cxnSpMkLst>
        </pc:cxnChg>
        <pc:cxnChg chg="mod">
          <ac:chgData name="Jonas Bjurel" userId="6b799b81391c3a9b" providerId="LiveId" clId="{946FEEEA-8DA7-46CE-A257-91261B64B94F}" dt="2022-06-08T17:45:34.103" v="1036" actId="1038"/>
          <ac:cxnSpMkLst>
            <pc:docMk/>
            <pc:sldMk cId="3741758883" sldId="261"/>
            <ac:cxnSpMk id="62" creationId="{6EAEA1AE-CB09-467B-BE9C-8DCBD2B1993B}"/>
          </ac:cxnSpMkLst>
        </pc:cxnChg>
        <pc:cxnChg chg="add del mod">
          <ac:chgData name="Jonas Bjurel" userId="6b799b81391c3a9b" providerId="LiveId" clId="{946FEEEA-8DA7-46CE-A257-91261B64B94F}" dt="2022-06-08T17:48:01.084" v="1118"/>
          <ac:cxnSpMkLst>
            <pc:docMk/>
            <pc:sldMk cId="3741758883" sldId="261"/>
            <ac:cxnSpMk id="63" creationId="{113F1D34-36F6-40BF-95F7-8C9C277A1262}"/>
          </ac:cxnSpMkLst>
        </pc:cxnChg>
        <pc:cxnChg chg="mod">
          <ac:chgData name="Jonas Bjurel" userId="6b799b81391c3a9b" providerId="LiveId" clId="{946FEEEA-8DA7-46CE-A257-91261B64B94F}" dt="2022-06-08T17:46:49.057" v="1086" actId="1035"/>
          <ac:cxnSpMkLst>
            <pc:docMk/>
            <pc:sldMk cId="3741758883" sldId="261"/>
            <ac:cxnSpMk id="66" creationId="{3EE755D0-88C0-440B-931E-FC5454DF61F1}"/>
          </ac:cxnSpMkLst>
        </pc:cxnChg>
        <pc:cxnChg chg="add del mod">
          <ac:chgData name="Jonas Bjurel" userId="6b799b81391c3a9b" providerId="LiveId" clId="{946FEEEA-8DA7-46CE-A257-91261B64B94F}" dt="2022-06-08T17:48:00.793" v="1117"/>
          <ac:cxnSpMkLst>
            <pc:docMk/>
            <pc:sldMk cId="3741758883" sldId="261"/>
            <ac:cxnSpMk id="68" creationId="{375068E0-8B3F-43E3-813F-D71E5BA1CDF0}"/>
          </ac:cxnSpMkLst>
        </pc:cxnChg>
        <pc:cxnChg chg="add del mod">
          <ac:chgData name="Jonas Bjurel" userId="6b799b81391c3a9b" providerId="LiveId" clId="{946FEEEA-8DA7-46CE-A257-91261B64B94F}" dt="2022-06-08T17:48:00.793" v="1117"/>
          <ac:cxnSpMkLst>
            <pc:docMk/>
            <pc:sldMk cId="3741758883" sldId="261"/>
            <ac:cxnSpMk id="69" creationId="{A1361F4F-1523-4451-A695-82E54D79840A}"/>
          </ac:cxnSpMkLst>
        </pc:cxnChg>
        <pc:cxnChg chg="add mod">
          <ac:chgData name="Jonas Bjurel" userId="6b799b81391c3a9b" providerId="LiveId" clId="{946FEEEA-8DA7-46CE-A257-91261B64B94F}" dt="2022-06-08T17:49:33.359" v="1167" actId="14100"/>
          <ac:cxnSpMkLst>
            <pc:docMk/>
            <pc:sldMk cId="3741758883" sldId="261"/>
            <ac:cxnSpMk id="76" creationId="{E019074C-1F07-4ED0-8809-32B0977CB750}"/>
          </ac:cxnSpMkLst>
        </pc:cxnChg>
      </pc:sldChg>
      <pc:sldChg chg="modSp mod">
        <pc:chgData name="Jonas Bjurel" userId="6b799b81391c3a9b" providerId="LiveId" clId="{946FEEEA-8DA7-46CE-A257-91261B64B94F}" dt="2022-05-07T14:59:00.976" v="925" actId="20577"/>
        <pc:sldMkLst>
          <pc:docMk/>
          <pc:sldMk cId="3567002718" sldId="262"/>
        </pc:sldMkLst>
        <pc:spChg chg="mod">
          <ac:chgData name="Jonas Bjurel" userId="6b799b81391c3a9b" providerId="LiveId" clId="{946FEEEA-8DA7-46CE-A257-91261B64B94F}" dt="2022-05-07T14:58:57.043" v="922" actId="20577"/>
          <ac:spMkLst>
            <pc:docMk/>
            <pc:sldMk cId="3567002718" sldId="262"/>
            <ac:spMk id="24" creationId="{AF40F163-A9A0-465B-93D9-53A4DAA4C872}"/>
          </ac:spMkLst>
        </pc:spChg>
        <pc:spChg chg="mod">
          <ac:chgData name="Jonas Bjurel" userId="6b799b81391c3a9b" providerId="LiveId" clId="{946FEEEA-8DA7-46CE-A257-91261B64B94F}" dt="2022-05-07T14:59:00.976" v="925" actId="20577"/>
          <ac:spMkLst>
            <pc:docMk/>
            <pc:sldMk cId="3567002718" sldId="262"/>
            <ac:spMk id="30" creationId="{61AEDB19-198D-48A6-8C10-DA85A00E900A}"/>
          </ac:spMkLst>
        </pc:spChg>
      </pc:sldChg>
      <pc:sldChg chg="modSp mod">
        <pc:chgData name="Jonas Bjurel" userId="6b799b81391c3a9b" providerId="LiveId" clId="{946FEEEA-8DA7-46CE-A257-91261B64B94F}" dt="2022-05-07T14:59:10.752" v="928" actId="20577"/>
        <pc:sldMkLst>
          <pc:docMk/>
          <pc:sldMk cId="3594178034" sldId="263"/>
        </pc:sldMkLst>
        <pc:spChg chg="mod">
          <ac:chgData name="Jonas Bjurel" userId="6b799b81391c3a9b" providerId="LiveId" clId="{946FEEEA-8DA7-46CE-A257-91261B64B94F}" dt="2022-05-07T14:59:10.752" v="928" actId="20577"/>
          <ac:spMkLst>
            <pc:docMk/>
            <pc:sldMk cId="3594178034" sldId="263"/>
            <ac:spMk id="103" creationId="{C89A0A31-AAAE-4DE3-A338-8956E87A19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FD85-D439-493B-9C67-DCF4EF9F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4303D-8517-4609-85CD-E78AD2359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DF7C8-AA1A-4A89-B7C0-E7210453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7719-6164-42BC-BCB4-9448E1FB688F}" type="datetimeFigureOut">
              <a:rPr lang="sv-SE" smtClean="0"/>
              <a:t>2022-06-08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5471B-FBC8-46AD-8C13-A36E9858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2B9F-9B71-42B5-BC99-B1D50B23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01D2-E01B-43C7-84F8-F4485E0638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686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E128-5E7A-4B22-B66C-4FD9CDA1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0C226-1201-469B-B361-920245F0A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6A25-5410-4287-932C-F9F3BC8F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7719-6164-42BC-BCB4-9448E1FB688F}" type="datetimeFigureOut">
              <a:rPr lang="sv-SE" smtClean="0"/>
              <a:t>2022-06-08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773F6-B271-418D-9969-052B5545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E9340-B44E-4022-8E54-D95411AC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01D2-E01B-43C7-84F8-F4485E0638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730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387AC-79D3-4626-8BD4-1014BCAA0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14513-1C06-4DA3-9D9E-1E7DFC69F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3B3D3-87C5-47EB-BD9C-079EDF25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7719-6164-42BC-BCB4-9448E1FB688F}" type="datetimeFigureOut">
              <a:rPr lang="sv-SE" smtClean="0"/>
              <a:t>2022-06-08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015B-B62C-4480-A022-D01B81E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FFF2D-5623-4645-BD79-2302599F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01D2-E01B-43C7-84F8-F4485E0638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69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66F5-D125-4E59-BAC9-691462C2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BA50C-FFA9-4C7B-8CE5-5E22F0A75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D5F9B-4806-4701-881A-AED10BD5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7719-6164-42BC-BCB4-9448E1FB688F}" type="datetimeFigureOut">
              <a:rPr lang="sv-SE" smtClean="0"/>
              <a:t>2022-06-08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C26D7-F26B-4ECF-9A1A-D299DDEA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9924E-24A0-4387-AE1B-8F1F2F52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01D2-E01B-43C7-84F8-F4485E0638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217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FE32-2190-4D1C-9494-80E92997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737CF-9DAB-4EDC-B03D-B5204ADF2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13577-4D93-462D-85C9-7C43E4D5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7719-6164-42BC-BCB4-9448E1FB688F}" type="datetimeFigureOut">
              <a:rPr lang="sv-SE" smtClean="0"/>
              <a:t>2022-06-08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945A7-D2D3-4DAC-B1A0-FBC21DFE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A2251-19E1-4A6F-8D52-FE5BE8CF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01D2-E01B-43C7-84F8-F4485E0638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580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915E-9870-4CF7-9015-D392023C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ED37E-34E8-4A45-AA11-64D6D17F8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1320F-70EC-4A50-8261-A686745A0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48CB4-07AC-4532-B2C5-9A8D0E8E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7719-6164-42BC-BCB4-9448E1FB688F}" type="datetimeFigureOut">
              <a:rPr lang="sv-SE" smtClean="0"/>
              <a:t>2022-06-08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54041-E975-4012-8F82-2D39921C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40A66-8270-43A1-8935-7F1A6913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01D2-E01B-43C7-84F8-F4485E0638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404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2C38-DA17-4D14-92D5-D16FB2E4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12C03-B659-4498-9105-90E8394B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A99A3-43A0-4A4B-9CE3-42B91ED25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A3784-6F63-4C8B-84F8-1C8C801A3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8A36C-B5ED-4B9A-A9DD-A4B3930DF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1572C-6435-45DA-8E2A-B5FD3B3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7719-6164-42BC-BCB4-9448E1FB688F}" type="datetimeFigureOut">
              <a:rPr lang="sv-SE" smtClean="0"/>
              <a:t>2022-06-08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C0D8A-4F79-4BDE-A3E1-904B00DA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99531-2F26-41C9-B21B-DC92C779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01D2-E01B-43C7-84F8-F4485E0638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738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D6EE-A0CB-4225-B7F5-B280A273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2C3AD-2BB6-4E46-9762-D3F4DB2E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7719-6164-42BC-BCB4-9448E1FB688F}" type="datetimeFigureOut">
              <a:rPr lang="sv-SE" smtClean="0"/>
              <a:t>2022-06-08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8B24B-2F68-4D26-85F4-5E725B43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F7D5C-420A-4198-8A3F-F29C995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01D2-E01B-43C7-84F8-F4485E0638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80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AA24C-DD80-40E7-9A30-3075C784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7719-6164-42BC-BCB4-9448E1FB688F}" type="datetimeFigureOut">
              <a:rPr lang="sv-SE" smtClean="0"/>
              <a:t>2022-06-08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4B808-0743-428C-82D5-5828702E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B1CFE-CE35-4D08-8D1D-3A11799A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01D2-E01B-43C7-84F8-F4485E0638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109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5346-6F22-4E5D-8C60-C8DC799E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DCA57-B625-4653-80EF-9EF07B264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4BE63-85BC-42D2-806B-8CFD67EA4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A156F-A225-40E4-AB30-8E6620A5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7719-6164-42BC-BCB4-9448E1FB688F}" type="datetimeFigureOut">
              <a:rPr lang="sv-SE" smtClean="0"/>
              <a:t>2022-06-08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F2F3F-4CA7-4BD9-9503-6D10D94F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A01D7-5FDC-4FBD-B3C5-CF143DA2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01D2-E01B-43C7-84F8-F4485E0638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71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5690-57A9-4B4D-9983-48F31759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843E7-939E-4858-95CA-E24EAA7E8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9D063-5D03-46E0-B7EC-B1B050FED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E36EA-E6E3-4366-A78A-759E351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7719-6164-42BC-BCB4-9448E1FB688F}" type="datetimeFigureOut">
              <a:rPr lang="sv-SE" smtClean="0"/>
              <a:t>2022-06-08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DDFD2-160D-41FE-A8DF-29565A4B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D1BD0-F91A-4728-82DC-53A36CC5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01D2-E01B-43C7-84F8-F4485E0638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504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BC94E2-1A38-4107-9FE1-FECEA780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BD846-078A-4669-82FE-9ECE3780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3325F-9039-4D03-A1A1-DEE77A104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97719-6164-42BC-BCB4-9448E1FB688F}" type="datetimeFigureOut">
              <a:rPr lang="sv-SE" smtClean="0"/>
              <a:t>2022-06-08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A526-3C88-48C7-BF3F-81F52DF49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5D611-F98B-45CD-A20B-123D8BA02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A01D2-E01B-43C7-84F8-F4485E0638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293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A66C-3D00-4388-BF23-C1C49050D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err="1"/>
              <a:t>Proposal</a:t>
            </a:r>
            <a:r>
              <a:rPr lang="sv-SE" b="1" dirty="0"/>
              <a:t> on </a:t>
            </a:r>
            <a:r>
              <a:rPr lang="sv-SE" b="1" dirty="0" err="1"/>
              <a:t>how</a:t>
            </a:r>
            <a:r>
              <a:rPr lang="sv-SE" b="1" dirty="0"/>
              <a:t> to </a:t>
            </a:r>
            <a:r>
              <a:rPr lang="sv-SE" b="1" dirty="0" err="1"/>
              <a:t>validate</a:t>
            </a:r>
            <a:br>
              <a:rPr lang="sv-SE" b="1" dirty="0"/>
            </a:br>
            <a:r>
              <a:rPr lang="sv-SE" b="1" dirty="0" err="1"/>
              <a:t>configuration</a:t>
            </a:r>
            <a:r>
              <a:rPr lang="sv-SE" b="1" dirty="0"/>
              <a:t> in </a:t>
            </a:r>
            <a:r>
              <a:rPr lang="sv-SE" b="1" dirty="0" err="1"/>
              <a:t>genJMRI</a:t>
            </a:r>
            <a:endParaRPr lang="sv-S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27030-6C37-4746-A36A-1D9B755F1B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704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6A50-353D-4535-842B-42C79627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845281" cy="601579"/>
          </a:xfrm>
        </p:spPr>
        <p:txBody>
          <a:bodyPr/>
          <a:lstStyle/>
          <a:p>
            <a:r>
              <a:rPr lang="sv-SE" b="1" dirty="0" err="1"/>
              <a:t>Configuration</a:t>
            </a:r>
            <a:r>
              <a:rPr lang="sv-SE" b="1" dirty="0"/>
              <a:t> </a:t>
            </a:r>
            <a:r>
              <a:rPr lang="sv-SE" b="1" dirty="0" err="1"/>
              <a:t>mgmt</a:t>
            </a:r>
            <a:r>
              <a:rPr lang="sv-SE" b="1" dirty="0"/>
              <a:t> </a:t>
            </a:r>
            <a:r>
              <a:rPr lang="sv-SE" b="1" dirty="0" err="1"/>
              <a:t>use-case</a:t>
            </a:r>
            <a:r>
              <a:rPr lang="sv-SE" b="1" dirty="0"/>
              <a:t>: MO </a:t>
            </a:r>
            <a:r>
              <a:rPr lang="sv-SE" b="1" dirty="0" err="1"/>
              <a:t>update</a:t>
            </a:r>
            <a:endParaRPr lang="sv-S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51E35-4C54-4E99-A797-F50F26493305}"/>
              </a:ext>
            </a:extLst>
          </p:cNvPr>
          <p:cNvSpPr txBox="1"/>
          <p:nvPr/>
        </p:nvSpPr>
        <p:spPr>
          <a:xfrm>
            <a:off x="664323" y="112258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/>
              <a:t>GUI/CLI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E8641-7092-44F3-B041-78DD1A9461FF}"/>
              </a:ext>
            </a:extLst>
          </p:cNvPr>
          <p:cNvSpPr txBox="1"/>
          <p:nvPr/>
        </p:nvSpPr>
        <p:spPr>
          <a:xfrm>
            <a:off x="2617619" y="1122584"/>
            <a:ext cx="134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Top</a:t>
            </a:r>
            <a:r>
              <a:rPr lang="sv-SE" dirty="0"/>
              <a:t> </a:t>
            </a:r>
            <a:r>
              <a:rPr lang="sv-SE" dirty="0" err="1"/>
              <a:t>decoder</a:t>
            </a:r>
            <a:endParaRPr lang="sv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9D38D-1E8F-4729-8E39-325E79231148}"/>
              </a:ext>
            </a:extLst>
          </p:cNvPr>
          <p:cNvSpPr txBox="1"/>
          <p:nvPr/>
        </p:nvSpPr>
        <p:spPr>
          <a:xfrm>
            <a:off x="5045496" y="1122584"/>
            <a:ext cx="83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Level</a:t>
            </a:r>
            <a:r>
              <a:rPr lang="sv-SE" dirty="0"/>
              <a:t>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5EDC85-2DE2-4EE5-8A17-0977306B6B7D}"/>
              </a:ext>
            </a:extLst>
          </p:cNvPr>
          <p:cNvSpPr txBox="1"/>
          <p:nvPr/>
        </p:nvSpPr>
        <p:spPr>
          <a:xfrm>
            <a:off x="7219199" y="1122584"/>
            <a:ext cx="83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Level</a:t>
            </a:r>
            <a:r>
              <a:rPr lang="sv-SE" dirty="0"/>
              <a:t>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4A38BD-54C2-4B78-A8C7-F429625BECD9}"/>
              </a:ext>
            </a:extLst>
          </p:cNvPr>
          <p:cNvSpPr txBox="1"/>
          <p:nvPr/>
        </p:nvSpPr>
        <p:spPr>
          <a:xfrm>
            <a:off x="9392904" y="1122584"/>
            <a:ext cx="83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Level</a:t>
            </a:r>
            <a:r>
              <a:rPr lang="sv-SE" dirty="0"/>
              <a:t> 3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B79CB6-B92F-411E-BDB8-5CC40B05B420}"/>
              </a:ext>
            </a:extLst>
          </p:cNvPr>
          <p:cNvCxnSpPr>
            <a:cxnSpLocks/>
          </p:cNvCxnSpPr>
          <p:nvPr/>
        </p:nvCxnSpPr>
        <p:spPr>
          <a:xfrm>
            <a:off x="1116531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B99F3C-3CB8-4961-9500-7EE29E98FC22}"/>
              </a:ext>
            </a:extLst>
          </p:cNvPr>
          <p:cNvCxnSpPr>
            <a:cxnSpLocks/>
          </p:cNvCxnSpPr>
          <p:nvPr/>
        </p:nvCxnSpPr>
        <p:spPr>
          <a:xfrm>
            <a:off x="3290236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A149007-58A8-4A81-B754-7548D8C3954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463945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62E2524-AB71-4870-B6D3-513E69CEF47F}"/>
              </a:ext>
            </a:extLst>
          </p:cNvPr>
          <p:cNvCxnSpPr>
            <a:cxnSpLocks/>
          </p:cNvCxnSpPr>
          <p:nvPr/>
        </p:nvCxnSpPr>
        <p:spPr>
          <a:xfrm>
            <a:off x="7628025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9ED492E-88FB-46CD-90E3-EFD35FA799A7}"/>
              </a:ext>
            </a:extLst>
          </p:cNvPr>
          <p:cNvCxnSpPr>
            <a:cxnSpLocks/>
          </p:cNvCxnSpPr>
          <p:nvPr/>
        </p:nvCxnSpPr>
        <p:spPr>
          <a:xfrm>
            <a:off x="9811352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owchart: Data 142">
            <a:extLst>
              <a:ext uri="{FF2B5EF4-FFF2-40B4-BE49-F238E27FC236}">
                <a16:creationId xmlns:a16="http://schemas.microsoft.com/office/drawing/2014/main" id="{3B7BBEA9-BE47-492E-96A7-6D3AD78438D5}"/>
              </a:ext>
            </a:extLst>
          </p:cNvPr>
          <p:cNvSpPr/>
          <p:nvPr/>
        </p:nvSpPr>
        <p:spPr>
          <a:xfrm>
            <a:off x="6868888" y="1641318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Commit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5FD5EE4-7572-444F-9B05-BAA37A579C54}"/>
              </a:ext>
            </a:extLst>
          </p:cNvPr>
          <p:cNvGrpSpPr/>
          <p:nvPr/>
        </p:nvGrpSpPr>
        <p:grpSpPr>
          <a:xfrm>
            <a:off x="5316763" y="1949013"/>
            <a:ext cx="2473691" cy="307777"/>
            <a:chOff x="3158463" y="4817731"/>
            <a:chExt cx="2473691" cy="307777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0F9A6DE-1C49-4302-99B1-E58CD22F97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4563" y="5044467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E4A533-8B88-49E5-9DB8-5B8E185B66F5}"/>
                </a:ext>
              </a:extLst>
            </p:cNvPr>
            <p:cNvSpPr txBox="1"/>
            <p:nvPr/>
          </p:nvSpPr>
          <p:spPr>
            <a:xfrm flipH="1">
              <a:off x="3158463" y="4817731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ret:commit</a:t>
              </a:r>
              <a:endParaRPr lang="sv-SE" sz="1400" dirty="0"/>
            </a:p>
          </p:txBody>
        </p:sp>
      </p:grpSp>
      <p:sp>
        <p:nvSpPr>
          <p:cNvPr id="62" name="Flowchart: Data 61">
            <a:extLst>
              <a:ext uri="{FF2B5EF4-FFF2-40B4-BE49-F238E27FC236}">
                <a16:creationId xmlns:a16="http://schemas.microsoft.com/office/drawing/2014/main" id="{AD69FE66-18EE-425B-90A5-F519E5812958}"/>
              </a:ext>
            </a:extLst>
          </p:cNvPr>
          <p:cNvSpPr/>
          <p:nvPr/>
        </p:nvSpPr>
        <p:spPr>
          <a:xfrm>
            <a:off x="4699239" y="2318427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Commit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EB11293-9144-4B1A-96D1-A837F1DE44F2}"/>
              </a:ext>
            </a:extLst>
          </p:cNvPr>
          <p:cNvGrpSpPr/>
          <p:nvPr/>
        </p:nvGrpSpPr>
        <p:grpSpPr>
          <a:xfrm>
            <a:off x="3147114" y="2626122"/>
            <a:ext cx="2473691" cy="307777"/>
            <a:chOff x="3158463" y="4817731"/>
            <a:chExt cx="2473691" cy="307777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6BCFF38-0459-49AA-BF00-A673B027E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4563" y="5044467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8548798-6B1C-46D9-B708-D86BB8575189}"/>
                </a:ext>
              </a:extLst>
            </p:cNvPr>
            <p:cNvSpPr txBox="1"/>
            <p:nvPr/>
          </p:nvSpPr>
          <p:spPr>
            <a:xfrm flipH="1">
              <a:off x="3158463" y="4817731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ret:commit</a:t>
              </a:r>
              <a:endParaRPr lang="sv-SE" sz="1400" dirty="0"/>
            </a:p>
          </p:txBody>
        </p:sp>
      </p:grpSp>
      <p:sp>
        <p:nvSpPr>
          <p:cNvPr id="66" name="Flowchart: Data 65">
            <a:extLst>
              <a:ext uri="{FF2B5EF4-FFF2-40B4-BE49-F238E27FC236}">
                <a16:creationId xmlns:a16="http://schemas.microsoft.com/office/drawing/2014/main" id="{F3A32045-BA60-4833-A0EA-FFA403F3E22E}"/>
              </a:ext>
            </a:extLst>
          </p:cNvPr>
          <p:cNvSpPr/>
          <p:nvPr/>
        </p:nvSpPr>
        <p:spPr>
          <a:xfrm>
            <a:off x="2539456" y="3017958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Commit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74CAADB-ADB9-42FD-9E03-BBE0234CE6E6}"/>
              </a:ext>
            </a:extLst>
          </p:cNvPr>
          <p:cNvGrpSpPr/>
          <p:nvPr/>
        </p:nvGrpSpPr>
        <p:grpSpPr>
          <a:xfrm>
            <a:off x="3184605" y="3316822"/>
            <a:ext cx="2473691" cy="307777"/>
            <a:chOff x="3176568" y="3450474"/>
            <a:chExt cx="2473691" cy="307777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07F693E-DACC-460A-AD63-DC66DC46B7D7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35FEE13-A0F4-4D13-BCF7-5BEEAA9AEE87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Ret:updateReq</a:t>
              </a:r>
              <a:endParaRPr lang="sv-SE" sz="1400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D0DD16C-0BF1-4C99-9F03-3E68E0E5CD33}"/>
              </a:ext>
            </a:extLst>
          </p:cNvPr>
          <p:cNvGrpSpPr/>
          <p:nvPr/>
        </p:nvGrpSpPr>
        <p:grpSpPr>
          <a:xfrm>
            <a:off x="5345609" y="3514188"/>
            <a:ext cx="2473691" cy="307777"/>
            <a:chOff x="3176568" y="3450474"/>
            <a:chExt cx="2473691" cy="30777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4F5B2F4-CF23-4C76-B488-5A9FC1DD702A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B21C80F-9608-4221-BE4F-ED04C6CF4699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Ret:updateReq</a:t>
              </a:r>
              <a:endParaRPr lang="sv-SE" sz="1400" dirty="0"/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EC549F0-2113-478B-9FE9-FE7213420105}"/>
              </a:ext>
            </a:extLst>
          </p:cNvPr>
          <p:cNvCxnSpPr>
            <a:cxnSpLocks/>
          </p:cNvCxnSpPr>
          <p:nvPr/>
        </p:nvCxnSpPr>
        <p:spPr>
          <a:xfrm flipH="1">
            <a:off x="2174908" y="1518952"/>
            <a:ext cx="1" cy="279269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Data 81">
            <a:extLst>
              <a:ext uri="{FF2B5EF4-FFF2-40B4-BE49-F238E27FC236}">
                <a16:creationId xmlns:a16="http://schemas.microsoft.com/office/drawing/2014/main" id="{D8F406E2-4856-4E7C-90E0-1BBFE13CAF56}"/>
              </a:ext>
            </a:extLst>
          </p:cNvPr>
          <p:cNvSpPr/>
          <p:nvPr/>
        </p:nvSpPr>
        <p:spPr>
          <a:xfrm>
            <a:off x="6880726" y="4602933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solidFill>
                  <a:schemeClr val="tx1"/>
                </a:solidFill>
              </a:rPr>
              <a:t>Abort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0992BA8-EB04-4323-B4B4-2181E93FD4C3}"/>
              </a:ext>
            </a:extLst>
          </p:cNvPr>
          <p:cNvCxnSpPr>
            <a:cxnSpLocks/>
          </p:cNvCxnSpPr>
          <p:nvPr/>
        </p:nvCxnSpPr>
        <p:spPr>
          <a:xfrm>
            <a:off x="2160077" y="4311650"/>
            <a:ext cx="1130159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F73EC44-F955-4EB0-9D06-8D9417F6170F}"/>
              </a:ext>
            </a:extLst>
          </p:cNvPr>
          <p:cNvGrpSpPr/>
          <p:nvPr/>
        </p:nvGrpSpPr>
        <p:grpSpPr>
          <a:xfrm>
            <a:off x="3184604" y="4096036"/>
            <a:ext cx="2473691" cy="307777"/>
            <a:chOff x="3176568" y="3450474"/>
            <a:chExt cx="2473691" cy="307777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FBF51A0-74EF-4E87-A57B-D6DE82EE6617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1E20361-28D8-451D-8920-5DE6657EADC3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/>
                <a:t>abort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0702D1F-B98A-4931-821B-0634A78FE39E}"/>
              </a:ext>
            </a:extLst>
          </p:cNvPr>
          <p:cNvGrpSpPr/>
          <p:nvPr/>
        </p:nvGrpSpPr>
        <p:grpSpPr>
          <a:xfrm>
            <a:off x="5345609" y="4255102"/>
            <a:ext cx="2473691" cy="307777"/>
            <a:chOff x="3176568" y="3450474"/>
            <a:chExt cx="2473691" cy="307777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E640FE86-F176-44CE-8A52-5163A70EC293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21D603F-FA04-4D8C-8FC0-BA8D3229A682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/>
                <a:t>abort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0ECF51D-D94A-456D-B50E-C25A423CEE53}"/>
              </a:ext>
            </a:extLst>
          </p:cNvPr>
          <p:cNvGrpSpPr/>
          <p:nvPr/>
        </p:nvGrpSpPr>
        <p:grpSpPr>
          <a:xfrm>
            <a:off x="5345608" y="4932211"/>
            <a:ext cx="2473691" cy="307777"/>
            <a:chOff x="3176568" y="3212363"/>
            <a:chExt cx="2473691" cy="307777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48BA702E-6451-4E39-9A0A-F6E7663E2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655" y="3429000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433DAC9-877B-41A3-9033-3B379ED9D004}"/>
                </a:ext>
              </a:extLst>
            </p:cNvPr>
            <p:cNvSpPr txBox="1"/>
            <p:nvPr/>
          </p:nvSpPr>
          <p:spPr>
            <a:xfrm flipH="1">
              <a:off x="3176568" y="3212363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Ret:abort</a:t>
              </a:r>
              <a:endParaRPr lang="sv-SE" sz="1400" dirty="0"/>
            </a:p>
          </p:txBody>
        </p:sp>
      </p:grpSp>
      <p:sp>
        <p:nvSpPr>
          <p:cNvPr id="112" name="Flowchart: Data 111">
            <a:extLst>
              <a:ext uri="{FF2B5EF4-FFF2-40B4-BE49-F238E27FC236}">
                <a16:creationId xmlns:a16="http://schemas.microsoft.com/office/drawing/2014/main" id="{80B97D67-C95E-48B5-999E-15B94B603067}"/>
              </a:ext>
            </a:extLst>
          </p:cNvPr>
          <p:cNvSpPr/>
          <p:nvPr/>
        </p:nvSpPr>
        <p:spPr>
          <a:xfrm>
            <a:off x="4713073" y="5271959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solidFill>
                  <a:schemeClr val="tx1"/>
                </a:solidFill>
              </a:rPr>
              <a:t>Abort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2E0E7F0-FDE0-4978-9ED8-BCF47E30A2F0}"/>
              </a:ext>
            </a:extLst>
          </p:cNvPr>
          <p:cNvGrpSpPr/>
          <p:nvPr/>
        </p:nvGrpSpPr>
        <p:grpSpPr>
          <a:xfrm>
            <a:off x="3173219" y="5572708"/>
            <a:ext cx="2473691" cy="307777"/>
            <a:chOff x="3176568" y="3212363"/>
            <a:chExt cx="2473691" cy="307777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41E31F1-6FBC-4C57-BCEC-10342CE629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655" y="3429000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68584A1-02BB-4B3F-9205-1108B0C5D7EF}"/>
                </a:ext>
              </a:extLst>
            </p:cNvPr>
            <p:cNvSpPr txBox="1"/>
            <p:nvPr/>
          </p:nvSpPr>
          <p:spPr>
            <a:xfrm flipH="1">
              <a:off x="3176568" y="3212363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Ret:abort</a:t>
              </a:r>
              <a:endParaRPr lang="sv-SE" sz="1400" dirty="0"/>
            </a:p>
          </p:txBody>
        </p:sp>
      </p:grpSp>
      <p:sp>
        <p:nvSpPr>
          <p:cNvPr id="120" name="Flowchart: Data 119">
            <a:extLst>
              <a:ext uri="{FF2B5EF4-FFF2-40B4-BE49-F238E27FC236}">
                <a16:creationId xmlns:a16="http://schemas.microsoft.com/office/drawing/2014/main" id="{45160FEE-8ADF-4C7F-8D5F-5CD045A342EE}"/>
              </a:ext>
            </a:extLst>
          </p:cNvPr>
          <p:cNvSpPr/>
          <p:nvPr/>
        </p:nvSpPr>
        <p:spPr>
          <a:xfrm>
            <a:off x="2535804" y="5951375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solidFill>
                  <a:schemeClr val="tx1"/>
                </a:solidFill>
              </a:rPr>
              <a:t>Abort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2B88F19-EEF1-433F-B509-CB1F2BF1D420}"/>
              </a:ext>
            </a:extLst>
          </p:cNvPr>
          <p:cNvGrpSpPr/>
          <p:nvPr/>
        </p:nvGrpSpPr>
        <p:grpSpPr>
          <a:xfrm>
            <a:off x="3173218" y="6221418"/>
            <a:ext cx="2473691" cy="307777"/>
            <a:chOff x="3176568" y="3450474"/>
            <a:chExt cx="2473691" cy="307777"/>
          </a:xfrm>
        </p:grpSpPr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D7DFF95-65FC-44E1-BAAA-468F94D4437C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7A2962C-0A5D-437D-9348-38DDF6126BF6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Ret:updateReq</a:t>
              </a:r>
              <a:endParaRPr lang="sv-SE" sz="1400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92369F8-2C85-49A5-932E-A24C21EFA0C2}"/>
              </a:ext>
            </a:extLst>
          </p:cNvPr>
          <p:cNvGrpSpPr/>
          <p:nvPr/>
        </p:nvGrpSpPr>
        <p:grpSpPr>
          <a:xfrm>
            <a:off x="5356544" y="6355335"/>
            <a:ext cx="2473691" cy="307777"/>
            <a:chOff x="3176568" y="3450474"/>
            <a:chExt cx="2473691" cy="307777"/>
          </a:xfrm>
        </p:grpSpPr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0A620D38-F41B-4500-BD73-851D3BE2FED3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616AAFA-D974-4273-8FB9-0CFD4284E302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Ret:updateReq</a:t>
              </a:r>
              <a:endParaRPr lang="sv-S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575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1484-C63D-4B68-A279-93B4C8C6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88" y="457200"/>
            <a:ext cx="11195600" cy="971550"/>
          </a:xfrm>
        </p:spPr>
        <p:txBody>
          <a:bodyPr anchor="ctr">
            <a:normAutofit/>
          </a:bodyPr>
          <a:lstStyle/>
          <a:p>
            <a:r>
              <a:rPr lang="sv-SE" sz="3600" b="1" dirty="0" err="1"/>
              <a:t>genJMRI</a:t>
            </a:r>
            <a:r>
              <a:rPr lang="sv-SE" sz="3600" b="1" dirty="0"/>
              <a:t> </a:t>
            </a:r>
            <a:r>
              <a:rPr lang="sv-SE" sz="3600" b="1" dirty="0" err="1"/>
              <a:t>Hierarchical</a:t>
            </a:r>
            <a:r>
              <a:rPr lang="sv-SE" sz="3600" b="1" dirty="0"/>
              <a:t> </a:t>
            </a:r>
            <a:r>
              <a:rPr lang="sv-SE" sz="3600" b="1" dirty="0" err="1"/>
              <a:t>class</a:t>
            </a:r>
            <a:r>
              <a:rPr lang="sv-SE" sz="3600" b="1" dirty="0"/>
              <a:t> </a:t>
            </a:r>
            <a:r>
              <a:rPr lang="sv-SE" sz="3600" b="1" dirty="0" err="1"/>
              <a:t>object</a:t>
            </a:r>
            <a:r>
              <a:rPr lang="sv-SE" sz="3600" b="1" dirty="0"/>
              <a:t> data </a:t>
            </a:r>
            <a:r>
              <a:rPr lang="sv-SE" sz="3600" b="1" dirty="0" err="1"/>
              <a:t>model</a:t>
            </a:r>
            <a:endParaRPr lang="sv-S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6C9F-E68F-4416-91ED-7F5CAAE8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346" y="1428750"/>
            <a:ext cx="4139042" cy="44323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sz="2800" b="1" dirty="0" err="1"/>
              <a:t>genJMRI</a:t>
            </a:r>
            <a:r>
              <a:rPr lang="sv-SE" sz="2800" b="1" dirty="0"/>
              <a:t> </a:t>
            </a:r>
            <a:r>
              <a:rPr lang="sv-SE" sz="2800" b="1" dirty="0" err="1"/>
              <a:t>implements</a:t>
            </a:r>
            <a:r>
              <a:rPr lang="sv-SE" sz="2800" b="1" dirty="0"/>
              <a:t> a </a:t>
            </a:r>
            <a:r>
              <a:rPr lang="sv-SE" sz="2800" b="1" dirty="0" err="1"/>
              <a:t>tree</a:t>
            </a:r>
            <a:r>
              <a:rPr lang="sv-SE" sz="2800" b="1" dirty="0"/>
              <a:t> </a:t>
            </a:r>
            <a:r>
              <a:rPr lang="sv-SE" sz="2800" b="1" dirty="0" err="1"/>
              <a:t>of</a:t>
            </a:r>
            <a:r>
              <a:rPr lang="sv-SE" sz="2800" b="1" dirty="0"/>
              <a:t> </a:t>
            </a:r>
            <a:r>
              <a:rPr lang="sv-SE" sz="2800" b="1" dirty="0" err="1"/>
              <a:t>various</a:t>
            </a:r>
            <a:r>
              <a:rPr lang="sv-SE" sz="2800" b="1" dirty="0"/>
              <a:t> </a:t>
            </a:r>
            <a:r>
              <a:rPr lang="sv-SE" sz="2800" b="1" dirty="0" err="1"/>
              <a:t>classes</a:t>
            </a:r>
            <a:r>
              <a:rPr lang="sv-SE" sz="2800" b="1" dirty="0"/>
              <a:t> and </a:t>
            </a:r>
            <a:r>
              <a:rPr lang="sv-SE" sz="2800" b="1" dirty="0" err="1"/>
              <a:t>class</a:t>
            </a:r>
            <a:r>
              <a:rPr lang="sv-SE" sz="2800" b="1" dirty="0"/>
              <a:t> </a:t>
            </a:r>
            <a:r>
              <a:rPr lang="sv-SE" sz="2800" b="1" dirty="0" err="1"/>
              <a:t>instances</a:t>
            </a:r>
            <a:r>
              <a:rPr lang="sv-SE" sz="2800" b="1" dirty="0"/>
              <a:t>.</a:t>
            </a:r>
          </a:p>
          <a:p>
            <a:r>
              <a:rPr lang="sv-SE" sz="2400" dirty="0" err="1"/>
              <a:t>Each</a:t>
            </a:r>
            <a:r>
              <a:rPr lang="sv-SE" sz="2400" dirty="0"/>
              <a:t> </a:t>
            </a:r>
            <a:r>
              <a:rPr lang="sv-SE" sz="2400" dirty="0" err="1"/>
              <a:t>class</a:t>
            </a:r>
            <a:r>
              <a:rPr lang="sv-SE" sz="2400" dirty="0"/>
              <a:t> </a:t>
            </a:r>
            <a:r>
              <a:rPr lang="sv-SE" sz="2400" dirty="0" err="1"/>
              <a:t>holds</a:t>
            </a:r>
            <a:r>
              <a:rPr lang="sv-SE" sz="2400" dirty="0"/>
              <a:t> </a:t>
            </a:r>
            <a:r>
              <a:rPr lang="sv-SE" sz="2400" dirty="0" err="1"/>
              <a:t>it’s</a:t>
            </a:r>
            <a:r>
              <a:rPr lang="sv-SE" sz="2400" dirty="0"/>
              <a:t> </a:t>
            </a:r>
            <a:r>
              <a:rPr lang="sv-SE" sz="2400" dirty="0" err="1"/>
              <a:t>own</a:t>
            </a:r>
            <a:r>
              <a:rPr lang="sv-SE" sz="2400" dirty="0"/>
              <a:t> </a:t>
            </a:r>
            <a:r>
              <a:rPr lang="sv-SE" sz="2400" dirty="0" err="1"/>
              <a:t>level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</a:t>
            </a:r>
            <a:r>
              <a:rPr lang="sv-SE" sz="2400" dirty="0" err="1"/>
              <a:t>MoM</a:t>
            </a:r>
            <a:endParaRPr lang="sv-SE" sz="2400" dirty="0"/>
          </a:p>
          <a:p>
            <a:r>
              <a:rPr lang="sv-SE" sz="2400" dirty="0" err="1"/>
              <a:t>Each</a:t>
            </a:r>
            <a:r>
              <a:rPr lang="sv-SE" sz="2400" dirty="0"/>
              <a:t> </a:t>
            </a:r>
            <a:r>
              <a:rPr lang="sv-SE" sz="2400" dirty="0" err="1"/>
              <a:t>class</a:t>
            </a:r>
            <a:r>
              <a:rPr lang="sv-SE" sz="2400" dirty="0"/>
              <a:t> </a:t>
            </a:r>
            <a:r>
              <a:rPr lang="sv-SE" sz="2400" dirty="0" err="1"/>
              <a:t>instance</a:t>
            </a:r>
            <a:r>
              <a:rPr lang="sv-SE" sz="2400" dirty="0"/>
              <a:t> </a:t>
            </a:r>
            <a:r>
              <a:rPr lang="sv-SE" sz="2400" dirty="0" err="1"/>
              <a:t>holds</a:t>
            </a:r>
            <a:r>
              <a:rPr lang="sv-SE" sz="2400" dirty="0"/>
              <a:t> </a:t>
            </a:r>
            <a:r>
              <a:rPr lang="sv-SE" sz="2400" dirty="0" err="1"/>
              <a:t>it’s</a:t>
            </a:r>
            <a:r>
              <a:rPr lang="sv-SE" sz="2400" dirty="0"/>
              <a:t> </a:t>
            </a:r>
            <a:r>
              <a:rPr lang="sv-SE" sz="2400" dirty="0" err="1"/>
              <a:t>own</a:t>
            </a:r>
            <a:r>
              <a:rPr lang="sv-SE" sz="2400" dirty="0"/>
              <a:t> </a:t>
            </a:r>
            <a:r>
              <a:rPr lang="sv-SE" sz="2400" dirty="0" err="1"/>
              <a:t>MoM</a:t>
            </a:r>
            <a:r>
              <a:rPr lang="sv-SE" sz="2400" dirty="0"/>
              <a:t> data-set </a:t>
            </a:r>
            <a:r>
              <a:rPr lang="sv-SE" sz="2400" dirty="0" err="1"/>
              <a:t>instance</a:t>
            </a:r>
            <a:endParaRPr lang="sv-SE" sz="2400" dirty="0"/>
          </a:p>
          <a:p>
            <a:r>
              <a:rPr lang="sv-SE" sz="2400" dirty="0"/>
              <a:t>APIs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only</a:t>
            </a:r>
            <a:r>
              <a:rPr lang="sv-SE" sz="2400" dirty="0"/>
              <a:t> </a:t>
            </a:r>
            <a:r>
              <a:rPr lang="sv-SE" sz="2400" dirty="0" err="1"/>
              <a:t>defined</a:t>
            </a:r>
            <a:r>
              <a:rPr lang="sv-SE" sz="2400" dirty="0"/>
              <a:t> </a:t>
            </a:r>
            <a:r>
              <a:rPr lang="sv-SE" sz="2400" dirty="0" err="1"/>
              <a:t>between</a:t>
            </a:r>
            <a:r>
              <a:rPr lang="sv-SE" sz="2400" dirty="0"/>
              <a:t> </a:t>
            </a:r>
            <a:r>
              <a:rPr lang="sv-SE" sz="2400" dirty="0" err="1"/>
              <a:t>parents</a:t>
            </a:r>
            <a:r>
              <a:rPr lang="sv-SE" sz="2400" dirty="0"/>
              <a:t> and </a:t>
            </a:r>
            <a:r>
              <a:rPr lang="sv-SE" sz="2400" dirty="0" err="1"/>
              <a:t>childs</a:t>
            </a:r>
            <a:endParaRPr lang="sv-SE" sz="2400" dirty="0"/>
          </a:p>
          <a:p>
            <a:r>
              <a:rPr lang="sv-SE" sz="2400" dirty="0"/>
              <a:t>The data sets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only</a:t>
            </a:r>
            <a:r>
              <a:rPr lang="sv-SE" sz="2400" dirty="0"/>
              <a:t> </a:t>
            </a:r>
            <a:r>
              <a:rPr lang="sv-SE" sz="2400" dirty="0" err="1"/>
              <a:t>accessed</a:t>
            </a:r>
            <a:r>
              <a:rPr lang="sv-SE" sz="2400" dirty="0"/>
              <a:t> </a:t>
            </a:r>
            <a:r>
              <a:rPr lang="sv-SE" sz="2400" dirty="0" err="1"/>
              <a:t>through</a:t>
            </a:r>
            <a:r>
              <a:rPr lang="sv-SE" sz="2400" dirty="0"/>
              <a:t> </a:t>
            </a:r>
            <a:r>
              <a:rPr lang="sv-SE" sz="2400" dirty="0" err="1"/>
              <a:t>methods</a:t>
            </a:r>
            <a:r>
              <a:rPr lang="sv-SE" sz="2400" dirty="0"/>
              <a:t>.</a:t>
            </a:r>
          </a:p>
          <a:p>
            <a:r>
              <a:rPr lang="sv-SE" sz="2400" dirty="0"/>
              <a:t>Creation and (re-) </a:t>
            </a:r>
            <a:r>
              <a:rPr lang="sv-SE" sz="2400" dirty="0" err="1"/>
              <a:t>configuration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</a:t>
            </a:r>
            <a:r>
              <a:rPr lang="sv-SE" sz="2400" dirty="0" err="1"/>
              <a:t>instances</a:t>
            </a:r>
            <a:r>
              <a:rPr lang="sv-SE" sz="2400" dirty="0"/>
              <a:t> </a:t>
            </a:r>
            <a:r>
              <a:rPr lang="sv-SE" sz="2400" dirty="0" err="1"/>
              <a:t>are</a:t>
            </a:r>
            <a:r>
              <a:rPr lang="sv-SE" sz="2400" dirty="0"/>
              <a:t> driven by </a:t>
            </a:r>
            <a:r>
              <a:rPr lang="sv-SE" sz="2400" dirty="0" err="1"/>
              <a:t>inherited</a:t>
            </a:r>
            <a:r>
              <a:rPr lang="sv-SE" sz="2400" dirty="0"/>
              <a:t> GUI and CLI </a:t>
            </a:r>
            <a:r>
              <a:rPr lang="sv-SE" sz="2400" dirty="0" err="1"/>
              <a:t>classes</a:t>
            </a:r>
            <a:r>
              <a:rPr lang="sv-SE" sz="2400" dirty="0"/>
              <a:t> or </a:t>
            </a:r>
            <a:r>
              <a:rPr lang="sv-SE" sz="2400" dirty="0" err="1"/>
              <a:t>through</a:t>
            </a:r>
            <a:r>
              <a:rPr lang="sv-SE" sz="2400" dirty="0"/>
              <a:t> </a:t>
            </a:r>
            <a:r>
              <a:rPr lang="sv-SE" sz="2400" dirty="0" err="1"/>
              <a:t>xml</a:t>
            </a:r>
            <a:r>
              <a:rPr lang="sv-SE" sz="2400" dirty="0"/>
              <a:t> </a:t>
            </a:r>
            <a:r>
              <a:rPr lang="sv-SE" sz="2400" dirty="0" err="1"/>
              <a:t>configuration</a:t>
            </a:r>
            <a:r>
              <a:rPr lang="sv-SE" sz="2400" dirty="0"/>
              <a:t> from </a:t>
            </a:r>
            <a:r>
              <a:rPr lang="sv-SE" sz="2400" dirty="0" err="1"/>
              <a:t>its</a:t>
            </a:r>
            <a:r>
              <a:rPr lang="sv-SE" sz="2400" dirty="0"/>
              <a:t> </a:t>
            </a:r>
            <a:r>
              <a:rPr lang="sv-SE" sz="2400" dirty="0" err="1"/>
              <a:t>parent</a:t>
            </a:r>
            <a:endParaRPr lang="sv-SE" sz="2400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32E11236-41AA-440D-9B11-C56651C2821F}"/>
              </a:ext>
            </a:extLst>
          </p:cNvPr>
          <p:cNvSpPr/>
          <p:nvPr/>
        </p:nvSpPr>
        <p:spPr>
          <a:xfrm>
            <a:off x="3027406" y="1697510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0D4AB-5683-49A6-B029-FC54A81FA1B6}"/>
              </a:ext>
            </a:extLst>
          </p:cNvPr>
          <p:cNvSpPr txBox="1"/>
          <p:nvPr/>
        </p:nvSpPr>
        <p:spPr>
          <a:xfrm>
            <a:off x="4045926" y="1932160"/>
            <a:ext cx="280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Top</a:t>
            </a:r>
            <a:r>
              <a:rPr lang="sv-SE" dirty="0"/>
              <a:t> </a:t>
            </a:r>
            <a:r>
              <a:rPr lang="sv-SE" dirty="0" err="1"/>
              <a:t>class</a:t>
            </a:r>
            <a:r>
              <a:rPr lang="sv-SE" dirty="0"/>
              <a:t> </a:t>
            </a:r>
            <a:r>
              <a:rPr lang="sv-SE" dirty="0" err="1"/>
              <a:t>obj</a:t>
            </a:r>
            <a:r>
              <a:rPr lang="sv-SE" dirty="0"/>
              <a:t> </a:t>
            </a:r>
            <a:r>
              <a:rPr lang="sv-SE" dirty="0" err="1"/>
              <a:t>instance</a:t>
            </a:r>
            <a:r>
              <a:rPr lang="sv-SE" dirty="0"/>
              <a:t> –</a:t>
            </a:r>
          </a:p>
          <a:p>
            <a:pPr algn="ctr"/>
            <a:r>
              <a:rPr lang="sv-SE" dirty="0"/>
              <a:t>Singelton administrative </a:t>
            </a:r>
            <a:r>
              <a:rPr lang="sv-SE" dirty="0" err="1"/>
              <a:t>obj</a:t>
            </a:r>
            <a:endParaRPr lang="sv-SE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F654A40F-FDCB-4AEB-8D2F-A4A9B8BAA3F7}"/>
              </a:ext>
            </a:extLst>
          </p:cNvPr>
          <p:cNvSpPr/>
          <p:nvPr/>
        </p:nvSpPr>
        <p:spPr>
          <a:xfrm>
            <a:off x="1556954" y="3048515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D3AE232-F212-4330-90BC-6CE616A09C61}"/>
              </a:ext>
            </a:extLst>
          </p:cNvPr>
          <p:cNvSpPr/>
          <p:nvPr/>
        </p:nvSpPr>
        <p:spPr>
          <a:xfrm>
            <a:off x="4355757" y="3048515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BC499346-EFFC-4F4B-AFF9-062A07663674}"/>
              </a:ext>
            </a:extLst>
          </p:cNvPr>
          <p:cNvSpPr/>
          <p:nvPr/>
        </p:nvSpPr>
        <p:spPr>
          <a:xfrm>
            <a:off x="1709354" y="3200915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734580E-647C-404A-BF70-B3DAF7FEEA8A}"/>
              </a:ext>
            </a:extLst>
          </p:cNvPr>
          <p:cNvSpPr/>
          <p:nvPr/>
        </p:nvSpPr>
        <p:spPr>
          <a:xfrm>
            <a:off x="1861754" y="3353315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2C7BCC-8454-4C03-BE5F-3FFCA9B62C97}"/>
              </a:ext>
            </a:extLst>
          </p:cNvPr>
          <p:cNvSpPr txBox="1"/>
          <p:nvPr/>
        </p:nvSpPr>
        <p:spPr>
          <a:xfrm>
            <a:off x="159788" y="3225710"/>
            <a:ext cx="141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Class A</a:t>
            </a:r>
            <a:br>
              <a:rPr lang="sv-SE" dirty="0"/>
            </a:br>
            <a:r>
              <a:rPr lang="sv-SE" dirty="0" err="1"/>
              <a:t>obj</a:t>
            </a:r>
            <a:r>
              <a:rPr lang="sv-SE" dirty="0"/>
              <a:t> </a:t>
            </a:r>
            <a:r>
              <a:rPr lang="sv-SE" dirty="0" err="1"/>
              <a:t>instance</a:t>
            </a:r>
            <a:endParaRPr lang="sv-SE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0E7E233-F562-43EF-8733-704F11A0F687}"/>
              </a:ext>
            </a:extLst>
          </p:cNvPr>
          <p:cNvSpPr/>
          <p:nvPr/>
        </p:nvSpPr>
        <p:spPr>
          <a:xfrm>
            <a:off x="4508157" y="3200915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3353A4CD-9636-43B0-A642-F16F0780F0C2}"/>
              </a:ext>
            </a:extLst>
          </p:cNvPr>
          <p:cNvSpPr/>
          <p:nvPr/>
        </p:nvSpPr>
        <p:spPr>
          <a:xfrm>
            <a:off x="4660557" y="3353315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171DA-03A2-459F-A052-B52000F0350D}"/>
              </a:ext>
            </a:extLst>
          </p:cNvPr>
          <p:cNvSpPr txBox="1"/>
          <p:nvPr/>
        </p:nvSpPr>
        <p:spPr>
          <a:xfrm>
            <a:off x="5615720" y="3227597"/>
            <a:ext cx="141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Class B</a:t>
            </a:r>
            <a:br>
              <a:rPr lang="sv-SE" dirty="0"/>
            </a:br>
            <a:r>
              <a:rPr lang="sv-SE" dirty="0" err="1"/>
              <a:t>obj</a:t>
            </a:r>
            <a:r>
              <a:rPr lang="sv-SE" dirty="0"/>
              <a:t> </a:t>
            </a:r>
            <a:r>
              <a:rPr lang="sv-SE" dirty="0" err="1"/>
              <a:t>instance</a:t>
            </a:r>
            <a:endParaRPr lang="sv-SE" dirty="0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E50A9369-B94A-4F8E-831D-E778692C487B}"/>
              </a:ext>
            </a:extLst>
          </p:cNvPr>
          <p:cNvSpPr/>
          <p:nvPr/>
        </p:nvSpPr>
        <p:spPr>
          <a:xfrm>
            <a:off x="1556954" y="4973080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207C9EC5-D514-4505-ADF4-9461D3BEFABF}"/>
              </a:ext>
            </a:extLst>
          </p:cNvPr>
          <p:cNvSpPr/>
          <p:nvPr/>
        </p:nvSpPr>
        <p:spPr>
          <a:xfrm>
            <a:off x="4355757" y="4973080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AF5BA955-C346-4E16-9AE0-9FBAAF374E56}"/>
              </a:ext>
            </a:extLst>
          </p:cNvPr>
          <p:cNvSpPr/>
          <p:nvPr/>
        </p:nvSpPr>
        <p:spPr>
          <a:xfrm>
            <a:off x="1709354" y="5125480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16892CB3-7CDC-4CEB-9832-FFFD8E084EC7}"/>
              </a:ext>
            </a:extLst>
          </p:cNvPr>
          <p:cNvSpPr/>
          <p:nvPr/>
        </p:nvSpPr>
        <p:spPr>
          <a:xfrm>
            <a:off x="1861754" y="5277880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451690-3897-4D75-AB41-001016C5E0BB}"/>
              </a:ext>
            </a:extLst>
          </p:cNvPr>
          <p:cNvSpPr txBox="1"/>
          <p:nvPr/>
        </p:nvSpPr>
        <p:spPr>
          <a:xfrm>
            <a:off x="159788" y="5150275"/>
            <a:ext cx="141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Class C</a:t>
            </a:r>
            <a:br>
              <a:rPr lang="sv-SE" dirty="0"/>
            </a:br>
            <a:r>
              <a:rPr lang="sv-SE" dirty="0" err="1"/>
              <a:t>obj</a:t>
            </a:r>
            <a:r>
              <a:rPr lang="sv-SE" dirty="0"/>
              <a:t> </a:t>
            </a:r>
            <a:r>
              <a:rPr lang="sv-SE" dirty="0" err="1"/>
              <a:t>instance</a:t>
            </a:r>
            <a:endParaRPr lang="sv-SE" dirty="0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7D92400B-BCFE-4353-B88C-C340461A543E}"/>
              </a:ext>
            </a:extLst>
          </p:cNvPr>
          <p:cNvSpPr/>
          <p:nvPr/>
        </p:nvSpPr>
        <p:spPr>
          <a:xfrm>
            <a:off x="4508157" y="5125480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B07CD652-A053-4DDE-B033-FEC1E38C09AF}"/>
              </a:ext>
            </a:extLst>
          </p:cNvPr>
          <p:cNvSpPr/>
          <p:nvPr/>
        </p:nvSpPr>
        <p:spPr>
          <a:xfrm>
            <a:off x="4660557" y="5277880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CF9414-93F2-4740-BC5A-A9CD9158C13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10466" y="2669060"/>
            <a:ext cx="1328351" cy="37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5456E3-031B-4284-8A42-025DB763CDD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10466" y="2669060"/>
            <a:ext cx="1480751" cy="531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B91056-6AF6-44E0-AE49-ED1818B4ED4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410466" y="2669060"/>
            <a:ext cx="1633151" cy="68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8B1740-2980-4085-BD66-036E9C1B98DF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H="1">
            <a:off x="1940014" y="2669060"/>
            <a:ext cx="1470452" cy="37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6ED912-8806-4227-BF2D-88D121D23CD3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H="1">
            <a:off x="2092414" y="2669060"/>
            <a:ext cx="1318052" cy="531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DE6B8C3-CDA4-4E1C-A960-734F8B428FE6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2244813" y="2669060"/>
            <a:ext cx="1165653" cy="68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DAFDBBC-E817-469A-9ED5-1F9BB6072EF3}"/>
              </a:ext>
            </a:extLst>
          </p:cNvPr>
          <p:cNvSpPr txBox="1"/>
          <p:nvPr/>
        </p:nvSpPr>
        <p:spPr>
          <a:xfrm>
            <a:off x="5590579" y="5150274"/>
            <a:ext cx="141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Class D</a:t>
            </a:r>
            <a:br>
              <a:rPr lang="sv-SE" dirty="0"/>
            </a:br>
            <a:r>
              <a:rPr lang="sv-SE" dirty="0" err="1"/>
              <a:t>obj</a:t>
            </a:r>
            <a:r>
              <a:rPr lang="sv-SE" dirty="0"/>
              <a:t> </a:t>
            </a:r>
            <a:r>
              <a:rPr lang="sv-SE" dirty="0" err="1"/>
              <a:t>instance</a:t>
            </a:r>
            <a:endParaRPr lang="sv-SE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6751568-CD22-45C8-958D-633098316DE7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H="1">
            <a:off x="1940014" y="4324865"/>
            <a:ext cx="304800" cy="648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4B4EAE-230D-44C6-A6A5-683F36E9BE4E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2092414" y="4324865"/>
            <a:ext cx="152400" cy="800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A6F04E0-604F-436C-8BD9-88BEAB3F053D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2233574" y="4324865"/>
            <a:ext cx="11240" cy="953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B81736-D264-4B6C-9071-4307B6A4BADE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4721313" y="4324865"/>
            <a:ext cx="322304" cy="662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A7147DA-2614-4167-95C1-8DBCF2692798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4873713" y="4324865"/>
            <a:ext cx="169904" cy="814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4AE5A8E-8E7B-442D-8C31-8294127FDBAE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5014873" y="4324865"/>
            <a:ext cx="28744" cy="966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5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1484-C63D-4B68-A279-93B4C8C6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88" y="457200"/>
            <a:ext cx="11195600" cy="971550"/>
          </a:xfrm>
        </p:spPr>
        <p:txBody>
          <a:bodyPr anchor="ctr">
            <a:normAutofit/>
          </a:bodyPr>
          <a:lstStyle/>
          <a:p>
            <a:r>
              <a:rPr lang="sv-SE" sz="3600" b="1" dirty="0" err="1"/>
              <a:t>genJMRI</a:t>
            </a:r>
            <a:r>
              <a:rPr lang="sv-SE" sz="3600" b="1" dirty="0"/>
              <a:t> </a:t>
            </a:r>
            <a:r>
              <a:rPr lang="sv-SE" sz="3600" b="1" dirty="0" err="1"/>
              <a:t>High</a:t>
            </a:r>
            <a:r>
              <a:rPr lang="sv-SE" sz="3600" b="1" dirty="0"/>
              <a:t> </a:t>
            </a:r>
            <a:r>
              <a:rPr lang="sv-SE" sz="3600" b="1" dirty="0" err="1"/>
              <a:t>level</a:t>
            </a:r>
            <a:r>
              <a:rPr lang="sv-SE" sz="3600" b="1" dirty="0"/>
              <a:t> MOM </a:t>
            </a:r>
            <a:r>
              <a:rPr lang="sv-SE" sz="3600" b="1" dirty="0" err="1"/>
              <a:t>structure</a:t>
            </a:r>
            <a:r>
              <a:rPr lang="sv-SE" sz="3600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6C9F-E68F-4416-91ED-7F5CAAE8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517" y="683379"/>
            <a:ext cx="3969846" cy="5840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b="1" dirty="0" err="1"/>
              <a:t>High</a:t>
            </a:r>
            <a:r>
              <a:rPr lang="sv-SE" sz="2400" b="1" dirty="0"/>
              <a:t> </a:t>
            </a:r>
            <a:r>
              <a:rPr lang="sv-SE" sz="2400" b="1" dirty="0" err="1"/>
              <a:t>level</a:t>
            </a:r>
            <a:r>
              <a:rPr lang="sv-SE" sz="2400" b="1" dirty="0"/>
              <a:t> XML definition:</a:t>
            </a:r>
          </a:p>
          <a:p>
            <a:pPr marL="0" indent="0">
              <a:buNone/>
            </a:pPr>
            <a:endParaRPr lang="sv-SE" sz="2800" b="1" dirty="0"/>
          </a:p>
          <a:p>
            <a:pPr marL="0" indent="0">
              <a:buNone/>
            </a:pPr>
            <a:endParaRPr lang="sv-SE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A6C9D4-E37F-4356-AFE2-E024EEB8CDAE}"/>
              </a:ext>
            </a:extLst>
          </p:cNvPr>
          <p:cNvSpPr/>
          <p:nvPr/>
        </p:nvSpPr>
        <p:spPr>
          <a:xfrm>
            <a:off x="2634718" y="1334310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topDeoder</a:t>
            </a:r>
            <a:endParaRPr lang="sv-SE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CFEEF1D-48F4-4E5F-BE08-4DBEDC80A594}"/>
              </a:ext>
            </a:extLst>
          </p:cNvPr>
          <p:cNvSpPr/>
          <p:nvPr/>
        </p:nvSpPr>
        <p:spPr>
          <a:xfrm>
            <a:off x="2634718" y="2288915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decoder</a:t>
            </a:r>
            <a:endParaRPr lang="sv-SE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6583EAE-06F3-40FB-9C6D-F6FE99F22EA8}"/>
              </a:ext>
            </a:extLst>
          </p:cNvPr>
          <p:cNvSpPr/>
          <p:nvPr/>
        </p:nvSpPr>
        <p:spPr>
          <a:xfrm>
            <a:off x="1335431" y="3619020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satelite</a:t>
            </a:r>
            <a:br>
              <a:rPr lang="sv-SE" dirty="0"/>
            </a:br>
            <a:r>
              <a:rPr lang="sv-SE" dirty="0"/>
              <a:t>Link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1BF44F3-205E-475F-8855-B4081116DF6C}"/>
              </a:ext>
            </a:extLst>
          </p:cNvPr>
          <p:cNvSpPr/>
          <p:nvPr/>
        </p:nvSpPr>
        <p:spPr>
          <a:xfrm>
            <a:off x="3535835" y="3539863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lightGroup</a:t>
            </a:r>
            <a:br>
              <a:rPr lang="sv-SE" dirty="0"/>
            </a:br>
            <a:r>
              <a:rPr lang="sv-SE" dirty="0"/>
              <a:t>Link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6FB4D7A-5734-4F73-BF65-8589D8AF383F}"/>
              </a:ext>
            </a:extLst>
          </p:cNvPr>
          <p:cNvSpPr/>
          <p:nvPr/>
        </p:nvSpPr>
        <p:spPr>
          <a:xfrm>
            <a:off x="3690178" y="4591139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lightGroup</a:t>
            </a:r>
            <a:endParaRPr lang="sv-SE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B8CC1F2-ED7D-4C61-B1AC-8ABF6B9AD26B}"/>
              </a:ext>
            </a:extLst>
          </p:cNvPr>
          <p:cNvSpPr/>
          <p:nvPr/>
        </p:nvSpPr>
        <p:spPr>
          <a:xfrm>
            <a:off x="1487841" y="4707776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satelite</a:t>
            </a:r>
            <a:endParaRPr lang="sv-SE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327ACD3-467D-43C2-80E4-153D63229C7B}"/>
              </a:ext>
            </a:extLst>
          </p:cNvPr>
          <p:cNvSpPr/>
          <p:nvPr/>
        </p:nvSpPr>
        <p:spPr>
          <a:xfrm>
            <a:off x="293359" y="5970148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sensor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B1405C4-1F1E-4346-9E55-78FC6BE01822}"/>
              </a:ext>
            </a:extLst>
          </p:cNvPr>
          <p:cNvSpPr/>
          <p:nvPr/>
        </p:nvSpPr>
        <p:spPr>
          <a:xfrm>
            <a:off x="3250624" y="6030853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actuator</a:t>
            </a:r>
            <a:endParaRPr lang="sv-SE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5E5B0D-CAFB-4849-865A-BC1C3D788584}"/>
              </a:ext>
            </a:extLst>
          </p:cNvPr>
          <p:cNvCxnSpPr>
            <a:cxnSpLocks/>
            <a:stCxn id="4" idx="2"/>
            <a:endCxn id="38" idx="0"/>
          </p:cNvCxnSpPr>
          <p:nvPr/>
        </p:nvCxnSpPr>
        <p:spPr>
          <a:xfrm>
            <a:off x="3270149" y="2076775"/>
            <a:ext cx="0" cy="212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EAD611-57E4-4DFB-831E-D70A187DC1D5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 flipH="1">
            <a:off x="1970862" y="3336180"/>
            <a:ext cx="1604087" cy="282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F70749F-B15B-4E81-AE5A-3BBEDAF8D8F2}"/>
              </a:ext>
            </a:extLst>
          </p:cNvPr>
          <p:cNvCxnSpPr>
            <a:cxnSpLocks/>
            <a:stCxn id="22" idx="2"/>
            <a:endCxn id="42" idx="0"/>
          </p:cNvCxnSpPr>
          <p:nvPr/>
        </p:nvCxnSpPr>
        <p:spPr>
          <a:xfrm>
            <a:off x="3574949" y="3336180"/>
            <a:ext cx="596317" cy="203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5188164-46AC-43EB-B2C8-3837FB5D3D42}"/>
              </a:ext>
            </a:extLst>
          </p:cNvPr>
          <p:cNvCxnSpPr>
            <a:cxnSpLocks/>
            <a:stCxn id="48" idx="0"/>
            <a:endCxn id="37" idx="2"/>
          </p:cNvCxnSpPr>
          <p:nvPr/>
        </p:nvCxnSpPr>
        <p:spPr>
          <a:xfrm flipH="1" flipV="1">
            <a:off x="2123262" y="4513885"/>
            <a:ext cx="10" cy="193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EAEA1AE-CB09-467B-BE9C-8DCBD2B1993B}"/>
              </a:ext>
            </a:extLst>
          </p:cNvPr>
          <p:cNvCxnSpPr>
            <a:cxnSpLocks/>
            <a:stCxn id="29" idx="2"/>
            <a:endCxn id="46" idx="0"/>
          </p:cNvCxnSpPr>
          <p:nvPr/>
        </p:nvCxnSpPr>
        <p:spPr>
          <a:xfrm>
            <a:off x="4323666" y="4434728"/>
            <a:ext cx="1943" cy="156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1804C0B-4335-467F-950E-862223D9F2F5}"/>
              </a:ext>
            </a:extLst>
          </p:cNvPr>
          <p:cNvSpPr/>
          <p:nvPr/>
        </p:nvSpPr>
        <p:spPr>
          <a:xfrm>
            <a:off x="5733129" y="3702276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lightGroup</a:t>
            </a:r>
            <a:br>
              <a:rPr lang="sv-SE" dirty="0"/>
            </a:br>
            <a:r>
              <a:rPr lang="sv-SE" dirty="0"/>
              <a:t>definitions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E755D0-88C0-440B-931E-FC5454DF61F1}"/>
              </a:ext>
            </a:extLst>
          </p:cNvPr>
          <p:cNvCxnSpPr>
            <a:cxnSpLocks/>
            <a:stCxn id="65" idx="1"/>
            <a:endCxn id="29" idx="3"/>
          </p:cNvCxnSpPr>
          <p:nvPr/>
        </p:nvCxnSpPr>
        <p:spPr>
          <a:xfrm flipH="1" flipV="1">
            <a:off x="4959096" y="4063496"/>
            <a:ext cx="774033" cy="10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6F61FF3-6A5D-42D6-ADFC-923350F58EEA}"/>
              </a:ext>
            </a:extLst>
          </p:cNvPr>
          <p:cNvSpPr/>
          <p:nvPr/>
        </p:nvSpPr>
        <p:spPr>
          <a:xfrm>
            <a:off x="2787118" y="2441315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decoder</a:t>
            </a:r>
            <a:endParaRPr lang="sv-SE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9980E4-0851-4793-AE68-43C22B0C2C95}"/>
              </a:ext>
            </a:extLst>
          </p:cNvPr>
          <p:cNvSpPr/>
          <p:nvPr/>
        </p:nvSpPr>
        <p:spPr>
          <a:xfrm>
            <a:off x="2939518" y="2593715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decoder</a:t>
            </a:r>
            <a:endParaRPr lang="sv-SE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91A7C6A-52A5-485F-AE16-7E9987EAEE4F}"/>
              </a:ext>
            </a:extLst>
          </p:cNvPr>
          <p:cNvSpPr/>
          <p:nvPr/>
        </p:nvSpPr>
        <p:spPr>
          <a:xfrm>
            <a:off x="3688235" y="3692263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lightGroup</a:t>
            </a:r>
            <a:br>
              <a:rPr lang="sv-SE" dirty="0"/>
            </a:br>
            <a:r>
              <a:rPr lang="sv-SE" dirty="0"/>
              <a:t>Link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03C9D8E-BAE3-41B9-8AE2-8B1391099F11}"/>
              </a:ext>
            </a:extLst>
          </p:cNvPr>
          <p:cNvSpPr/>
          <p:nvPr/>
        </p:nvSpPr>
        <p:spPr>
          <a:xfrm>
            <a:off x="3842578" y="4743539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lightGroup</a:t>
            </a:r>
            <a:endParaRPr lang="sv-SE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05C38DC-A490-4104-AFFD-67EEB0795066}"/>
              </a:ext>
            </a:extLst>
          </p:cNvPr>
          <p:cNvSpPr/>
          <p:nvPr/>
        </p:nvSpPr>
        <p:spPr>
          <a:xfrm>
            <a:off x="3994978" y="4895939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lightGroup</a:t>
            </a:r>
            <a:endParaRPr lang="sv-SE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CD1515D-E3B3-4230-9BAB-8E2420C1C11E}"/>
              </a:ext>
            </a:extLst>
          </p:cNvPr>
          <p:cNvSpPr/>
          <p:nvPr/>
        </p:nvSpPr>
        <p:spPr>
          <a:xfrm>
            <a:off x="4147378" y="5048339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lightGroup</a:t>
            </a:r>
            <a:endParaRPr lang="sv-SE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7968D66-E17E-4125-A052-2E95DC382777}"/>
              </a:ext>
            </a:extLst>
          </p:cNvPr>
          <p:cNvSpPr/>
          <p:nvPr/>
        </p:nvSpPr>
        <p:spPr>
          <a:xfrm>
            <a:off x="1487831" y="3771420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satelite</a:t>
            </a:r>
            <a:br>
              <a:rPr lang="sv-SE" dirty="0"/>
            </a:br>
            <a:r>
              <a:rPr lang="sv-SE" dirty="0"/>
              <a:t>Link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CB974C5-EBC2-412A-B3BC-4B3F04ED52F7}"/>
              </a:ext>
            </a:extLst>
          </p:cNvPr>
          <p:cNvSpPr/>
          <p:nvPr/>
        </p:nvSpPr>
        <p:spPr>
          <a:xfrm>
            <a:off x="5885529" y="3854676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lightGroup</a:t>
            </a:r>
            <a:br>
              <a:rPr lang="sv-SE" dirty="0"/>
            </a:br>
            <a:r>
              <a:rPr lang="sv-SE" dirty="0"/>
              <a:t>definitions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457120E-AE01-48C6-BA38-BE097E4D7132}"/>
              </a:ext>
            </a:extLst>
          </p:cNvPr>
          <p:cNvSpPr/>
          <p:nvPr/>
        </p:nvSpPr>
        <p:spPr>
          <a:xfrm>
            <a:off x="1640241" y="4860176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satelite</a:t>
            </a:r>
            <a:endParaRPr lang="sv-SE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D3CA995-A8FA-47CB-954B-D825864EE06A}"/>
              </a:ext>
            </a:extLst>
          </p:cNvPr>
          <p:cNvSpPr/>
          <p:nvPr/>
        </p:nvSpPr>
        <p:spPr>
          <a:xfrm>
            <a:off x="1792641" y="5012576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satelite</a:t>
            </a:r>
            <a:endParaRPr lang="sv-SE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22B8CD8-F064-4D75-92E4-9C1C720DA1CF}"/>
              </a:ext>
            </a:extLst>
          </p:cNvPr>
          <p:cNvSpPr/>
          <p:nvPr/>
        </p:nvSpPr>
        <p:spPr>
          <a:xfrm>
            <a:off x="1945041" y="5164976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satelite</a:t>
            </a:r>
            <a:endParaRPr lang="sv-SE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1E2B2A6-C1FF-4B1B-93D1-7FD1AA69362A}"/>
              </a:ext>
            </a:extLst>
          </p:cNvPr>
          <p:cNvSpPr/>
          <p:nvPr/>
        </p:nvSpPr>
        <p:spPr>
          <a:xfrm>
            <a:off x="445759" y="6122548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sensor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95D2C52-0070-463A-94BB-1CC91BE8BFF7}"/>
              </a:ext>
            </a:extLst>
          </p:cNvPr>
          <p:cNvSpPr/>
          <p:nvPr/>
        </p:nvSpPr>
        <p:spPr>
          <a:xfrm>
            <a:off x="598159" y="6274948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sensor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09FA0A1-4FD9-4122-9A62-BCC1A2BF64FB}"/>
              </a:ext>
            </a:extLst>
          </p:cNvPr>
          <p:cNvSpPr/>
          <p:nvPr/>
        </p:nvSpPr>
        <p:spPr>
          <a:xfrm>
            <a:off x="750559" y="6427348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sensor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98E2AE9-67EB-4A16-BED6-6274E7ABE3ED}"/>
              </a:ext>
            </a:extLst>
          </p:cNvPr>
          <p:cNvSpPr/>
          <p:nvPr/>
        </p:nvSpPr>
        <p:spPr>
          <a:xfrm>
            <a:off x="3403024" y="6183253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actuator</a:t>
            </a:r>
            <a:endParaRPr lang="sv-SE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32600C4-56D7-4D8B-808C-8F345A7693E7}"/>
              </a:ext>
            </a:extLst>
          </p:cNvPr>
          <p:cNvSpPr/>
          <p:nvPr/>
        </p:nvSpPr>
        <p:spPr>
          <a:xfrm>
            <a:off x="3555424" y="6335653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actuator</a:t>
            </a:r>
            <a:endParaRPr lang="sv-SE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0B04510-FF8B-4A49-82F0-281C796F88C9}"/>
              </a:ext>
            </a:extLst>
          </p:cNvPr>
          <p:cNvSpPr/>
          <p:nvPr/>
        </p:nvSpPr>
        <p:spPr>
          <a:xfrm>
            <a:off x="3707824" y="6488053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actuator</a:t>
            </a:r>
            <a:endParaRPr lang="sv-SE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73D56B-29F4-441F-BE8D-E89BF3F0B6C3}"/>
              </a:ext>
            </a:extLst>
          </p:cNvPr>
          <p:cNvCxnSpPr>
            <a:cxnSpLocks/>
            <a:stCxn id="72" idx="0"/>
            <a:endCxn id="45" idx="2"/>
          </p:cNvCxnSpPr>
          <p:nvPr/>
        </p:nvCxnSpPr>
        <p:spPr>
          <a:xfrm flipV="1">
            <a:off x="1385990" y="5907441"/>
            <a:ext cx="1194482" cy="519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019074C-1F07-4ED0-8809-32B0977CB750}"/>
              </a:ext>
            </a:extLst>
          </p:cNvPr>
          <p:cNvCxnSpPr>
            <a:cxnSpLocks/>
            <a:stCxn id="75" idx="0"/>
            <a:endCxn id="45" idx="2"/>
          </p:cNvCxnSpPr>
          <p:nvPr/>
        </p:nvCxnSpPr>
        <p:spPr>
          <a:xfrm flipH="1" flipV="1">
            <a:off x="2580472" y="5907441"/>
            <a:ext cx="1762783" cy="580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899B8332-3480-4663-8FF7-9BFB02233DA1}"/>
              </a:ext>
            </a:extLst>
          </p:cNvPr>
          <p:cNvSpPr/>
          <p:nvPr/>
        </p:nvSpPr>
        <p:spPr>
          <a:xfrm>
            <a:off x="5728198" y="2288914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/>
              <a:t>Model</a:t>
            </a:r>
            <a:r>
              <a:rPr lang="sv-SE" sz="1100" dirty="0"/>
              <a:t> </a:t>
            </a:r>
            <a:r>
              <a:rPr lang="sv-SE" sz="1100" dirty="0" err="1"/>
              <a:t>extentions</a:t>
            </a:r>
            <a:br>
              <a:rPr lang="sv-SE" sz="1100" dirty="0"/>
            </a:br>
            <a:r>
              <a:rPr lang="sv-SE" sz="1100" dirty="0" err="1"/>
              <a:t>E.g</a:t>
            </a:r>
            <a:r>
              <a:rPr lang="sv-SE" sz="1100" dirty="0"/>
              <a:t>. 3D sound rendering, etc.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9FA3B43-5D0C-4B7D-9008-D6E0772CB611}"/>
              </a:ext>
            </a:extLst>
          </p:cNvPr>
          <p:cNvSpPr/>
          <p:nvPr/>
        </p:nvSpPr>
        <p:spPr>
          <a:xfrm>
            <a:off x="5880598" y="2441314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/>
              <a:t>Model</a:t>
            </a:r>
            <a:r>
              <a:rPr lang="sv-SE" sz="1100" dirty="0"/>
              <a:t> </a:t>
            </a:r>
            <a:r>
              <a:rPr lang="sv-SE" sz="1100" dirty="0" err="1"/>
              <a:t>extentions</a:t>
            </a:r>
            <a:br>
              <a:rPr lang="sv-SE" sz="1100" dirty="0"/>
            </a:br>
            <a:r>
              <a:rPr lang="sv-SE" sz="1100" dirty="0" err="1"/>
              <a:t>E.g</a:t>
            </a:r>
            <a:r>
              <a:rPr lang="sv-SE" sz="1100" dirty="0"/>
              <a:t>. 3D sound rendering, etc.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E4772EC-695E-48CA-8390-4A605D40C304}"/>
              </a:ext>
            </a:extLst>
          </p:cNvPr>
          <p:cNvSpPr/>
          <p:nvPr/>
        </p:nvSpPr>
        <p:spPr>
          <a:xfrm>
            <a:off x="6032998" y="2593714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/>
              <a:t>Model</a:t>
            </a:r>
            <a:r>
              <a:rPr lang="sv-SE" sz="1100" dirty="0"/>
              <a:t> </a:t>
            </a:r>
            <a:r>
              <a:rPr lang="sv-SE" sz="1100" dirty="0" err="1"/>
              <a:t>extentions</a:t>
            </a:r>
            <a:br>
              <a:rPr lang="sv-SE" sz="1100" dirty="0"/>
            </a:br>
            <a:r>
              <a:rPr lang="sv-SE" sz="1100" dirty="0" err="1"/>
              <a:t>E.g</a:t>
            </a:r>
            <a:r>
              <a:rPr lang="sv-SE" sz="1100" dirty="0"/>
              <a:t>. 3D sound rendering, etc.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6FD656-5E0A-4937-A68F-50400C44EB3F}"/>
              </a:ext>
            </a:extLst>
          </p:cNvPr>
          <p:cNvCxnSpPr>
            <a:stCxn id="22" idx="3"/>
            <a:endCxn id="79" idx="1"/>
          </p:cNvCxnSpPr>
          <p:nvPr/>
        </p:nvCxnSpPr>
        <p:spPr>
          <a:xfrm flipV="1">
            <a:off x="4210379" y="2964947"/>
            <a:ext cx="18226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75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1484-C63D-4B68-A279-93B4C8C6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73" y="457200"/>
            <a:ext cx="11107415" cy="9715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3600" b="1" dirty="0" err="1"/>
              <a:t>genJMRI</a:t>
            </a:r>
            <a:r>
              <a:rPr lang="sv-SE" sz="3600" b="1" dirty="0"/>
              <a:t> </a:t>
            </a:r>
            <a:r>
              <a:rPr lang="sv-SE" sz="3600" b="1" dirty="0" err="1"/>
              <a:t>Inheritance</a:t>
            </a:r>
            <a:r>
              <a:rPr lang="sv-SE" sz="3600" b="1" dirty="0"/>
              <a:t> </a:t>
            </a:r>
            <a:r>
              <a:rPr lang="sv-SE" sz="3600" b="1" dirty="0" err="1"/>
              <a:t>model</a:t>
            </a:r>
            <a:endParaRPr lang="sv-S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6C9F-E68F-4416-91ED-7F5CAAE8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346" y="852407"/>
            <a:ext cx="4139042" cy="5548393"/>
          </a:xfrm>
        </p:spPr>
        <p:txBody>
          <a:bodyPr>
            <a:normAutofit fontScale="85000" lnSpcReduction="20000"/>
          </a:bodyPr>
          <a:lstStyle/>
          <a:p>
            <a:pPr marL="92075" indent="0">
              <a:buNone/>
            </a:pPr>
            <a:r>
              <a:rPr lang="sv-SE" sz="2800" b="1" dirty="0" err="1"/>
              <a:t>genJMI</a:t>
            </a:r>
            <a:r>
              <a:rPr lang="sv-SE" sz="2800" b="1" dirty="0"/>
              <a:t> </a:t>
            </a:r>
            <a:r>
              <a:rPr lang="sv-SE" sz="2800" b="1" dirty="0" err="1"/>
              <a:t>inheritance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  <a:p>
            <a:pPr marL="449263" indent="-357188">
              <a:buFont typeface="Wingdings" panose="05000000000000000000" pitchFamily="2" charset="2"/>
              <a:buChar char="Ø"/>
            </a:pPr>
            <a:r>
              <a:rPr lang="sv-SE" sz="2200" dirty="0"/>
              <a:t>GUI – operating on the </a:t>
            </a:r>
            <a:r>
              <a:rPr lang="sv-SE" sz="2200" dirty="0" err="1"/>
              <a:t>class</a:t>
            </a:r>
            <a:r>
              <a:rPr lang="sv-SE" sz="2200" dirty="0"/>
              <a:t> </a:t>
            </a:r>
            <a:r>
              <a:rPr lang="sv-SE" sz="2200" dirty="0" err="1"/>
              <a:t>instance</a:t>
            </a:r>
            <a:r>
              <a:rPr lang="sv-SE" sz="2200" dirty="0"/>
              <a:t> for </a:t>
            </a:r>
            <a:r>
              <a:rPr lang="sv-SE" sz="2200" dirty="0" err="1"/>
              <a:t>configuration</a:t>
            </a:r>
            <a:r>
              <a:rPr lang="sv-SE" sz="2200" dirty="0"/>
              <a:t> or </a:t>
            </a:r>
            <a:r>
              <a:rPr lang="sv-SE" sz="2200" dirty="0" err="1"/>
              <a:t>creating</a:t>
            </a:r>
            <a:r>
              <a:rPr lang="sv-SE" sz="2200" dirty="0"/>
              <a:t> </a:t>
            </a:r>
            <a:r>
              <a:rPr lang="sv-SE" sz="2200" dirty="0" err="1"/>
              <a:t>child</a:t>
            </a:r>
            <a:r>
              <a:rPr lang="sv-SE" sz="2200" dirty="0"/>
              <a:t> </a:t>
            </a:r>
            <a:r>
              <a:rPr lang="sv-SE" sz="2200" dirty="0" err="1"/>
              <a:t>objects</a:t>
            </a:r>
            <a:endParaRPr lang="sv-SE" sz="2200" dirty="0"/>
          </a:p>
          <a:p>
            <a:pPr marL="449263" indent="-357188">
              <a:buFont typeface="Wingdings" panose="05000000000000000000" pitchFamily="2" charset="2"/>
              <a:buChar char="Ø"/>
            </a:pPr>
            <a:r>
              <a:rPr lang="sv-SE" sz="2200" dirty="0"/>
              <a:t>CLI – operating on the </a:t>
            </a:r>
            <a:r>
              <a:rPr lang="sv-SE" sz="2200" dirty="0" err="1"/>
              <a:t>class</a:t>
            </a:r>
            <a:r>
              <a:rPr lang="sv-SE" sz="2200" dirty="0"/>
              <a:t> </a:t>
            </a:r>
            <a:r>
              <a:rPr lang="sv-SE" sz="2200" dirty="0" err="1"/>
              <a:t>instance</a:t>
            </a:r>
            <a:r>
              <a:rPr lang="sv-SE" sz="2200" dirty="0"/>
              <a:t> for </a:t>
            </a:r>
            <a:r>
              <a:rPr lang="sv-SE" sz="2200" dirty="0" err="1"/>
              <a:t>configuration</a:t>
            </a:r>
            <a:r>
              <a:rPr lang="sv-SE" sz="2200" dirty="0"/>
              <a:t> or </a:t>
            </a:r>
            <a:r>
              <a:rPr lang="sv-SE" sz="2200" dirty="0" err="1"/>
              <a:t>creating</a:t>
            </a:r>
            <a:r>
              <a:rPr lang="sv-SE" sz="2200" dirty="0"/>
              <a:t> </a:t>
            </a:r>
            <a:r>
              <a:rPr lang="sv-SE" sz="2200" dirty="0" err="1"/>
              <a:t>child</a:t>
            </a:r>
            <a:r>
              <a:rPr lang="sv-SE" sz="2200" dirty="0"/>
              <a:t> </a:t>
            </a:r>
            <a:r>
              <a:rPr lang="sv-SE" sz="2200" dirty="0" err="1"/>
              <a:t>objects</a:t>
            </a:r>
            <a:endParaRPr lang="sv-SE" sz="2200" dirty="0"/>
          </a:p>
          <a:p>
            <a:pPr marL="449263" indent="-357188">
              <a:buFont typeface="Wingdings" panose="05000000000000000000" pitchFamily="2" charset="2"/>
              <a:buChar char="Ø"/>
            </a:pPr>
            <a:r>
              <a:rPr lang="sv-SE" sz="2200" dirty="0" err="1"/>
              <a:t>SystemState</a:t>
            </a:r>
            <a:r>
              <a:rPr lang="sv-SE" sz="2200" dirty="0"/>
              <a:t> – </a:t>
            </a:r>
            <a:r>
              <a:rPr lang="sv-SE" sz="2200" dirty="0" err="1"/>
              <a:t>providing</a:t>
            </a:r>
            <a:r>
              <a:rPr lang="sv-SE" sz="2200" dirty="0"/>
              <a:t> a system </a:t>
            </a:r>
            <a:r>
              <a:rPr lang="sv-SE" sz="2200" dirty="0" err="1"/>
              <a:t>consolidated</a:t>
            </a:r>
            <a:r>
              <a:rPr lang="sv-SE" sz="2200" dirty="0"/>
              <a:t> </a:t>
            </a:r>
            <a:r>
              <a:rPr lang="sv-SE" sz="2200" dirty="0" err="1"/>
              <a:t>view</a:t>
            </a:r>
            <a:r>
              <a:rPr lang="sv-SE" sz="2200" dirty="0"/>
              <a:t> on </a:t>
            </a:r>
            <a:r>
              <a:rPr lang="sv-SE" sz="2200" dirty="0" err="1"/>
              <a:t>object</a:t>
            </a:r>
            <a:r>
              <a:rPr lang="sv-SE" sz="2200" dirty="0"/>
              <a:t> administrative- and </a:t>
            </a:r>
            <a:r>
              <a:rPr lang="sv-SE" sz="2200" dirty="0" err="1"/>
              <a:t>operational</a:t>
            </a:r>
            <a:r>
              <a:rPr lang="sv-SE" sz="2200" dirty="0"/>
              <a:t> </a:t>
            </a:r>
            <a:r>
              <a:rPr lang="sv-SE" sz="2200" dirty="0" err="1"/>
              <a:t>sysstem</a:t>
            </a:r>
            <a:r>
              <a:rPr lang="sv-SE" sz="2200" dirty="0"/>
              <a:t> </a:t>
            </a:r>
            <a:r>
              <a:rPr lang="sv-SE" sz="2200" dirty="0" err="1"/>
              <a:t>states</a:t>
            </a:r>
            <a:endParaRPr lang="sv-SE" sz="2200" dirty="0"/>
          </a:p>
          <a:p>
            <a:pPr marL="92075" indent="0">
              <a:buNone/>
            </a:pPr>
            <a:r>
              <a:rPr lang="sv-SE" sz="2800" b="1" dirty="0"/>
              <a:t>Not </a:t>
            </a:r>
            <a:r>
              <a:rPr lang="sv-SE" sz="2800" b="1" dirty="0" err="1"/>
              <a:t>inherited</a:t>
            </a:r>
            <a:r>
              <a:rPr lang="sv-SE" sz="2800" b="1" dirty="0"/>
              <a:t> </a:t>
            </a:r>
            <a:r>
              <a:rPr lang="sv-SE" sz="2800" b="1" dirty="0" err="1"/>
              <a:t>classes</a:t>
            </a:r>
            <a:r>
              <a:rPr lang="sv-SE" sz="2800" b="1" dirty="0"/>
              <a:t>, </a:t>
            </a:r>
            <a:r>
              <a:rPr lang="sv-SE" sz="2800" b="1" dirty="0" err="1"/>
              <a:t>but</a:t>
            </a:r>
            <a:r>
              <a:rPr lang="sv-SE" sz="2800" b="1" dirty="0"/>
              <a:t> </a:t>
            </a:r>
            <a:r>
              <a:rPr lang="sv-SE" sz="2800" b="1" dirty="0" err="1"/>
              <a:t>peer</a:t>
            </a:r>
            <a:r>
              <a:rPr lang="sv-SE" sz="2800" b="1" dirty="0"/>
              <a:t> </a:t>
            </a:r>
            <a:r>
              <a:rPr lang="sv-SE" sz="2800" b="1" dirty="0" err="1"/>
              <a:t>objects</a:t>
            </a:r>
            <a:endParaRPr lang="sv-SE" sz="2800" b="1" dirty="0"/>
          </a:p>
          <a:p>
            <a:pPr marL="449263" indent="-357188">
              <a:buFont typeface="Wingdings" panose="05000000000000000000" pitchFamily="2" charset="2"/>
              <a:buChar char="Ø"/>
            </a:pPr>
            <a:r>
              <a:rPr lang="sv-SE" sz="2200" dirty="0" err="1"/>
              <a:t>Primary</a:t>
            </a:r>
            <a:r>
              <a:rPr lang="sv-SE" sz="2200" dirty="0"/>
              <a:t> Data </a:t>
            </a:r>
            <a:r>
              <a:rPr lang="sv-SE" sz="2200" dirty="0" err="1"/>
              <a:t>model</a:t>
            </a:r>
            <a:r>
              <a:rPr lang="sv-SE" sz="2200" dirty="0"/>
              <a:t> set, holding the operating </a:t>
            </a:r>
            <a:r>
              <a:rPr lang="sv-SE" sz="2200" dirty="0" err="1"/>
              <a:t>configuration</a:t>
            </a:r>
            <a:r>
              <a:rPr lang="sv-SE" sz="2200" dirty="0"/>
              <a:t>.</a:t>
            </a:r>
          </a:p>
          <a:p>
            <a:pPr marL="449263" indent="-357188">
              <a:buFont typeface="Wingdings" panose="05000000000000000000" pitchFamily="2" charset="2"/>
              <a:buChar char="Ø"/>
            </a:pPr>
            <a:r>
              <a:rPr lang="sv-SE" sz="2200" dirty="0" err="1"/>
              <a:t>Secondary</a:t>
            </a:r>
            <a:r>
              <a:rPr lang="sv-SE" sz="2200" dirty="0"/>
              <a:t> data-set, holding </a:t>
            </a:r>
            <a:r>
              <a:rPr lang="sv-SE" sz="2200" dirty="0" err="1"/>
              <a:t>candidate</a:t>
            </a:r>
            <a:r>
              <a:rPr lang="sv-SE" sz="2200" dirty="0"/>
              <a:t> </a:t>
            </a:r>
            <a:r>
              <a:rPr lang="sv-SE" sz="2200" dirty="0" err="1"/>
              <a:t>configurations</a:t>
            </a:r>
            <a:r>
              <a:rPr lang="sv-SE" sz="2200" dirty="0"/>
              <a:t>, an </a:t>
            </a:r>
            <a:r>
              <a:rPr lang="sv-SE" sz="2200" dirty="0" err="1"/>
              <a:t>object</a:t>
            </a:r>
            <a:r>
              <a:rPr lang="sv-SE" sz="2200" dirty="0"/>
              <a:t> </a:t>
            </a:r>
            <a:r>
              <a:rPr lang="sv-SE" sz="2200" dirty="0" err="1"/>
              <a:t>instace</a:t>
            </a:r>
            <a:r>
              <a:rPr lang="sv-SE" sz="2200" dirty="0"/>
              <a:t> copy </a:t>
            </a:r>
            <a:r>
              <a:rPr lang="sv-SE" sz="2200" dirty="0" err="1"/>
              <a:t>of</a:t>
            </a:r>
            <a:r>
              <a:rPr lang="sv-SE" sz="2200" dirty="0"/>
              <a:t> the </a:t>
            </a:r>
            <a:r>
              <a:rPr lang="sv-SE" sz="2200" dirty="0" err="1"/>
              <a:t>primary</a:t>
            </a:r>
            <a:r>
              <a:rPr lang="sv-SE" sz="2200" dirty="0"/>
              <a:t> data-</a:t>
            </a:r>
            <a:r>
              <a:rPr lang="sv-SE" sz="2200" dirty="0" err="1"/>
              <a:t>model</a:t>
            </a:r>
            <a:r>
              <a:rPr lang="sv-SE" sz="2200" dirty="0"/>
              <a:t> it </a:t>
            </a:r>
            <a:r>
              <a:rPr lang="sv-SE" sz="2200" dirty="0" err="1"/>
              <a:t>self</a:t>
            </a:r>
            <a:endParaRPr lang="sv-SE" sz="2200" dirty="0"/>
          </a:p>
          <a:p>
            <a:pPr marL="449263" indent="0">
              <a:buNone/>
              <a:tabLst>
                <a:tab pos="449263" algn="l"/>
              </a:tabLst>
            </a:pPr>
            <a:r>
              <a:rPr lang="sv-SE" sz="2400" b="1" dirty="0" err="1"/>
              <a:t>Can</a:t>
            </a:r>
            <a:r>
              <a:rPr lang="sv-SE" sz="2400" b="1" dirty="0"/>
              <a:t> </a:t>
            </a:r>
            <a:r>
              <a:rPr lang="sv-SE" sz="2400" b="1" dirty="0" err="1"/>
              <a:t>we</a:t>
            </a:r>
            <a:r>
              <a:rPr lang="sv-SE" sz="2400" b="1" dirty="0"/>
              <a:t> make the data </a:t>
            </a:r>
            <a:r>
              <a:rPr lang="sv-SE" sz="2400" b="1" dirty="0" err="1"/>
              <a:t>model</a:t>
            </a:r>
            <a:r>
              <a:rPr lang="sv-SE" sz="2400" b="1" dirty="0"/>
              <a:t> </a:t>
            </a:r>
            <a:r>
              <a:rPr lang="sv-SE" sz="2400" b="1" dirty="0" err="1"/>
              <a:t>class</a:t>
            </a:r>
            <a:r>
              <a:rPr lang="sv-SE" sz="2400" b="1" dirty="0"/>
              <a:t> </a:t>
            </a:r>
            <a:r>
              <a:rPr lang="sv-SE" sz="2400" b="1" dirty="0" err="1"/>
              <a:t>inheritable</a:t>
            </a:r>
            <a:r>
              <a:rPr lang="sv-SE" sz="2400" b="1" dirty="0"/>
              <a:t>?</a:t>
            </a:r>
          </a:p>
          <a:p>
            <a:pPr marL="542925" lvl="1" indent="-357188">
              <a:buFont typeface="Wingdings" panose="05000000000000000000" pitchFamily="2" charset="2"/>
              <a:buChar char="Ø"/>
            </a:pPr>
            <a:endParaRPr lang="sv-SE" sz="1600" dirty="0"/>
          </a:p>
          <a:p>
            <a:pPr lvl="1"/>
            <a:endParaRPr lang="sv-SE" sz="2000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32E11236-41AA-440D-9B11-C56651C2821F}"/>
              </a:ext>
            </a:extLst>
          </p:cNvPr>
          <p:cNvSpPr/>
          <p:nvPr/>
        </p:nvSpPr>
        <p:spPr>
          <a:xfrm>
            <a:off x="3319903" y="3841551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0D4AB-5683-49A6-B029-FC54A81FA1B6}"/>
              </a:ext>
            </a:extLst>
          </p:cNvPr>
          <p:cNvSpPr txBox="1"/>
          <p:nvPr/>
        </p:nvSpPr>
        <p:spPr>
          <a:xfrm>
            <a:off x="4331110" y="4095311"/>
            <a:ext cx="231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Class X </a:t>
            </a:r>
            <a:r>
              <a:rPr lang="sv-SE" dirty="0" err="1"/>
              <a:t>obj</a:t>
            </a:r>
            <a:r>
              <a:rPr lang="sv-SE" dirty="0"/>
              <a:t> </a:t>
            </a:r>
            <a:r>
              <a:rPr lang="sv-SE" dirty="0" err="1"/>
              <a:t>instance</a:t>
            </a:r>
            <a:endParaRPr lang="sv-SE" dirty="0"/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E2E26D1A-042A-4886-80DC-25C9C9601CFE}"/>
              </a:ext>
            </a:extLst>
          </p:cNvPr>
          <p:cNvSpPr/>
          <p:nvPr/>
        </p:nvSpPr>
        <p:spPr>
          <a:xfrm>
            <a:off x="2156326" y="2324521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8EF246-5F3E-445F-8CBF-ABBC4CEF4219}"/>
              </a:ext>
            </a:extLst>
          </p:cNvPr>
          <p:cNvSpPr txBox="1"/>
          <p:nvPr/>
        </p:nvSpPr>
        <p:spPr>
          <a:xfrm>
            <a:off x="2278370" y="1970687"/>
            <a:ext cx="64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GUI</a:t>
            </a: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E3360DA2-4374-4119-9CE5-49C9C9B105E7}"/>
              </a:ext>
            </a:extLst>
          </p:cNvPr>
          <p:cNvSpPr/>
          <p:nvPr/>
        </p:nvSpPr>
        <p:spPr>
          <a:xfrm>
            <a:off x="3321733" y="2324521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CF9CAA-3B07-4452-B77F-3EEBBF06A911}"/>
              </a:ext>
            </a:extLst>
          </p:cNvPr>
          <p:cNvSpPr txBox="1"/>
          <p:nvPr/>
        </p:nvSpPr>
        <p:spPr>
          <a:xfrm>
            <a:off x="3442056" y="1955189"/>
            <a:ext cx="64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CLI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BCDBA0-14C4-4E51-A4B7-2A81085FDBC7}"/>
              </a:ext>
            </a:extLst>
          </p:cNvPr>
          <p:cNvCxnSpPr>
            <a:cxnSpLocks/>
            <a:stCxn id="40" idx="4"/>
            <a:endCxn id="46" idx="2"/>
          </p:cNvCxnSpPr>
          <p:nvPr/>
        </p:nvCxnSpPr>
        <p:spPr>
          <a:xfrm flipH="1" flipV="1">
            <a:off x="1021547" y="4323057"/>
            <a:ext cx="1915297" cy="6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ylinder 39">
            <a:extLst>
              <a:ext uri="{FF2B5EF4-FFF2-40B4-BE49-F238E27FC236}">
                <a16:creationId xmlns:a16="http://schemas.microsoft.com/office/drawing/2014/main" id="{9E0A55E6-CA41-49B2-8D0C-E1496B64D77B}"/>
              </a:ext>
            </a:extLst>
          </p:cNvPr>
          <p:cNvSpPr/>
          <p:nvPr/>
        </p:nvSpPr>
        <p:spPr>
          <a:xfrm>
            <a:off x="2170725" y="3843838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4AB8E6-E173-4D0D-8D95-3982CADEDAC7}"/>
              </a:ext>
            </a:extLst>
          </p:cNvPr>
          <p:cNvSpPr txBox="1"/>
          <p:nvPr/>
        </p:nvSpPr>
        <p:spPr>
          <a:xfrm>
            <a:off x="1908619" y="4901490"/>
            <a:ext cx="1261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Primary</a:t>
            </a:r>
            <a:br>
              <a:rPr lang="sv-SE" dirty="0"/>
            </a:br>
            <a:r>
              <a:rPr lang="sv-SE" dirty="0"/>
              <a:t>Data</a:t>
            </a:r>
            <a:br>
              <a:rPr lang="sv-SE" dirty="0"/>
            </a:br>
            <a:r>
              <a:rPr lang="sv-SE" dirty="0" err="1"/>
              <a:t>model</a:t>
            </a:r>
            <a:r>
              <a:rPr lang="sv-SE" dirty="0"/>
              <a:t> set</a:t>
            </a:r>
          </a:p>
        </p:txBody>
      </p:sp>
      <p:sp>
        <p:nvSpPr>
          <p:cNvPr id="46" name="Cylinder 45">
            <a:extLst>
              <a:ext uri="{FF2B5EF4-FFF2-40B4-BE49-F238E27FC236}">
                <a16:creationId xmlns:a16="http://schemas.microsoft.com/office/drawing/2014/main" id="{CAFDB411-C87E-426E-ACF7-F2D1C907ED36}"/>
              </a:ext>
            </a:extLst>
          </p:cNvPr>
          <p:cNvSpPr/>
          <p:nvPr/>
        </p:nvSpPr>
        <p:spPr>
          <a:xfrm>
            <a:off x="1021547" y="3837282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38DE7A-2CB5-4CEB-9388-1342E13333A4}"/>
              </a:ext>
            </a:extLst>
          </p:cNvPr>
          <p:cNvSpPr txBox="1"/>
          <p:nvPr/>
        </p:nvSpPr>
        <p:spPr>
          <a:xfrm>
            <a:off x="731348" y="4866508"/>
            <a:ext cx="1261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SecondaryData</a:t>
            </a:r>
            <a:br>
              <a:rPr lang="sv-SE" dirty="0"/>
            </a:br>
            <a:r>
              <a:rPr lang="sv-SE" dirty="0" err="1"/>
              <a:t>model</a:t>
            </a:r>
            <a:r>
              <a:rPr lang="sv-SE" dirty="0"/>
              <a:t> set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7096A76-756B-4483-9112-350DCFBD00DF}"/>
              </a:ext>
            </a:extLst>
          </p:cNvPr>
          <p:cNvCxnSpPr>
            <a:cxnSpLocks/>
            <a:stCxn id="40" idx="4"/>
            <a:endCxn id="5" idx="2"/>
          </p:cNvCxnSpPr>
          <p:nvPr/>
        </p:nvCxnSpPr>
        <p:spPr>
          <a:xfrm flipV="1">
            <a:off x="2936844" y="4327326"/>
            <a:ext cx="383059" cy="2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A74D71-AE44-4C88-A97A-F41B6B7715F0}"/>
              </a:ext>
            </a:extLst>
          </p:cNvPr>
          <p:cNvCxnSpPr>
            <a:cxnSpLocks/>
            <a:stCxn id="37" idx="3"/>
            <a:endCxn id="5" idx="1"/>
          </p:cNvCxnSpPr>
          <p:nvPr/>
        </p:nvCxnSpPr>
        <p:spPr>
          <a:xfrm flipH="1">
            <a:off x="3702963" y="3296071"/>
            <a:ext cx="1830" cy="545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03E29C6-FE3C-46D8-9522-923B8B005AD0}"/>
              </a:ext>
            </a:extLst>
          </p:cNvPr>
          <p:cNvCxnSpPr>
            <a:cxnSpLocks/>
            <a:stCxn id="35" idx="3"/>
            <a:endCxn id="5" idx="1"/>
          </p:cNvCxnSpPr>
          <p:nvPr/>
        </p:nvCxnSpPr>
        <p:spPr>
          <a:xfrm>
            <a:off x="2539386" y="3296071"/>
            <a:ext cx="1163577" cy="545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ylinder 64">
            <a:extLst>
              <a:ext uri="{FF2B5EF4-FFF2-40B4-BE49-F238E27FC236}">
                <a16:creationId xmlns:a16="http://schemas.microsoft.com/office/drawing/2014/main" id="{5C0CEEDF-5622-4A8E-AFB7-59E4DFF70026}"/>
              </a:ext>
            </a:extLst>
          </p:cNvPr>
          <p:cNvSpPr/>
          <p:nvPr/>
        </p:nvSpPr>
        <p:spPr>
          <a:xfrm>
            <a:off x="4458125" y="2324521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19746E-E2CD-41A5-8CF1-77815088C32B}"/>
              </a:ext>
            </a:extLst>
          </p:cNvPr>
          <p:cNvSpPr txBox="1"/>
          <p:nvPr/>
        </p:nvSpPr>
        <p:spPr>
          <a:xfrm>
            <a:off x="4128997" y="1955189"/>
            <a:ext cx="14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systemState</a:t>
            </a:r>
            <a:endParaRPr lang="sv-SE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F05364B-3F4A-4DF8-A5B7-97D04D608F70}"/>
              </a:ext>
            </a:extLst>
          </p:cNvPr>
          <p:cNvCxnSpPr>
            <a:cxnSpLocks/>
            <a:stCxn id="65" idx="3"/>
            <a:endCxn id="5" idx="1"/>
          </p:cNvCxnSpPr>
          <p:nvPr/>
        </p:nvCxnSpPr>
        <p:spPr>
          <a:xfrm flipH="1">
            <a:off x="3702963" y="3296071"/>
            <a:ext cx="1138222" cy="545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34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1484-C63D-4B68-A279-93B4C8C6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73" y="457200"/>
            <a:ext cx="11107415" cy="971550"/>
          </a:xfrm>
        </p:spPr>
        <p:txBody>
          <a:bodyPr anchor="ctr"/>
          <a:lstStyle/>
          <a:p>
            <a:pPr marL="0" indent="0">
              <a:buNone/>
            </a:pPr>
            <a:r>
              <a:rPr lang="sv-SE" sz="3200" b="1" dirty="0" err="1"/>
              <a:t>genJMRI</a:t>
            </a:r>
            <a:r>
              <a:rPr lang="sv-SE" sz="3200" b="1" dirty="0"/>
              <a:t> System </a:t>
            </a:r>
            <a:r>
              <a:rPr lang="sv-SE" sz="3200" b="1" dirty="0" err="1"/>
              <a:t>states</a:t>
            </a:r>
            <a:r>
              <a:rPr lang="sv-SE" sz="3200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6C9F-E68F-4416-91ED-7F5CAAE8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346" y="573437"/>
            <a:ext cx="4139042" cy="5672379"/>
          </a:xfrm>
        </p:spPr>
        <p:txBody>
          <a:bodyPr>
            <a:normAutofit fontScale="92500" lnSpcReduction="20000"/>
          </a:bodyPr>
          <a:lstStyle/>
          <a:p>
            <a:pPr marL="92075" indent="0">
              <a:buNone/>
            </a:pPr>
            <a:r>
              <a:rPr lang="sv-SE" sz="2000" b="1" dirty="0" err="1"/>
              <a:t>genJMI</a:t>
            </a:r>
            <a:r>
              <a:rPr lang="sv-SE" sz="2000" b="1" dirty="0"/>
              <a:t> </a:t>
            </a:r>
            <a:r>
              <a:rPr lang="sv-SE" sz="2000" b="1" dirty="0" err="1"/>
              <a:t>provides</a:t>
            </a:r>
            <a:r>
              <a:rPr lang="sv-SE" sz="2000" b="1" dirty="0"/>
              <a:t> a </a:t>
            </a:r>
            <a:r>
              <a:rPr lang="sv-SE" sz="2000" b="1" dirty="0" err="1"/>
              <a:t>consistent</a:t>
            </a:r>
            <a:r>
              <a:rPr lang="sv-SE" sz="2000" b="1" dirty="0"/>
              <a:t> System </a:t>
            </a:r>
            <a:r>
              <a:rPr lang="sv-SE" sz="2000" b="1" dirty="0" err="1"/>
              <a:t>state</a:t>
            </a:r>
            <a:r>
              <a:rPr lang="sv-SE" sz="2000" b="1" dirty="0"/>
              <a:t> </a:t>
            </a:r>
            <a:r>
              <a:rPr lang="sv-SE" sz="2000" b="1" dirty="0" err="1"/>
              <a:t>model</a:t>
            </a:r>
            <a:r>
              <a:rPr lang="sv-SE" sz="2000" b="1" dirty="0"/>
              <a:t> </a:t>
            </a:r>
            <a:r>
              <a:rPr lang="sv-SE" sz="2000" b="1" dirty="0" err="1"/>
              <a:t>across</a:t>
            </a:r>
            <a:r>
              <a:rPr lang="sv-SE" sz="2000" b="1" dirty="0"/>
              <a:t> </a:t>
            </a:r>
            <a:r>
              <a:rPr lang="sv-SE" sz="2000" b="1" dirty="0" err="1"/>
              <a:t>it’s</a:t>
            </a:r>
            <a:r>
              <a:rPr lang="sv-SE" sz="2000" b="1" dirty="0"/>
              <a:t> </a:t>
            </a:r>
            <a:r>
              <a:rPr lang="sv-SE" sz="2000" b="1" dirty="0" err="1"/>
              <a:t>MOMs</a:t>
            </a:r>
            <a:r>
              <a:rPr lang="sv-SE" sz="2000" b="1" dirty="0"/>
              <a:t> (</a:t>
            </a:r>
            <a:r>
              <a:rPr lang="sv-SE" sz="2000" b="1" dirty="0" err="1"/>
              <a:t>class</a:t>
            </a:r>
            <a:r>
              <a:rPr lang="sv-SE" sz="2000" b="1" dirty="0"/>
              <a:t> </a:t>
            </a:r>
            <a:r>
              <a:rPr lang="sv-SE" sz="2000" b="1" dirty="0" err="1"/>
              <a:t>object</a:t>
            </a:r>
            <a:r>
              <a:rPr lang="sv-SE" sz="2000" b="1" dirty="0"/>
              <a:t>) </a:t>
            </a:r>
            <a:r>
              <a:rPr lang="sv-SE" sz="2000" b="1" dirty="0" err="1"/>
              <a:t>hierarchy</a:t>
            </a:r>
            <a:r>
              <a:rPr lang="sv-SE" sz="2000" b="1" dirty="0"/>
              <a:t>, </a:t>
            </a:r>
            <a:r>
              <a:rPr lang="sv-SE" sz="2000" b="1" dirty="0" err="1"/>
              <a:t>governing</a:t>
            </a:r>
            <a:r>
              <a:rPr lang="sv-SE" sz="2000" b="1" dirty="0"/>
              <a:t> </a:t>
            </a:r>
            <a:r>
              <a:rPr lang="sv-SE" sz="2000" b="1" dirty="0" err="1"/>
              <a:t>various</a:t>
            </a:r>
            <a:r>
              <a:rPr lang="sv-SE" sz="2000" b="1" dirty="0"/>
              <a:t> system </a:t>
            </a:r>
            <a:r>
              <a:rPr lang="sv-SE" sz="2000" b="1" dirty="0" err="1"/>
              <a:t>activities</a:t>
            </a:r>
            <a:r>
              <a:rPr lang="sv-SE" sz="2000" b="1" dirty="0"/>
              <a:t> and </a:t>
            </a:r>
            <a:r>
              <a:rPr lang="sv-SE" sz="2000" b="1" dirty="0" err="1"/>
              <a:t>behaviours</a:t>
            </a:r>
            <a:r>
              <a:rPr lang="sv-SE" sz="2000" b="1" dirty="0"/>
              <a:t>:</a:t>
            </a:r>
          </a:p>
          <a:p>
            <a:pPr marL="92075" indent="0">
              <a:buNone/>
            </a:pPr>
            <a:r>
              <a:rPr lang="sv-SE" sz="1600" b="1" dirty="0"/>
              <a:t>Administrative </a:t>
            </a:r>
            <a:r>
              <a:rPr lang="sv-SE" sz="1600" b="1" dirty="0" err="1"/>
              <a:t>state</a:t>
            </a:r>
            <a:r>
              <a:rPr lang="sv-SE" sz="1600" b="1" dirty="0"/>
              <a:t>:</a:t>
            </a:r>
          </a:p>
          <a:p>
            <a:pPr marL="377825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sv-SE" sz="1400" dirty="0"/>
              <a:t>The administrative </a:t>
            </a:r>
            <a:r>
              <a:rPr lang="sv-SE" sz="1400" dirty="0" err="1"/>
              <a:t>state</a:t>
            </a:r>
            <a:r>
              <a:rPr lang="sv-SE" sz="1400" dirty="0"/>
              <a:t> is a </a:t>
            </a:r>
            <a:r>
              <a:rPr lang="sv-SE" sz="1400" dirty="0" err="1"/>
              <a:t>user</a:t>
            </a:r>
            <a:r>
              <a:rPr lang="sv-SE" sz="1400" dirty="0"/>
              <a:t> </a:t>
            </a:r>
            <a:r>
              <a:rPr lang="sv-SE" sz="1400" dirty="0" err="1"/>
              <a:t>defined</a:t>
            </a:r>
            <a:r>
              <a:rPr lang="sv-SE" sz="1400" dirty="0"/>
              <a:t> </a:t>
            </a:r>
            <a:r>
              <a:rPr lang="sv-SE" sz="1400" dirty="0" err="1"/>
              <a:t>availability</a:t>
            </a:r>
            <a:r>
              <a:rPr lang="sv-SE" sz="1400" dirty="0"/>
              <a:t> </a:t>
            </a:r>
            <a:r>
              <a:rPr lang="sv-SE" sz="1400" dirty="0" err="1"/>
              <a:t>state</a:t>
            </a:r>
            <a:r>
              <a:rPr lang="sv-SE" sz="1400" dirty="0"/>
              <a:t> </a:t>
            </a:r>
            <a:r>
              <a:rPr lang="sv-SE" sz="1400" dirty="0" err="1"/>
              <a:t>of</a:t>
            </a:r>
            <a:r>
              <a:rPr lang="sv-SE" sz="1400" dirty="0"/>
              <a:t> an </a:t>
            </a:r>
            <a:r>
              <a:rPr lang="sv-SE" sz="1400" dirty="0" err="1"/>
              <a:t>object</a:t>
            </a:r>
            <a:r>
              <a:rPr lang="sv-SE" sz="1400" dirty="0"/>
              <a:t> </a:t>
            </a:r>
            <a:r>
              <a:rPr lang="sv-SE" sz="1400" dirty="0" err="1"/>
              <a:t>with</a:t>
            </a:r>
            <a:r>
              <a:rPr lang="sv-SE" sz="1400" dirty="0"/>
              <a:t> </a:t>
            </a:r>
            <a:r>
              <a:rPr lang="sv-SE" sz="1400" dirty="0" err="1"/>
              <a:t>states</a:t>
            </a:r>
            <a:r>
              <a:rPr lang="sv-SE" sz="1400" dirty="0"/>
              <a:t>: ([</a:t>
            </a:r>
            <a:r>
              <a:rPr lang="sv-SE" sz="1400" dirty="0" err="1"/>
              <a:t>Enabled|Disabled</a:t>
            </a:r>
            <a:r>
              <a:rPr lang="sv-SE" sz="1400" dirty="0"/>
              <a:t>])</a:t>
            </a:r>
          </a:p>
          <a:p>
            <a:pPr marL="377825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sv-SE" sz="1400" dirty="0"/>
              <a:t>An </a:t>
            </a:r>
            <a:r>
              <a:rPr lang="sv-SE" sz="1400" dirty="0" err="1"/>
              <a:t>object</a:t>
            </a:r>
            <a:r>
              <a:rPr lang="sv-SE" sz="1400" dirty="0"/>
              <a:t> is not </a:t>
            </a:r>
            <a:r>
              <a:rPr lang="sv-SE" sz="1400" dirty="0" err="1"/>
              <a:t>allowed</a:t>
            </a:r>
            <a:r>
              <a:rPr lang="sv-SE" sz="1400" dirty="0"/>
              <a:t> to be set to </a:t>
            </a:r>
            <a:r>
              <a:rPr lang="sv-SE" sz="1400" dirty="0" err="1"/>
              <a:t>adminstrative</a:t>
            </a:r>
            <a:r>
              <a:rPr lang="sv-SE" sz="1400" dirty="0"/>
              <a:t> </a:t>
            </a:r>
            <a:r>
              <a:rPr lang="sv-SE" sz="1400" dirty="0" err="1"/>
              <a:t>disabled</a:t>
            </a:r>
            <a:r>
              <a:rPr lang="sv-SE" sz="1400" dirty="0"/>
              <a:t>, </a:t>
            </a:r>
            <a:r>
              <a:rPr lang="sv-SE" sz="1400" dirty="0" err="1"/>
              <a:t>unless</a:t>
            </a:r>
            <a:r>
              <a:rPr lang="sv-SE" sz="1400" dirty="0"/>
              <a:t> all </a:t>
            </a:r>
            <a:r>
              <a:rPr lang="sv-SE" sz="1400" dirty="0" err="1"/>
              <a:t>of</a:t>
            </a:r>
            <a:r>
              <a:rPr lang="sv-SE" sz="1400" dirty="0"/>
              <a:t> </a:t>
            </a:r>
            <a:r>
              <a:rPr lang="sv-SE" sz="1400" dirty="0" err="1"/>
              <a:t>its</a:t>
            </a:r>
            <a:r>
              <a:rPr lang="sv-SE" sz="1400" dirty="0"/>
              <a:t> </a:t>
            </a:r>
            <a:r>
              <a:rPr lang="sv-SE" sz="1400" dirty="0" err="1"/>
              <a:t>childs</a:t>
            </a:r>
            <a:r>
              <a:rPr lang="sv-SE" sz="1400" dirty="0"/>
              <a:t> </a:t>
            </a:r>
            <a:r>
              <a:rPr lang="sv-SE" sz="1400" dirty="0" err="1"/>
              <a:t>are</a:t>
            </a:r>
            <a:r>
              <a:rPr lang="sv-SE" sz="1400" dirty="0"/>
              <a:t> </a:t>
            </a:r>
            <a:r>
              <a:rPr lang="sv-SE" sz="1400" dirty="0" err="1"/>
              <a:t>administratively</a:t>
            </a:r>
            <a:r>
              <a:rPr lang="sv-SE" sz="1400" dirty="0"/>
              <a:t> </a:t>
            </a:r>
            <a:r>
              <a:rPr lang="sv-SE" sz="1400" dirty="0" err="1"/>
              <a:t>disabled</a:t>
            </a:r>
            <a:endParaRPr lang="sv-SE" sz="1400" dirty="0"/>
          </a:p>
          <a:p>
            <a:pPr marL="377825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sv-SE" sz="1400" dirty="0"/>
              <a:t>An </a:t>
            </a:r>
            <a:r>
              <a:rPr lang="sv-SE" sz="1400" dirty="0" err="1"/>
              <a:t>object</a:t>
            </a:r>
            <a:r>
              <a:rPr lang="sv-SE" sz="1400" dirty="0"/>
              <a:t> is not </a:t>
            </a:r>
            <a:r>
              <a:rPr lang="sv-SE" sz="1400" dirty="0" err="1"/>
              <a:t>allowed</a:t>
            </a:r>
            <a:r>
              <a:rPr lang="sv-SE" sz="1400" dirty="0"/>
              <a:t> to </a:t>
            </a:r>
            <a:r>
              <a:rPr lang="sv-SE" sz="1400" dirty="0" err="1"/>
              <a:t>change</a:t>
            </a:r>
            <a:r>
              <a:rPr lang="sv-SE" sz="1400" dirty="0"/>
              <a:t> </a:t>
            </a:r>
            <a:r>
              <a:rPr lang="sv-SE" sz="1400" dirty="0" err="1"/>
              <a:t>it’s</a:t>
            </a:r>
            <a:r>
              <a:rPr lang="sv-SE" sz="1400" dirty="0"/>
              <a:t> vital </a:t>
            </a:r>
            <a:r>
              <a:rPr lang="sv-SE" sz="1400" dirty="0" err="1"/>
              <a:t>configuration</a:t>
            </a:r>
            <a:r>
              <a:rPr lang="sv-SE" sz="1400" dirty="0"/>
              <a:t> </a:t>
            </a:r>
            <a:r>
              <a:rPr lang="sv-SE" sz="1400" dirty="0" err="1"/>
              <a:t>unless</a:t>
            </a:r>
            <a:r>
              <a:rPr lang="sv-SE" sz="1400" dirty="0"/>
              <a:t> it is </a:t>
            </a:r>
            <a:r>
              <a:rPr lang="sv-SE" sz="1400" dirty="0" err="1"/>
              <a:t>administratively</a:t>
            </a:r>
            <a:r>
              <a:rPr lang="sv-SE" sz="1400" dirty="0"/>
              <a:t> </a:t>
            </a:r>
            <a:r>
              <a:rPr lang="sv-SE" sz="1400" dirty="0" err="1"/>
              <a:t>disabled</a:t>
            </a:r>
            <a:r>
              <a:rPr lang="sv-SE" sz="1400" dirty="0"/>
              <a:t>.</a:t>
            </a:r>
          </a:p>
          <a:p>
            <a:pPr marL="377825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sv-SE" sz="1400" dirty="0"/>
              <a:t>An </a:t>
            </a:r>
            <a:r>
              <a:rPr lang="sv-SE" sz="1400" dirty="0" err="1"/>
              <a:t>object</a:t>
            </a:r>
            <a:r>
              <a:rPr lang="sv-SE" sz="1400" dirty="0"/>
              <a:t> is not </a:t>
            </a:r>
            <a:r>
              <a:rPr lang="sv-SE" sz="1400" dirty="0" err="1"/>
              <a:t>allowed</a:t>
            </a:r>
            <a:r>
              <a:rPr lang="sv-SE" sz="1400" dirty="0"/>
              <a:t> to be </a:t>
            </a:r>
            <a:r>
              <a:rPr lang="sv-SE" sz="1400" dirty="0" err="1"/>
              <a:t>deleted</a:t>
            </a:r>
            <a:r>
              <a:rPr lang="sv-SE" sz="1400" dirty="0"/>
              <a:t>  </a:t>
            </a:r>
            <a:r>
              <a:rPr lang="sv-SE" sz="1400" dirty="0" err="1"/>
              <a:t>unless</a:t>
            </a:r>
            <a:r>
              <a:rPr lang="sv-SE" sz="1400" dirty="0"/>
              <a:t> it-, and </a:t>
            </a:r>
            <a:r>
              <a:rPr lang="sv-SE" sz="1400" dirty="0" err="1"/>
              <a:t>its</a:t>
            </a:r>
            <a:r>
              <a:rPr lang="sv-SE" sz="1400" dirty="0"/>
              <a:t> </a:t>
            </a:r>
            <a:r>
              <a:rPr lang="sv-SE" sz="1400" dirty="0" err="1"/>
              <a:t>childs</a:t>
            </a:r>
            <a:r>
              <a:rPr lang="sv-SE" sz="1400" dirty="0"/>
              <a:t> </a:t>
            </a:r>
            <a:r>
              <a:rPr lang="sv-SE" sz="1400" dirty="0" err="1"/>
              <a:t>are</a:t>
            </a:r>
            <a:r>
              <a:rPr lang="sv-SE" sz="1400" dirty="0"/>
              <a:t> </a:t>
            </a:r>
            <a:r>
              <a:rPr lang="sv-SE" sz="1400" dirty="0" err="1"/>
              <a:t>administratively</a:t>
            </a:r>
            <a:r>
              <a:rPr lang="sv-SE" sz="1400" dirty="0"/>
              <a:t> </a:t>
            </a:r>
            <a:r>
              <a:rPr lang="sv-SE" sz="1400" dirty="0" err="1"/>
              <a:t>disabled</a:t>
            </a:r>
            <a:r>
              <a:rPr lang="sv-SE" sz="1400" dirty="0"/>
              <a:t>.</a:t>
            </a:r>
          </a:p>
          <a:p>
            <a:pPr marL="92075" indent="0">
              <a:buNone/>
            </a:pPr>
            <a:r>
              <a:rPr lang="sv-SE" sz="1600" b="1" dirty="0" err="1"/>
              <a:t>Operational</a:t>
            </a:r>
            <a:r>
              <a:rPr lang="sv-SE" sz="1600" b="1" dirty="0"/>
              <a:t> </a:t>
            </a:r>
            <a:r>
              <a:rPr lang="sv-SE" sz="1600" b="1" dirty="0" err="1"/>
              <a:t>state</a:t>
            </a:r>
            <a:r>
              <a:rPr lang="sv-SE" sz="1600" b="1" dirty="0"/>
              <a:t>:</a:t>
            </a:r>
          </a:p>
          <a:p>
            <a:pPr marL="377825" indent="-28575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sv-SE" sz="1400" dirty="0"/>
              <a:t>The </a:t>
            </a:r>
            <a:r>
              <a:rPr lang="sv-SE" sz="1400" dirty="0" err="1"/>
              <a:t>operationa</a:t>
            </a:r>
            <a:r>
              <a:rPr lang="sv-SE" sz="1400" dirty="0"/>
              <a:t> </a:t>
            </a:r>
            <a:r>
              <a:rPr lang="sv-SE" sz="1400" dirty="0" err="1"/>
              <a:t>state</a:t>
            </a:r>
            <a:r>
              <a:rPr lang="sv-SE" sz="1400" dirty="0"/>
              <a:t> is </a:t>
            </a:r>
            <a:r>
              <a:rPr lang="sv-SE" sz="1400" dirty="0" err="1"/>
              <a:t>state</a:t>
            </a:r>
            <a:r>
              <a:rPr lang="sv-SE" sz="1400" dirty="0"/>
              <a:t> </a:t>
            </a:r>
            <a:r>
              <a:rPr lang="sv-SE" sz="1400" dirty="0" err="1"/>
              <a:t>of</a:t>
            </a:r>
            <a:r>
              <a:rPr lang="sv-SE" sz="1400" dirty="0"/>
              <a:t> an </a:t>
            </a:r>
            <a:r>
              <a:rPr lang="sv-SE" sz="1400" dirty="0" err="1"/>
              <a:t>object</a:t>
            </a:r>
            <a:r>
              <a:rPr lang="sv-SE" sz="1400" dirty="0"/>
              <a:t> </a:t>
            </a:r>
            <a:r>
              <a:rPr lang="sv-SE" sz="1400" dirty="0" err="1"/>
              <a:t>which</a:t>
            </a:r>
            <a:r>
              <a:rPr lang="sv-SE" sz="1400" dirty="0"/>
              <a:t> </a:t>
            </a:r>
            <a:r>
              <a:rPr lang="sv-SE" sz="1400" dirty="0" err="1"/>
              <a:t>represents</a:t>
            </a:r>
            <a:r>
              <a:rPr lang="sv-SE" sz="1400" dirty="0"/>
              <a:t> </a:t>
            </a:r>
            <a:r>
              <a:rPr lang="sv-SE" sz="1400" dirty="0" err="1"/>
              <a:t>its</a:t>
            </a:r>
            <a:r>
              <a:rPr lang="sv-SE" sz="1400" dirty="0"/>
              <a:t> </a:t>
            </a:r>
            <a:r>
              <a:rPr lang="sv-SE" sz="1400" dirty="0" err="1"/>
              <a:t>current</a:t>
            </a:r>
            <a:r>
              <a:rPr lang="sv-SE" sz="1400" dirty="0"/>
              <a:t> </a:t>
            </a:r>
            <a:r>
              <a:rPr lang="sv-SE" sz="1400" dirty="0" err="1"/>
              <a:t>working</a:t>
            </a:r>
            <a:r>
              <a:rPr lang="sv-SE" sz="1400" dirty="0"/>
              <a:t> </a:t>
            </a:r>
            <a:r>
              <a:rPr lang="sv-SE" sz="1400" dirty="0" err="1"/>
              <a:t>state</a:t>
            </a:r>
            <a:r>
              <a:rPr lang="sv-SE" sz="1400" dirty="0"/>
              <a:t> – it </a:t>
            </a:r>
            <a:r>
              <a:rPr lang="sv-SE" sz="1400" dirty="0" err="1"/>
              <a:t>can</a:t>
            </a:r>
            <a:r>
              <a:rPr lang="sv-SE" sz="1400" dirty="0"/>
              <a:t> be set </a:t>
            </a:r>
            <a:r>
              <a:rPr lang="sv-SE" sz="1400" dirty="0" err="1"/>
              <a:t>based</a:t>
            </a:r>
            <a:r>
              <a:rPr lang="sv-SE" sz="1400" dirty="0"/>
              <a:t> on </a:t>
            </a:r>
            <a:r>
              <a:rPr lang="sv-SE" sz="1400" dirty="0" err="1"/>
              <a:t>operational</a:t>
            </a:r>
            <a:r>
              <a:rPr lang="sv-SE" sz="1400" dirty="0"/>
              <a:t> status (</a:t>
            </a:r>
            <a:r>
              <a:rPr lang="sv-SE" sz="1400" dirty="0" err="1"/>
              <a:t>e.g</a:t>
            </a:r>
            <a:r>
              <a:rPr lang="sv-SE" sz="1400" dirty="0"/>
              <a:t>. </a:t>
            </a:r>
            <a:r>
              <a:rPr lang="sv-SE" sz="1400" dirty="0" err="1"/>
              <a:t>error</a:t>
            </a:r>
            <a:r>
              <a:rPr lang="sv-SE" sz="1400" dirty="0"/>
              <a:t> </a:t>
            </a:r>
            <a:r>
              <a:rPr lang="sv-SE" sz="1400" dirty="0" err="1"/>
              <a:t>states</a:t>
            </a:r>
            <a:r>
              <a:rPr lang="sv-SE" sz="1400" dirty="0"/>
              <a:t>) no </a:t>
            </a:r>
            <a:r>
              <a:rPr lang="sv-SE" sz="1400" dirty="0" err="1"/>
              <a:t>matter</a:t>
            </a:r>
            <a:r>
              <a:rPr lang="sv-SE" sz="1400" dirty="0"/>
              <a:t> </a:t>
            </a:r>
            <a:r>
              <a:rPr lang="sv-SE" sz="1400" dirty="0" err="1"/>
              <a:t>of</a:t>
            </a:r>
            <a:r>
              <a:rPr lang="sv-SE" sz="1400" dirty="0"/>
              <a:t> </a:t>
            </a:r>
            <a:r>
              <a:rPr lang="sv-SE" sz="1400" dirty="0" err="1"/>
              <a:t>parent</a:t>
            </a:r>
            <a:r>
              <a:rPr lang="sv-SE" sz="1400" dirty="0"/>
              <a:t> or </a:t>
            </a:r>
            <a:r>
              <a:rPr lang="sv-SE" sz="1400" dirty="0" err="1"/>
              <a:t>child</a:t>
            </a:r>
            <a:r>
              <a:rPr lang="sv-SE" sz="1400" dirty="0"/>
              <a:t> status</a:t>
            </a:r>
          </a:p>
          <a:p>
            <a:pPr marL="377825" indent="-28575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sv-SE" sz="1400" dirty="0"/>
              <a:t>A </a:t>
            </a:r>
            <a:r>
              <a:rPr lang="sv-SE" sz="1400" dirty="0" err="1"/>
              <a:t>few</a:t>
            </a:r>
            <a:r>
              <a:rPr lang="sv-SE" sz="1400" dirty="0"/>
              <a:t> pre-</a:t>
            </a:r>
            <a:r>
              <a:rPr lang="sv-SE" sz="1400" dirty="0" err="1"/>
              <a:t>defined</a:t>
            </a:r>
            <a:r>
              <a:rPr lang="sv-SE" sz="1400" dirty="0"/>
              <a:t> </a:t>
            </a:r>
            <a:r>
              <a:rPr lang="sv-SE" sz="1400" dirty="0" err="1"/>
              <a:t>operational</a:t>
            </a:r>
            <a:r>
              <a:rPr lang="sv-SE" sz="1400" dirty="0"/>
              <a:t> </a:t>
            </a:r>
            <a:r>
              <a:rPr lang="sv-SE" sz="1400" dirty="0" err="1"/>
              <a:t>states</a:t>
            </a:r>
            <a:r>
              <a:rPr lang="sv-SE" sz="1400" dirty="0"/>
              <a:t> </a:t>
            </a:r>
            <a:r>
              <a:rPr lang="sv-SE" sz="1400" dirty="0" err="1"/>
              <a:t>exists</a:t>
            </a:r>
            <a:r>
              <a:rPr lang="sv-SE" sz="1400" dirty="0"/>
              <a:t>:</a:t>
            </a:r>
            <a:br>
              <a:rPr lang="sv-SE" sz="1400" dirty="0"/>
            </a:br>
            <a:r>
              <a:rPr lang="sv-SE" sz="1400" dirty="0"/>
              <a:t>WORKING: The </a:t>
            </a:r>
            <a:r>
              <a:rPr lang="sv-SE" sz="1400" dirty="0" err="1"/>
              <a:t>object</a:t>
            </a:r>
            <a:r>
              <a:rPr lang="sv-SE" sz="1400" dirty="0"/>
              <a:t> is </a:t>
            </a:r>
            <a:r>
              <a:rPr lang="sv-SE" sz="1400" dirty="0" err="1"/>
              <a:t>working</a:t>
            </a:r>
            <a:br>
              <a:rPr lang="sv-SE" sz="1400" dirty="0"/>
            </a:br>
            <a:r>
              <a:rPr lang="sv-SE" sz="1400" dirty="0"/>
              <a:t>DISABLED: The </a:t>
            </a:r>
            <a:r>
              <a:rPr lang="sv-SE" sz="1400" dirty="0" err="1"/>
              <a:t>object</a:t>
            </a:r>
            <a:r>
              <a:rPr lang="sv-SE" sz="1400" dirty="0"/>
              <a:t> is </a:t>
            </a:r>
            <a:r>
              <a:rPr lang="sv-SE" sz="1400" dirty="0" err="1"/>
              <a:t>manually</a:t>
            </a:r>
            <a:r>
              <a:rPr lang="sv-SE" sz="1400" dirty="0"/>
              <a:t> </a:t>
            </a:r>
            <a:r>
              <a:rPr lang="sv-SE" sz="1400" dirty="0" err="1"/>
              <a:t>disabled</a:t>
            </a:r>
            <a:r>
              <a:rPr lang="sv-SE" sz="1400" dirty="0"/>
              <a:t> (</a:t>
            </a:r>
            <a:r>
              <a:rPr lang="sv-SE" sz="1400" dirty="0" err="1"/>
              <a:t>derived</a:t>
            </a:r>
            <a:r>
              <a:rPr lang="sv-SE" sz="1400" dirty="0"/>
              <a:t> from ADM </a:t>
            </a:r>
            <a:r>
              <a:rPr lang="sv-SE" sz="1400" dirty="0" err="1"/>
              <a:t>state</a:t>
            </a:r>
            <a:r>
              <a:rPr lang="sv-SE" sz="1400" dirty="0"/>
              <a:t> </a:t>
            </a:r>
            <a:r>
              <a:rPr lang="sv-SE" sz="1400" dirty="0" err="1"/>
              <a:t>Disabled</a:t>
            </a:r>
            <a:r>
              <a:rPr lang="sv-SE" sz="1400" dirty="0"/>
              <a:t>)</a:t>
            </a:r>
            <a:br>
              <a:rPr lang="sv-SE" sz="1400" dirty="0"/>
            </a:br>
            <a:r>
              <a:rPr lang="sv-SE" sz="1400" dirty="0"/>
              <a:t>INIT: The </a:t>
            </a:r>
            <a:r>
              <a:rPr lang="sv-SE" sz="1400" dirty="0" err="1"/>
              <a:t>object</a:t>
            </a:r>
            <a:r>
              <a:rPr lang="sv-SE" sz="1400" dirty="0"/>
              <a:t> is </a:t>
            </a:r>
            <a:r>
              <a:rPr lang="sv-SE" sz="1400" dirty="0" err="1"/>
              <a:t>initializing</a:t>
            </a:r>
            <a:br>
              <a:rPr lang="sv-SE" sz="1400" dirty="0"/>
            </a:br>
            <a:r>
              <a:rPr lang="sv-SE" sz="1400" dirty="0"/>
              <a:t>CONFIG: The </a:t>
            </a:r>
            <a:r>
              <a:rPr lang="sv-SE" sz="1400" dirty="0" err="1"/>
              <a:t>Object</a:t>
            </a:r>
            <a:r>
              <a:rPr lang="sv-SE" sz="1400" dirty="0"/>
              <a:t> is </a:t>
            </a:r>
            <a:r>
              <a:rPr lang="sv-SE" sz="1400" dirty="0" err="1"/>
              <a:t>being</a:t>
            </a:r>
            <a:r>
              <a:rPr lang="sv-SE" sz="1400" dirty="0"/>
              <a:t> </a:t>
            </a:r>
            <a:r>
              <a:rPr lang="sv-SE" sz="1400" dirty="0" err="1"/>
              <a:t>configured</a:t>
            </a:r>
            <a:br>
              <a:rPr lang="sv-SE" sz="1400" dirty="0"/>
            </a:br>
            <a:r>
              <a:rPr lang="sv-SE" sz="1400" dirty="0"/>
              <a:t>CBL: The </a:t>
            </a:r>
            <a:r>
              <a:rPr lang="sv-SE" sz="1400" dirty="0" err="1"/>
              <a:t>object</a:t>
            </a:r>
            <a:r>
              <a:rPr lang="sv-SE" sz="1400" dirty="0"/>
              <a:t> is </a:t>
            </a:r>
            <a:r>
              <a:rPr lang="sv-SE" sz="1400" dirty="0" err="1"/>
              <a:t>control</a:t>
            </a:r>
            <a:r>
              <a:rPr lang="sv-SE" sz="1400" dirty="0"/>
              <a:t> </a:t>
            </a:r>
            <a:r>
              <a:rPr lang="sv-SE" sz="1400" dirty="0" err="1"/>
              <a:t>blocked</a:t>
            </a:r>
            <a:r>
              <a:rPr lang="sv-SE" sz="1400" dirty="0"/>
              <a:t> </a:t>
            </a:r>
            <a:r>
              <a:rPr lang="sv-SE" sz="1400" dirty="0" err="1"/>
              <a:t>because</a:t>
            </a:r>
            <a:r>
              <a:rPr lang="sv-SE" sz="1400" dirty="0"/>
              <a:t> of </a:t>
            </a:r>
            <a:r>
              <a:rPr lang="sv-SE" sz="1400" dirty="0" err="1"/>
              <a:t>parents</a:t>
            </a:r>
            <a:r>
              <a:rPr lang="sv-SE" sz="1400" dirty="0"/>
              <a:t> </a:t>
            </a:r>
            <a:r>
              <a:rPr lang="sv-SE" sz="1400" dirty="0" err="1"/>
              <a:t>being</a:t>
            </a:r>
            <a:r>
              <a:rPr lang="sv-SE" sz="1400" dirty="0"/>
              <a:t> at != WORKING</a:t>
            </a:r>
            <a:br>
              <a:rPr lang="sv-SE" sz="1400" dirty="0"/>
            </a:br>
            <a:r>
              <a:rPr lang="sv-SE" sz="1400" dirty="0"/>
              <a:t>All </a:t>
            </a:r>
            <a:r>
              <a:rPr lang="sv-SE" sz="1400" dirty="0" err="1"/>
              <a:t>other</a:t>
            </a:r>
            <a:r>
              <a:rPr lang="sv-SE" sz="1400" dirty="0"/>
              <a:t> </a:t>
            </a:r>
            <a:r>
              <a:rPr lang="sv-SE" sz="1400" dirty="0" err="1"/>
              <a:t>states</a:t>
            </a:r>
            <a:r>
              <a:rPr lang="sv-SE" sz="1400" dirty="0"/>
              <a:t> </a:t>
            </a:r>
            <a:r>
              <a:rPr lang="sv-SE" sz="1400" dirty="0" err="1"/>
              <a:t>are</a:t>
            </a:r>
            <a:r>
              <a:rPr lang="sv-SE" sz="1400" dirty="0"/>
              <a:t> </a:t>
            </a:r>
            <a:r>
              <a:rPr lang="sv-SE" sz="1400" dirty="0" err="1"/>
              <a:t>fault</a:t>
            </a:r>
            <a:r>
              <a:rPr lang="sv-SE" sz="1400" dirty="0"/>
              <a:t> </a:t>
            </a:r>
            <a:r>
              <a:rPr lang="sv-SE" sz="1400" dirty="0" err="1"/>
              <a:t>states</a:t>
            </a:r>
            <a:r>
              <a:rPr lang="sv-SE" sz="1400" dirty="0"/>
              <a:t>, </a:t>
            </a:r>
            <a:r>
              <a:rPr lang="sv-SE" sz="1400" dirty="0" err="1"/>
              <a:t>subject</a:t>
            </a:r>
            <a:r>
              <a:rPr lang="sv-SE" sz="1400" dirty="0"/>
              <a:t> to </a:t>
            </a:r>
            <a:r>
              <a:rPr lang="sv-SE" sz="1400" dirty="0" err="1"/>
              <a:t>class</a:t>
            </a:r>
            <a:r>
              <a:rPr lang="sv-SE" sz="1400" dirty="0"/>
              <a:t> definitions.</a:t>
            </a:r>
          </a:p>
          <a:p>
            <a:pPr marL="92075" indent="0" defTabSz="355600">
              <a:buNone/>
            </a:pPr>
            <a:r>
              <a:rPr lang="sv-SE" sz="1500" dirty="0"/>
              <a:t>In </a:t>
            </a:r>
            <a:r>
              <a:rPr lang="sv-SE" sz="1500" dirty="0" err="1"/>
              <a:t>essence</a:t>
            </a:r>
            <a:r>
              <a:rPr lang="sv-SE" sz="1500" dirty="0"/>
              <a:t> the </a:t>
            </a:r>
            <a:r>
              <a:rPr lang="sv-SE" sz="1500" dirty="0" err="1"/>
              <a:t>Adminstrative</a:t>
            </a:r>
            <a:r>
              <a:rPr lang="sv-SE" sz="1500" dirty="0"/>
              <a:t> </a:t>
            </a:r>
            <a:r>
              <a:rPr lang="sv-SE" sz="1500" dirty="0" err="1"/>
              <a:t>state</a:t>
            </a:r>
            <a:r>
              <a:rPr lang="sv-SE" sz="1500" dirty="0"/>
              <a:t> </a:t>
            </a:r>
            <a:r>
              <a:rPr lang="sv-SE" sz="1500" dirty="0" err="1"/>
              <a:t>defines</a:t>
            </a:r>
            <a:r>
              <a:rPr lang="sv-SE" sz="1500" dirty="0"/>
              <a:t> </a:t>
            </a:r>
            <a:r>
              <a:rPr lang="sv-SE" sz="1500" dirty="0" err="1"/>
              <a:t>what</a:t>
            </a:r>
            <a:r>
              <a:rPr lang="sv-SE" sz="1500" dirty="0"/>
              <a:t> of the </a:t>
            </a:r>
            <a:r>
              <a:rPr lang="sv-SE" sz="1500" dirty="0" err="1"/>
              <a:t>user</a:t>
            </a:r>
            <a:r>
              <a:rPr lang="sv-SE" sz="1500" dirty="0"/>
              <a:t> actions </a:t>
            </a:r>
            <a:r>
              <a:rPr lang="sv-SE" sz="1500" dirty="0" err="1"/>
              <a:t>that</a:t>
            </a:r>
            <a:r>
              <a:rPr lang="sv-SE" sz="1500" dirty="0"/>
              <a:t> </a:t>
            </a:r>
            <a:r>
              <a:rPr lang="sv-SE" sz="1500" dirty="0" err="1"/>
              <a:t>can</a:t>
            </a:r>
            <a:r>
              <a:rPr lang="sv-SE" sz="1500" dirty="0"/>
              <a:t> be </a:t>
            </a:r>
            <a:r>
              <a:rPr lang="sv-SE" sz="1500" dirty="0" err="1"/>
              <a:t>performed</a:t>
            </a:r>
            <a:r>
              <a:rPr lang="sv-SE" sz="1500" dirty="0"/>
              <a:t> on an </a:t>
            </a:r>
            <a:r>
              <a:rPr lang="sv-SE" sz="1500" dirty="0" err="1"/>
              <a:t>object</a:t>
            </a:r>
            <a:r>
              <a:rPr lang="sv-SE" sz="1500" dirty="0"/>
              <a:t> (</a:t>
            </a:r>
            <a:r>
              <a:rPr lang="sv-SE" sz="1500" dirty="0" err="1"/>
              <a:t>Configuration</a:t>
            </a:r>
            <a:r>
              <a:rPr lang="sv-SE" sz="1500" dirty="0"/>
              <a:t>, </a:t>
            </a:r>
            <a:r>
              <a:rPr lang="sv-SE" sz="1500" dirty="0" err="1"/>
              <a:t>Delete</a:t>
            </a:r>
            <a:r>
              <a:rPr lang="sv-SE" sz="1500" dirty="0"/>
              <a:t>, etc.)</a:t>
            </a:r>
            <a:br>
              <a:rPr lang="sv-SE" sz="1500" dirty="0"/>
            </a:br>
            <a:r>
              <a:rPr lang="sv-SE" sz="1500" dirty="0" err="1"/>
              <a:t>While</a:t>
            </a:r>
            <a:r>
              <a:rPr lang="sv-SE" sz="1500" dirty="0"/>
              <a:t> the </a:t>
            </a:r>
            <a:r>
              <a:rPr lang="sv-SE" sz="1500" dirty="0" err="1"/>
              <a:t>operational</a:t>
            </a:r>
            <a:r>
              <a:rPr lang="sv-SE" sz="1500" dirty="0"/>
              <a:t> </a:t>
            </a:r>
            <a:r>
              <a:rPr lang="sv-SE" sz="1500" dirty="0" err="1"/>
              <a:t>states</a:t>
            </a:r>
            <a:r>
              <a:rPr lang="sv-SE" sz="1500" dirty="0"/>
              <a:t> </a:t>
            </a:r>
            <a:r>
              <a:rPr lang="sv-SE" sz="1500" dirty="0" err="1"/>
              <a:t>tells</a:t>
            </a:r>
            <a:r>
              <a:rPr lang="sv-SE" sz="1500" dirty="0"/>
              <a:t> </a:t>
            </a:r>
            <a:r>
              <a:rPr lang="sv-SE" sz="1500" dirty="0" err="1"/>
              <a:t>if</a:t>
            </a:r>
            <a:r>
              <a:rPr lang="sv-SE" sz="1500" dirty="0"/>
              <a:t> the </a:t>
            </a:r>
            <a:r>
              <a:rPr lang="sv-SE" sz="1500" dirty="0" err="1"/>
              <a:t>object</a:t>
            </a:r>
            <a:r>
              <a:rPr lang="sv-SE" sz="1500" dirty="0"/>
              <a:t> is </a:t>
            </a:r>
            <a:r>
              <a:rPr lang="sv-SE" sz="1500" dirty="0" err="1"/>
              <a:t>operational</a:t>
            </a:r>
            <a:r>
              <a:rPr lang="sv-SE" sz="1500" dirty="0"/>
              <a:t> or not – </a:t>
            </a:r>
            <a:r>
              <a:rPr lang="sv-SE" sz="1500" dirty="0" err="1"/>
              <a:t>imposing</a:t>
            </a:r>
            <a:r>
              <a:rPr lang="sv-SE" sz="1500" dirty="0"/>
              <a:t> </a:t>
            </a:r>
            <a:r>
              <a:rPr lang="sv-SE" sz="1500" dirty="0" err="1"/>
              <a:t>fail-safe</a:t>
            </a:r>
            <a:r>
              <a:rPr lang="sv-SE" sz="1500" dirty="0"/>
              <a:t> </a:t>
            </a:r>
            <a:r>
              <a:rPr lang="sv-SE" sz="1500" dirty="0" err="1"/>
              <a:t>policies</a:t>
            </a:r>
            <a:r>
              <a:rPr lang="sv-SE" sz="1500" dirty="0"/>
              <a:t>, etc.</a:t>
            </a:r>
          </a:p>
          <a:p>
            <a:pPr marL="92075" indent="0">
              <a:buNone/>
            </a:pPr>
            <a:endParaRPr lang="sv-SE" sz="1050" dirty="0"/>
          </a:p>
          <a:p>
            <a:pPr lvl="1"/>
            <a:endParaRPr lang="sv-SE" sz="2000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32E11236-41AA-440D-9B11-C56651C2821F}"/>
              </a:ext>
            </a:extLst>
          </p:cNvPr>
          <p:cNvSpPr/>
          <p:nvPr/>
        </p:nvSpPr>
        <p:spPr>
          <a:xfrm>
            <a:off x="3999533" y="1774828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0D4AB-5683-49A6-B029-FC54A81FA1B6}"/>
              </a:ext>
            </a:extLst>
          </p:cNvPr>
          <p:cNvSpPr txBox="1"/>
          <p:nvPr/>
        </p:nvSpPr>
        <p:spPr>
          <a:xfrm>
            <a:off x="4766490" y="1802844"/>
            <a:ext cx="173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/>
              <a:t>Parent</a:t>
            </a:r>
            <a:r>
              <a:rPr lang="sv-SE" b="1" dirty="0"/>
              <a:t> System Class </a:t>
            </a:r>
            <a:r>
              <a:rPr lang="sv-SE" b="1" dirty="0" err="1"/>
              <a:t>object</a:t>
            </a:r>
            <a:r>
              <a:rPr lang="sv-SE" b="1" dirty="0"/>
              <a:t> </a:t>
            </a:r>
            <a:r>
              <a:rPr lang="sv-SE" b="1" dirty="0" err="1"/>
              <a:t>instance</a:t>
            </a:r>
            <a:r>
              <a:rPr lang="sv-SE" b="1" dirty="0"/>
              <a:t> 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777D7135-4A40-4669-9261-87E4D092BE5C}"/>
              </a:ext>
            </a:extLst>
          </p:cNvPr>
          <p:cNvSpPr/>
          <p:nvPr/>
        </p:nvSpPr>
        <p:spPr>
          <a:xfrm>
            <a:off x="3236549" y="3676204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E725196-941E-4D4E-8BB2-C50FBC31E25D}"/>
              </a:ext>
            </a:extLst>
          </p:cNvPr>
          <p:cNvSpPr/>
          <p:nvPr/>
        </p:nvSpPr>
        <p:spPr>
          <a:xfrm>
            <a:off x="3388949" y="3828604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86E16248-6441-4E64-9824-915652A0E781}"/>
              </a:ext>
            </a:extLst>
          </p:cNvPr>
          <p:cNvSpPr/>
          <p:nvPr/>
        </p:nvSpPr>
        <p:spPr>
          <a:xfrm>
            <a:off x="3541349" y="3981004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E052457E-D01C-4D54-841E-27EFB93C9095}"/>
              </a:ext>
            </a:extLst>
          </p:cNvPr>
          <p:cNvSpPr/>
          <p:nvPr/>
        </p:nvSpPr>
        <p:spPr>
          <a:xfrm>
            <a:off x="4584839" y="3676204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9CC885D9-840E-4416-BF58-BB3CA10C08B7}"/>
              </a:ext>
            </a:extLst>
          </p:cNvPr>
          <p:cNvSpPr/>
          <p:nvPr/>
        </p:nvSpPr>
        <p:spPr>
          <a:xfrm>
            <a:off x="4737239" y="3828604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4B477EC9-5CFB-447F-85C9-6083C4DA9D75}"/>
              </a:ext>
            </a:extLst>
          </p:cNvPr>
          <p:cNvSpPr/>
          <p:nvPr/>
        </p:nvSpPr>
        <p:spPr>
          <a:xfrm>
            <a:off x="4889639" y="3981004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372DF9-B4B9-487C-9C17-D79E301E89BC}"/>
              </a:ext>
            </a:extLst>
          </p:cNvPr>
          <p:cNvSpPr txBox="1"/>
          <p:nvPr/>
        </p:nvSpPr>
        <p:spPr>
          <a:xfrm>
            <a:off x="5742232" y="3845826"/>
            <a:ext cx="173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Child System Class </a:t>
            </a:r>
            <a:r>
              <a:rPr lang="sv-SE" b="1" dirty="0" err="1"/>
              <a:t>object</a:t>
            </a:r>
            <a:r>
              <a:rPr lang="sv-SE" b="1" dirty="0"/>
              <a:t> </a:t>
            </a:r>
            <a:r>
              <a:rPr lang="sv-SE" b="1" dirty="0" err="1"/>
              <a:t>instances</a:t>
            </a:r>
            <a:endParaRPr lang="sv-SE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D8F982-16F4-415C-83E6-F4161C787F69}"/>
              </a:ext>
            </a:extLst>
          </p:cNvPr>
          <p:cNvCxnSpPr>
            <a:stCxn id="5" idx="3"/>
            <a:endCxn id="20" idx="1"/>
          </p:cNvCxnSpPr>
          <p:nvPr/>
        </p:nvCxnSpPr>
        <p:spPr>
          <a:xfrm flipH="1">
            <a:off x="3619609" y="2746378"/>
            <a:ext cx="762984" cy="929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6A7AE7-C8B5-460B-8BD6-FD818F8830A2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 flipH="1">
            <a:off x="3772009" y="2746378"/>
            <a:ext cx="610584" cy="1082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7FE2612-1240-4087-B701-205A883D9C3E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H="1">
            <a:off x="3924409" y="2746378"/>
            <a:ext cx="458184" cy="1234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69EA30-B394-4A17-82C3-D05DC35D49B9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4382593" y="2746378"/>
            <a:ext cx="585306" cy="929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462528A-F84E-4404-94F3-8A50E7FD3A3C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382593" y="2746378"/>
            <a:ext cx="737706" cy="1082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F323984-8EAF-4DB6-B6B3-742ED5C78928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4382593" y="2746378"/>
            <a:ext cx="890106" cy="1234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33B44ED-8FF3-437D-A44E-FE93C0A6A50B}"/>
              </a:ext>
            </a:extLst>
          </p:cNvPr>
          <p:cNvSpPr txBox="1"/>
          <p:nvPr/>
        </p:nvSpPr>
        <p:spPr>
          <a:xfrm>
            <a:off x="384990" y="3474725"/>
            <a:ext cx="235979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b="1" dirty="0" err="1"/>
              <a:t>Adm</a:t>
            </a:r>
            <a:r>
              <a:rPr lang="sv-SE" b="1" dirty="0"/>
              <a:t> </a:t>
            </a:r>
            <a:r>
              <a:rPr lang="sv-SE" b="1" dirty="0" err="1"/>
              <a:t>states</a:t>
            </a:r>
            <a:r>
              <a:rPr lang="sv-SE" b="1" dirty="0"/>
              <a:t>: </a:t>
            </a:r>
            <a:r>
              <a:rPr lang="sv-SE" sz="1600" dirty="0"/>
              <a:t>[ENABLED|DISABLED]</a:t>
            </a:r>
            <a:br>
              <a:rPr lang="sv-SE" dirty="0"/>
            </a:br>
            <a:r>
              <a:rPr lang="sv-SE" b="1" dirty="0"/>
              <a:t>OP </a:t>
            </a:r>
            <a:r>
              <a:rPr lang="sv-SE" b="1" dirty="0" err="1"/>
              <a:t>states</a:t>
            </a:r>
            <a:r>
              <a:rPr lang="sv-SE" b="1" dirty="0"/>
              <a:t>: </a:t>
            </a:r>
            <a:r>
              <a:rPr lang="sv-SE" sz="1600" dirty="0"/>
              <a:t>[INIT|CONFIG|CBL|</a:t>
            </a:r>
            <a:br>
              <a:rPr lang="sv-SE" sz="1600" dirty="0"/>
            </a:br>
            <a:r>
              <a:rPr lang="sv-SE" sz="1600" dirty="0"/>
              <a:t>WOKING|</a:t>
            </a:r>
            <a:br>
              <a:rPr lang="sv-SE" sz="1600" dirty="0"/>
            </a:br>
            <a:r>
              <a:rPr lang="sv-SE" sz="1600" dirty="0"/>
              <a:t>”CLASS </a:t>
            </a:r>
            <a:r>
              <a:rPr lang="sv-SE" sz="1600" dirty="0" err="1"/>
              <a:t>defined</a:t>
            </a:r>
            <a:r>
              <a:rPr lang="sv-SE" sz="1600" dirty="0"/>
              <a:t>”]</a:t>
            </a:r>
            <a:endParaRPr lang="sv-S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EBC6BA-47C9-4F48-A14E-2B75278C5205}"/>
              </a:ext>
            </a:extLst>
          </p:cNvPr>
          <p:cNvSpPr txBox="1"/>
          <p:nvPr/>
        </p:nvSpPr>
        <p:spPr>
          <a:xfrm>
            <a:off x="384990" y="1447047"/>
            <a:ext cx="235979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b="1" dirty="0" err="1"/>
              <a:t>Adm</a:t>
            </a:r>
            <a:r>
              <a:rPr lang="sv-SE" b="1" dirty="0"/>
              <a:t> </a:t>
            </a:r>
            <a:r>
              <a:rPr lang="sv-SE" b="1" dirty="0" err="1"/>
              <a:t>states</a:t>
            </a:r>
            <a:r>
              <a:rPr lang="sv-SE" b="1" dirty="0"/>
              <a:t>: </a:t>
            </a:r>
            <a:r>
              <a:rPr lang="sv-SE" sz="1600" dirty="0"/>
              <a:t>[ENABLED|DISABLED]</a:t>
            </a:r>
            <a:br>
              <a:rPr lang="sv-SE" dirty="0"/>
            </a:br>
            <a:r>
              <a:rPr lang="sv-SE" b="1" dirty="0"/>
              <a:t>OP </a:t>
            </a:r>
            <a:r>
              <a:rPr lang="sv-SE" b="1" dirty="0" err="1"/>
              <a:t>states</a:t>
            </a:r>
            <a:r>
              <a:rPr lang="sv-SE" b="1" dirty="0"/>
              <a:t>: </a:t>
            </a:r>
            <a:r>
              <a:rPr lang="sv-SE" sz="1600" dirty="0"/>
              <a:t>[INIT|CONFIG|CBL|</a:t>
            </a:r>
            <a:br>
              <a:rPr lang="sv-SE" sz="1600" dirty="0"/>
            </a:br>
            <a:r>
              <a:rPr lang="sv-SE" sz="1600" dirty="0"/>
              <a:t>WOKING|</a:t>
            </a:r>
            <a:br>
              <a:rPr lang="sv-SE" sz="1600" dirty="0"/>
            </a:br>
            <a:r>
              <a:rPr lang="sv-SE" sz="1600" dirty="0"/>
              <a:t>”CLASS </a:t>
            </a:r>
            <a:r>
              <a:rPr lang="sv-SE" sz="1600" dirty="0" err="1"/>
              <a:t>defined</a:t>
            </a:r>
            <a:r>
              <a:rPr lang="sv-SE" sz="1600" dirty="0"/>
              <a:t>”]</a:t>
            </a:r>
            <a:endParaRPr lang="sv-SE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1E6449-F055-4FC1-A453-E62D2456CC07}"/>
              </a:ext>
            </a:extLst>
          </p:cNvPr>
          <p:cNvCxnSpPr>
            <a:stCxn id="52" idx="3"/>
            <a:endCxn id="5" idx="2"/>
          </p:cNvCxnSpPr>
          <p:nvPr/>
        </p:nvCxnSpPr>
        <p:spPr>
          <a:xfrm flipV="1">
            <a:off x="2744786" y="2260603"/>
            <a:ext cx="1254747" cy="2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377112-327C-4FEB-B36F-E8DB1670F8A8}"/>
              </a:ext>
            </a:extLst>
          </p:cNvPr>
          <p:cNvCxnSpPr>
            <a:cxnSpLocks/>
          </p:cNvCxnSpPr>
          <p:nvPr/>
        </p:nvCxnSpPr>
        <p:spPr>
          <a:xfrm>
            <a:off x="2740483" y="4293240"/>
            <a:ext cx="292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6AE5D4F-355C-4B57-9F36-0FF54A51F0FF}"/>
              </a:ext>
            </a:extLst>
          </p:cNvPr>
          <p:cNvCxnSpPr>
            <a:cxnSpLocks/>
            <a:stCxn id="49" idx="0"/>
            <a:endCxn id="52" idx="2"/>
          </p:cNvCxnSpPr>
          <p:nvPr/>
        </p:nvCxnSpPr>
        <p:spPr>
          <a:xfrm flipV="1">
            <a:off x="1564888" y="3078263"/>
            <a:ext cx="0" cy="39646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0358BE8-1E40-4E1C-A080-4659F42E7763}"/>
              </a:ext>
            </a:extLst>
          </p:cNvPr>
          <p:cNvCxnSpPr>
            <a:cxnSpLocks/>
          </p:cNvCxnSpPr>
          <p:nvPr/>
        </p:nvCxnSpPr>
        <p:spPr>
          <a:xfrm>
            <a:off x="2744786" y="4296683"/>
            <a:ext cx="287847" cy="129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ED9913A-11F8-42EF-893F-3C1D4D6F5CA6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744786" y="4140201"/>
            <a:ext cx="287847" cy="150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685BBBE-BEFE-4D01-B5BF-D7C763632149}"/>
              </a:ext>
            </a:extLst>
          </p:cNvPr>
          <p:cNvSpPr txBox="1"/>
          <p:nvPr/>
        </p:nvSpPr>
        <p:spPr>
          <a:xfrm>
            <a:off x="1509546" y="3126550"/>
            <a:ext cx="1192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Co-ordination</a:t>
            </a:r>
          </a:p>
        </p:txBody>
      </p:sp>
    </p:spTree>
    <p:extLst>
      <p:ext uri="{BB962C8B-B14F-4D97-AF65-F5344CB8AC3E}">
        <p14:creationId xmlns:p14="http://schemas.microsoft.com/office/powerpoint/2010/main" val="302561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1484-C63D-4B68-A279-93B4C8C6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73" y="457200"/>
            <a:ext cx="11107415" cy="971550"/>
          </a:xfrm>
        </p:spPr>
        <p:txBody>
          <a:bodyPr anchor="ctr"/>
          <a:lstStyle/>
          <a:p>
            <a:pPr marL="0" indent="0">
              <a:buNone/>
            </a:pPr>
            <a:r>
              <a:rPr lang="sv-SE" sz="3200" b="1" dirty="0"/>
              <a:t>The data </a:t>
            </a:r>
            <a:r>
              <a:rPr lang="sv-SE" sz="3200" b="1" dirty="0" err="1"/>
              <a:t>model</a:t>
            </a:r>
            <a:r>
              <a:rPr lang="sv-SE" sz="3200" b="1" dirty="0"/>
              <a:t> </a:t>
            </a:r>
            <a:r>
              <a:rPr lang="sv-SE" sz="3200" b="1" dirty="0" err="1"/>
              <a:t>class</a:t>
            </a:r>
            <a:endParaRPr lang="sv-S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6C9F-E68F-4416-91ED-7F5CAAE8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346" y="774915"/>
            <a:ext cx="4139042" cy="5470901"/>
          </a:xfrm>
        </p:spPr>
        <p:txBody>
          <a:bodyPr>
            <a:normAutofit fontScale="77500" lnSpcReduction="20000"/>
          </a:bodyPr>
          <a:lstStyle/>
          <a:p>
            <a:pPr marL="92075" indent="0">
              <a:buNone/>
            </a:pPr>
            <a:r>
              <a:rPr lang="sv-SE" sz="2800" b="1" dirty="0"/>
              <a:t>The Data </a:t>
            </a:r>
            <a:r>
              <a:rPr lang="sv-SE" sz="2800" b="1" dirty="0" err="1"/>
              <a:t>model</a:t>
            </a:r>
            <a:r>
              <a:rPr lang="sv-SE" sz="2800" b="1" dirty="0"/>
              <a:t> </a:t>
            </a:r>
            <a:r>
              <a:rPr lang="sv-SE" sz="2800" b="1" dirty="0" err="1"/>
              <a:t>class</a:t>
            </a:r>
            <a:endParaRPr lang="sv-SE" sz="2800" b="1" dirty="0"/>
          </a:p>
          <a:p>
            <a:pPr marL="449263" indent="-357188">
              <a:buFont typeface="Wingdings" panose="05000000000000000000" pitchFamily="2" charset="2"/>
              <a:buChar char="Ø"/>
            </a:pPr>
            <a:r>
              <a:rPr lang="sv-SE" sz="2400" dirty="0"/>
              <a:t>All </a:t>
            </a:r>
            <a:r>
              <a:rPr lang="sv-SE" sz="2400" dirty="0" err="1"/>
              <a:t>managed</a:t>
            </a:r>
            <a:r>
              <a:rPr lang="sv-SE" sz="2400" dirty="0"/>
              <a:t> </a:t>
            </a:r>
            <a:r>
              <a:rPr lang="sv-SE" sz="2400" dirty="0" err="1"/>
              <a:t>objects</a:t>
            </a:r>
            <a:r>
              <a:rPr lang="sv-SE" sz="2400" dirty="0"/>
              <a:t> (</a:t>
            </a:r>
            <a:r>
              <a:rPr lang="sv-SE" sz="2400" dirty="0" err="1"/>
              <a:t>configuration</a:t>
            </a:r>
            <a:r>
              <a:rPr lang="sv-SE" sz="2400" dirty="0"/>
              <a:t> </a:t>
            </a:r>
            <a:r>
              <a:rPr lang="sv-SE" sz="2400" dirty="0" err="1"/>
              <a:t>items</a:t>
            </a:r>
            <a:r>
              <a:rPr lang="sv-SE" sz="2400" dirty="0"/>
              <a:t>) for a </a:t>
            </a:r>
            <a:r>
              <a:rPr lang="sv-SE" sz="2400" dirty="0" err="1"/>
              <a:t>class</a:t>
            </a:r>
            <a:r>
              <a:rPr lang="sv-SE" sz="2400" dirty="0"/>
              <a:t> </a:t>
            </a:r>
            <a:r>
              <a:rPr lang="sv-SE" sz="2400" dirty="0" err="1"/>
              <a:t>object</a:t>
            </a:r>
            <a:r>
              <a:rPr lang="sv-SE" sz="2400" dirty="0"/>
              <a:t> </a:t>
            </a:r>
            <a:r>
              <a:rPr lang="sv-SE" sz="2400" dirty="0" err="1"/>
              <a:t>instance</a:t>
            </a:r>
            <a:r>
              <a:rPr lang="sv-SE" sz="2400" dirty="0"/>
              <a:t>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defined</a:t>
            </a:r>
            <a:r>
              <a:rPr lang="sv-SE" sz="2400" dirty="0"/>
              <a:t> by </a:t>
            </a:r>
            <a:r>
              <a:rPr lang="sv-SE" sz="2400" dirty="0" err="1"/>
              <a:t>one</a:t>
            </a:r>
            <a:r>
              <a:rPr lang="sv-SE" sz="2400" dirty="0"/>
              <a:t> or </a:t>
            </a:r>
            <a:r>
              <a:rPr lang="sv-SE" sz="2400" dirty="0" err="1"/>
              <a:t>more</a:t>
            </a:r>
            <a:r>
              <a:rPr lang="sv-SE" sz="2400" dirty="0"/>
              <a:t> data </a:t>
            </a:r>
            <a:r>
              <a:rPr lang="sv-SE" sz="2400" dirty="0" err="1"/>
              <a:t>model</a:t>
            </a:r>
            <a:r>
              <a:rPr lang="sv-SE" sz="2400" dirty="0"/>
              <a:t> </a:t>
            </a:r>
            <a:r>
              <a:rPr lang="sv-SE" sz="2400" dirty="0" err="1"/>
              <a:t>classes</a:t>
            </a:r>
            <a:r>
              <a:rPr lang="sv-SE" sz="2400" dirty="0"/>
              <a:t>. </a:t>
            </a:r>
            <a:r>
              <a:rPr lang="sv-SE" sz="2400" dirty="0" err="1"/>
              <a:t>Today</a:t>
            </a:r>
            <a:r>
              <a:rPr lang="sv-SE" sz="2400" dirty="0"/>
              <a:t> a common </a:t>
            </a:r>
            <a:r>
              <a:rPr lang="sv-SE" sz="2400" dirty="0" err="1"/>
              <a:t>class</a:t>
            </a:r>
            <a:r>
              <a:rPr lang="sv-SE" sz="2400" dirty="0"/>
              <a:t> </a:t>
            </a:r>
            <a:r>
              <a:rPr lang="sv-SE" sz="2400" dirty="0" err="1"/>
              <a:t>defining</a:t>
            </a:r>
            <a:r>
              <a:rPr lang="sv-SE" sz="2400" dirty="0"/>
              <a:t> the </a:t>
            </a:r>
            <a:r>
              <a:rPr lang="sv-SE" sz="2400" dirty="0" err="1"/>
              <a:t>entire</a:t>
            </a:r>
            <a:r>
              <a:rPr lang="sv-SE" sz="2400" dirty="0"/>
              <a:t> system MOM (</a:t>
            </a:r>
            <a:r>
              <a:rPr lang="sv-SE" sz="2400" dirty="0" err="1"/>
              <a:t>many</a:t>
            </a:r>
            <a:r>
              <a:rPr lang="sv-SE" sz="2400" dirty="0"/>
              <a:t> Mos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unused</a:t>
            </a:r>
            <a:r>
              <a:rPr lang="sv-SE" sz="2400" dirty="0"/>
              <a:t> for </a:t>
            </a:r>
            <a:r>
              <a:rPr lang="sv-SE" sz="2400" dirty="0" err="1"/>
              <a:t>any</a:t>
            </a:r>
            <a:r>
              <a:rPr lang="sv-SE" sz="2400" dirty="0"/>
              <a:t> </a:t>
            </a:r>
            <a:r>
              <a:rPr lang="sv-SE" sz="2400" dirty="0" err="1"/>
              <a:t>particular</a:t>
            </a:r>
            <a:r>
              <a:rPr lang="sv-SE" sz="2400" dirty="0"/>
              <a:t> </a:t>
            </a:r>
            <a:r>
              <a:rPr lang="sv-SE" sz="2400" dirty="0" err="1"/>
              <a:t>class</a:t>
            </a:r>
            <a:r>
              <a:rPr lang="sv-SE" sz="2400" dirty="0"/>
              <a:t>)</a:t>
            </a:r>
          </a:p>
          <a:p>
            <a:pPr marL="449263" indent="-357188">
              <a:buFont typeface="Wingdings" panose="05000000000000000000" pitchFamily="2" charset="2"/>
              <a:buChar char="Ø"/>
            </a:pPr>
            <a:r>
              <a:rPr lang="sv-SE" sz="2400" dirty="0"/>
              <a:t>The data </a:t>
            </a:r>
            <a:r>
              <a:rPr lang="sv-SE" sz="2400" dirty="0" err="1"/>
              <a:t>model</a:t>
            </a:r>
            <a:r>
              <a:rPr lang="sv-SE" sz="2400" dirty="0"/>
              <a:t> </a:t>
            </a:r>
            <a:r>
              <a:rPr lang="sv-SE" sz="2400" dirty="0" err="1"/>
              <a:t>objects</a:t>
            </a:r>
            <a:r>
              <a:rPr lang="sv-SE" sz="2400" dirty="0"/>
              <a:t> </a:t>
            </a:r>
            <a:r>
              <a:rPr lang="sv-SE" sz="2400" dirty="0" err="1"/>
              <a:t>have</a:t>
            </a:r>
            <a:r>
              <a:rPr lang="sv-SE" sz="2400" dirty="0"/>
              <a:t> a </a:t>
            </a:r>
            <a:r>
              <a:rPr lang="sv-SE" sz="2400" dirty="0" err="1"/>
              <a:t>primary</a:t>
            </a:r>
            <a:r>
              <a:rPr lang="sv-SE" sz="2400" dirty="0"/>
              <a:t> (</a:t>
            </a:r>
            <a:r>
              <a:rPr lang="sv-SE" sz="2400" dirty="0" err="1"/>
              <a:t>currently</a:t>
            </a:r>
            <a:r>
              <a:rPr lang="sv-SE" sz="2400" dirty="0"/>
              <a:t> </a:t>
            </a:r>
            <a:r>
              <a:rPr lang="sv-SE" sz="2400" dirty="0" err="1"/>
              <a:t>running</a:t>
            </a:r>
            <a:r>
              <a:rPr lang="sv-SE" sz="2400" dirty="0"/>
              <a:t>) and a </a:t>
            </a:r>
            <a:r>
              <a:rPr lang="sv-SE" sz="2400" dirty="0" err="1"/>
              <a:t>secondary</a:t>
            </a:r>
            <a:r>
              <a:rPr lang="sv-SE" sz="2400" dirty="0"/>
              <a:t> (</a:t>
            </a:r>
            <a:r>
              <a:rPr lang="sv-SE" sz="2400" dirty="0" err="1"/>
              <a:t>candidate</a:t>
            </a:r>
            <a:r>
              <a:rPr lang="sv-SE" sz="2400" dirty="0"/>
              <a:t>) MOM data set.</a:t>
            </a:r>
          </a:p>
          <a:p>
            <a:pPr marL="449263" indent="-357188">
              <a:buFont typeface="Wingdings" panose="05000000000000000000" pitchFamily="2" charset="2"/>
              <a:buChar char="Ø"/>
            </a:pPr>
            <a:r>
              <a:rPr lang="sv-SE" sz="2400" dirty="0"/>
              <a:t>New </a:t>
            </a:r>
            <a:r>
              <a:rPr lang="sv-SE" sz="2400" dirty="0" err="1"/>
              <a:t>configuration</a:t>
            </a:r>
            <a:r>
              <a:rPr lang="sv-SE" sz="2400" dirty="0"/>
              <a:t> sets (from GUI, CLI or XML </a:t>
            </a:r>
            <a:r>
              <a:rPr lang="sv-SE" sz="2400" dirty="0" err="1"/>
              <a:t>normally</a:t>
            </a:r>
            <a:r>
              <a:rPr lang="sv-SE" sz="2400" dirty="0"/>
              <a:t> operates on the </a:t>
            </a:r>
            <a:r>
              <a:rPr lang="sv-SE" sz="2400" dirty="0" err="1"/>
              <a:t>secondary</a:t>
            </a:r>
            <a:r>
              <a:rPr lang="sv-SE" sz="2400" dirty="0"/>
              <a:t> data-set, </a:t>
            </a:r>
            <a:r>
              <a:rPr lang="sv-SE" sz="2400" dirty="0" err="1"/>
              <a:t>while</a:t>
            </a:r>
            <a:r>
              <a:rPr lang="sv-SE" sz="2400" dirty="0"/>
              <a:t> the </a:t>
            </a:r>
            <a:r>
              <a:rPr lang="sv-SE" sz="2400" dirty="0" err="1"/>
              <a:t>current</a:t>
            </a:r>
            <a:r>
              <a:rPr lang="sv-SE" sz="2400" dirty="0"/>
              <a:t> </a:t>
            </a:r>
            <a:r>
              <a:rPr lang="sv-SE" sz="2400" dirty="0" err="1"/>
              <a:t>running</a:t>
            </a:r>
            <a:r>
              <a:rPr lang="sv-SE" sz="2400" dirty="0"/>
              <a:t> system </a:t>
            </a:r>
            <a:r>
              <a:rPr lang="sv-SE" sz="2400" dirty="0" err="1"/>
              <a:t>runs</a:t>
            </a:r>
            <a:r>
              <a:rPr lang="sv-SE" sz="2400" dirty="0"/>
              <a:t> </a:t>
            </a:r>
            <a:r>
              <a:rPr lang="sv-SE" sz="2400" dirty="0" err="1"/>
              <a:t>with</a:t>
            </a:r>
            <a:r>
              <a:rPr lang="sv-SE" sz="2400" dirty="0"/>
              <a:t> the </a:t>
            </a:r>
            <a:r>
              <a:rPr lang="sv-SE" sz="2400" dirty="0" err="1"/>
              <a:t>primary</a:t>
            </a:r>
            <a:r>
              <a:rPr lang="sv-SE" sz="2400" dirty="0"/>
              <a:t> dat-set.</a:t>
            </a:r>
          </a:p>
          <a:p>
            <a:pPr marL="449263" indent="-357188">
              <a:buFont typeface="Wingdings" panose="05000000000000000000" pitchFamily="2" charset="2"/>
              <a:buChar char="Ø"/>
            </a:pPr>
            <a:r>
              <a:rPr lang="sv-SE" sz="2400" dirty="0"/>
              <a:t>Overall system </a:t>
            </a:r>
            <a:r>
              <a:rPr lang="sv-SE" sz="2400" dirty="0" err="1"/>
              <a:t>validation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the </a:t>
            </a:r>
            <a:r>
              <a:rPr lang="sv-SE" sz="2400" dirty="0" err="1"/>
              <a:t>secondary</a:t>
            </a:r>
            <a:r>
              <a:rPr lang="sv-SE" sz="2400" dirty="0"/>
              <a:t>/</a:t>
            </a:r>
            <a:r>
              <a:rPr lang="sv-SE" sz="2400" dirty="0" err="1"/>
              <a:t>candidate</a:t>
            </a:r>
            <a:r>
              <a:rPr lang="sv-SE" sz="2400" dirty="0"/>
              <a:t> data-set </a:t>
            </a:r>
            <a:r>
              <a:rPr lang="sv-SE" sz="2400" dirty="0" err="1"/>
              <a:t>needs</a:t>
            </a:r>
            <a:r>
              <a:rPr lang="sv-SE" sz="2400" dirty="0"/>
              <a:t> to be </a:t>
            </a:r>
            <a:r>
              <a:rPr lang="sv-SE" sz="2400" dirty="0" err="1"/>
              <a:t>performed</a:t>
            </a:r>
            <a:r>
              <a:rPr lang="sv-SE" sz="2400" dirty="0"/>
              <a:t> </a:t>
            </a:r>
            <a:r>
              <a:rPr lang="sv-SE" sz="2400" dirty="0" err="1"/>
              <a:t>before</a:t>
            </a:r>
            <a:r>
              <a:rPr lang="sv-SE" sz="2400" dirty="0"/>
              <a:t> it </a:t>
            </a:r>
            <a:r>
              <a:rPr lang="sv-SE" sz="2400" dirty="0" err="1"/>
              <a:t>can</a:t>
            </a:r>
            <a:r>
              <a:rPr lang="sv-SE" sz="2400" dirty="0"/>
              <a:t> be </a:t>
            </a:r>
            <a:r>
              <a:rPr lang="sv-SE" sz="2400" dirty="0" err="1"/>
              <a:t>put</a:t>
            </a:r>
            <a:r>
              <a:rPr lang="sv-SE" sz="2400" dirty="0"/>
              <a:t> </a:t>
            </a:r>
            <a:r>
              <a:rPr lang="sv-SE" sz="2400" dirty="0" err="1"/>
              <a:t>into</a:t>
            </a:r>
            <a:r>
              <a:rPr lang="sv-SE" sz="2400" dirty="0"/>
              <a:t> operation. </a:t>
            </a:r>
          </a:p>
          <a:p>
            <a:pPr marL="542925" lvl="1" indent="-357188">
              <a:buFont typeface="Wingdings" panose="05000000000000000000" pitchFamily="2" charset="2"/>
              <a:buChar char="Ø"/>
            </a:pPr>
            <a:endParaRPr lang="sv-SE" sz="1600" dirty="0"/>
          </a:p>
          <a:p>
            <a:pPr marL="542925" lvl="1" indent="-357188">
              <a:buFont typeface="Wingdings" panose="05000000000000000000" pitchFamily="2" charset="2"/>
              <a:buChar char="Ø"/>
            </a:pPr>
            <a:endParaRPr lang="sv-SE" sz="1600" dirty="0"/>
          </a:p>
          <a:p>
            <a:pPr lvl="1"/>
            <a:endParaRPr lang="sv-SE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AC1D2D9-867A-4A16-A5E5-9DCB01DF47B7}"/>
              </a:ext>
            </a:extLst>
          </p:cNvPr>
          <p:cNvSpPr txBox="1">
            <a:spLocks/>
          </p:cNvSpPr>
          <p:nvPr/>
        </p:nvSpPr>
        <p:spPr>
          <a:xfrm>
            <a:off x="580489" y="1428748"/>
            <a:ext cx="6676838" cy="4817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VERSION_PRIMARY =	1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VERSION_SECONDARY =	2</a:t>
            </a:r>
            <a:b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dataModel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self.dirty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self.secondary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copy.deepcopy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deepcopy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memo):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#__lockAll__()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.__new__(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memo[id(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)] =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k, v in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k,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deepcopy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(v, memo))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#__unLockAll__()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#__lockAll__()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self.secondary.dirty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(self.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secondary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__)</a:t>
            </a:r>
            <a:b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 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self.abort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self.dirty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#__unLockAll__()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abort(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 	#__lockAll__()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self.secondary.dirty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self.secondary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copy.deepcopy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self.secondary.dirty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MO-A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A, version=VERSION_SECONDARY):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version==VERSION_SECONDARY: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self.secondary.A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A;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self.secondary.dirty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A;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self.dirty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version=VERSION_PRIMARY):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version == VERSION_PRIMARY: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version == VERSION_SECONDARY: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self.secondary.A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MO-B ... C                                        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94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6A50-353D-4535-842B-42C79627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845281" cy="601579"/>
          </a:xfrm>
        </p:spPr>
        <p:txBody>
          <a:bodyPr/>
          <a:lstStyle/>
          <a:p>
            <a:r>
              <a:rPr lang="sv-SE" b="1" dirty="0" err="1"/>
              <a:t>Configuration</a:t>
            </a:r>
            <a:r>
              <a:rPr lang="sv-SE" b="1" dirty="0"/>
              <a:t> </a:t>
            </a:r>
            <a:r>
              <a:rPr lang="sv-SE" b="1" dirty="0" err="1"/>
              <a:t>mgmt</a:t>
            </a:r>
            <a:r>
              <a:rPr lang="sv-SE" b="1" dirty="0"/>
              <a:t> </a:t>
            </a:r>
            <a:r>
              <a:rPr lang="sv-SE" b="1" dirty="0" err="1"/>
              <a:t>use-case</a:t>
            </a:r>
            <a:r>
              <a:rPr lang="sv-SE" b="1" dirty="0"/>
              <a:t>: System XML From </a:t>
            </a:r>
            <a:r>
              <a:rPr lang="sv-SE" b="1" dirty="0" err="1"/>
              <a:t>file</a:t>
            </a:r>
            <a:r>
              <a:rPr lang="sv-SE" b="1" dirty="0"/>
              <a:t> – Day 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E7E116-5E55-4F50-A815-D78CB8012456}"/>
              </a:ext>
            </a:extLst>
          </p:cNvPr>
          <p:cNvCxnSpPr>
            <a:cxnSpLocks/>
          </p:cNvCxnSpPr>
          <p:nvPr/>
        </p:nvCxnSpPr>
        <p:spPr>
          <a:xfrm>
            <a:off x="1116531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AEB20B-89AC-451C-A0D2-BA49794BDD52}"/>
              </a:ext>
            </a:extLst>
          </p:cNvPr>
          <p:cNvCxnSpPr>
            <a:cxnSpLocks/>
          </p:cNvCxnSpPr>
          <p:nvPr/>
        </p:nvCxnSpPr>
        <p:spPr>
          <a:xfrm>
            <a:off x="3290236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32ED3-8BB5-467F-8749-7F6957A5AF02}"/>
              </a:ext>
            </a:extLst>
          </p:cNvPr>
          <p:cNvCxnSpPr>
            <a:cxnSpLocks/>
          </p:cNvCxnSpPr>
          <p:nvPr/>
        </p:nvCxnSpPr>
        <p:spPr>
          <a:xfrm flipH="1">
            <a:off x="5463943" y="2333896"/>
            <a:ext cx="10905" cy="423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B51E35-4C54-4E99-A797-F50F26493305}"/>
              </a:ext>
            </a:extLst>
          </p:cNvPr>
          <p:cNvSpPr txBox="1"/>
          <p:nvPr/>
        </p:nvSpPr>
        <p:spPr>
          <a:xfrm>
            <a:off x="664323" y="112258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/>
              <a:t>GUI/CLI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E8641-7092-44F3-B041-78DD1A9461FF}"/>
              </a:ext>
            </a:extLst>
          </p:cNvPr>
          <p:cNvSpPr txBox="1"/>
          <p:nvPr/>
        </p:nvSpPr>
        <p:spPr>
          <a:xfrm>
            <a:off x="2617619" y="1122584"/>
            <a:ext cx="134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Top</a:t>
            </a:r>
            <a:r>
              <a:rPr lang="sv-SE" dirty="0"/>
              <a:t> </a:t>
            </a:r>
            <a:r>
              <a:rPr lang="sv-SE" dirty="0" err="1"/>
              <a:t>decoder</a:t>
            </a:r>
            <a:endParaRPr lang="sv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9D38D-1E8F-4729-8E39-325E79231148}"/>
              </a:ext>
            </a:extLst>
          </p:cNvPr>
          <p:cNvSpPr txBox="1"/>
          <p:nvPr/>
        </p:nvSpPr>
        <p:spPr>
          <a:xfrm>
            <a:off x="5045496" y="1122584"/>
            <a:ext cx="83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Level</a:t>
            </a:r>
            <a:r>
              <a:rPr lang="sv-SE" dirty="0"/>
              <a:t>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5EDC85-2DE2-4EE5-8A17-0977306B6B7D}"/>
              </a:ext>
            </a:extLst>
          </p:cNvPr>
          <p:cNvSpPr txBox="1"/>
          <p:nvPr/>
        </p:nvSpPr>
        <p:spPr>
          <a:xfrm>
            <a:off x="7219199" y="1122584"/>
            <a:ext cx="83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Level</a:t>
            </a:r>
            <a:r>
              <a:rPr lang="sv-SE" dirty="0"/>
              <a:t>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4A38BD-54C2-4B78-A8C7-F429625BECD9}"/>
              </a:ext>
            </a:extLst>
          </p:cNvPr>
          <p:cNvSpPr txBox="1"/>
          <p:nvPr/>
        </p:nvSpPr>
        <p:spPr>
          <a:xfrm>
            <a:off x="9392904" y="1122584"/>
            <a:ext cx="83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Level</a:t>
            </a:r>
            <a:r>
              <a:rPr lang="sv-SE" dirty="0"/>
              <a:t> 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6AB675-52F3-4575-BCFB-40D5549AD4B9}"/>
              </a:ext>
            </a:extLst>
          </p:cNvPr>
          <p:cNvCxnSpPr/>
          <p:nvPr/>
        </p:nvCxnSpPr>
        <p:spPr>
          <a:xfrm>
            <a:off x="1112318" y="1732548"/>
            <a:ext cx="2177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40F163-A9A0-465B-93D9-53A4DAA4C872}"/>
              </a:ext>
            </a:extLst>
          </p:cNvPr>
          <p:cNvSpPr txBox="1"/>
          <p:nvPr/>
        </p:nvSpPr>
        <p:spPr>
          <a:xfrm flipH="1">
            <a:off x="1002865" y="1477362"/>
            <a:ext cx="247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/>
              <a:t>onXmlConfig</a:t>
            </a:r>
            <a:endParaRPr lang="sv-SE" sz="1400" dirty="0"/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68F7B2FB-C327-4914-BB26-0D9494765AC9}"/>
              </a:ext>
            </a:extLst>
          </p:cNvPr>
          <p:cNvSpPr/>
          <p:nvPr/>
        </p:nvSpPr>
        <p:spPr>
          <a:xfrm>
            <a:off x="2536381" y="1847590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Parse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xml</a:t>
            </a:r>
            <a:r>
              <a:rPr lang="sv-SE" sz="1000" dirty="0">
                <a:solidFill>
                  <a:schemeClr val="tx1"/>
                </a:solidFill>
              </a:rPr>
              <a:t> to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27424B-4594-464B-966F-BBDBDAA553FD}"/>
              </a:ext>
            </a:extLst>
          </p:cNvPr>
          <p:cNvCxnSpPr/>
          <p:nvPr/>
        </p:nvCxnSpPr>
        <p:spPr>
          <a:xfrm>
            <a:off x="3286022" y="2333896"/>
            <a:ext cx="2177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EDBB9B-8FA0-41F5-9EB6-42421C8301FF}"/>
              </a:ext>
            </a:extLst>
          </p:cNvPr>
          <p:cNvSpPr txBox="1"/>
          <p:nvPr/>
        </p:nvSpPr>
        <p:spPr>
          <a:xfrm flipH="1">
            <a:off x="3176569" y="2097962"/>
            <a:ext cx="247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/>
              <a:t>new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0BADC9E-F0E1-4888-AE60-74A320BCF409}"/>
              </a:ext>
            </a:extLst>
          </p:cNvPr>
          <p:cNvGrpSpPr/>
          <p:nvPr/>
        </p:nvGrpSpPr>
        <p:grpSpPr>
          <a:xfrm>
            <a:off x="3176569" y="2300866"/>
            <a:ext cx="2473691" cy="307777"/>
            <a:chOff x="3176569" y="2300866"/>
            <a:chExt cx="2473691" cy="30777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0EFF305-C566-4D5D-8007-2FCA36CA408F}"/>
                </a:ext>
              </a:extLst>
            </p:cNvPr>
            <p:cNvCxnSpPr/>
            <p:nvPr/>
          </p:nvCxnSpPr>
          <p:spPr>
            <a:xfrm>
              <a:off x="3286022" y="2525586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AEDB19-198D-48A6-8C10-DA85A00E900A}"/>
                </a:ext>
              </a:extLst>
            </p:cNvPr>
            <p:cNvSpPr txBox="1"/>
            <p:nvPr/>
          </p:nvSpPr>
          <p:spPr>
            <a:xfrm flipH="1">
              <a:off x="3176569" y="2300866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onXmlConfig</a:t>
              </a:r>
              <a:endParaRPr lang="sv-SE" sz="1400" dirty="0"/>
            </a:p>
          </p:txBody>
        </p:sp>
      </p:grp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01E07D47-1216-4E14-814F-1169DB1B2CA1}"/>
              </a:ext>
            </a:extLst>
          </p:cNvPr>
          <p:cNvSpPr/>
          <p:nvPr/>
        </p:nvSpPr>
        <p:spPr>
          <a:xfrm>
            <a:off x="4710085" y="2623084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Parse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xml</a:t>
            </a:r>
            <a:r>
              <a:rPr lang="sv-SE" sz="1000" dirty="0">
                <a:solidFill>
                  <a:schemeClr val="tx1"/>
                </a:solidFill>
              </a:rPr>
              <a:t> to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A6311BB-CF5A-4C2C-BEBA-127C5AEF58AA}"/>
              </a:ext>
            </a:extLst>
          </p:cNvPr>
          <p:cNvGrpSpPr/>
          <p:nvPr/>
        </p:nvGrpSpPr>
        <p:grpSpPr>
          <a:xfrm>
            <a:off x="3176568" y="2882166"/>
            <a:ext cx="2473691" cy="307777"/>
            <a:chOff x="3176568" y="3212363"/>
            <a:chExt cx="2473691" cy="307777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A3179F9-1AEB-45CF-A63C-26269CDB7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655" y="3429000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CB23AF-EEC1-4FAA-AD9C-3E274AB85768}"/>
                </a:ext>
              </a:extLst>
            </p:cNvPr>
            <p:cNvSpPr txBox="1"/>
            <p:nvPr/>
          </p:nvSpPr>
          <p:spPr>
            <a:xfrm flipH="1">
              <a:off x="3176568" y="3212363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updateReq</a:t>
              </a:r>
              <a:endParaRPr lang="sv-SE" sz="14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DF16F41-8F53-4554-8992-1569CAC31641}"/>
              </a:ext>
            </a:extLst>
          </p:cNvPr>
          <p:cNvGrpSpPr/>
          <p:nvPr/>
        </p:nvGrpSpPr>
        <p:grpSpPr>
          <a:xfrm>
            <a:off x="3176568" y="3056779"/>
            <a:ext cx="2473691" cy="307777"/>
            <a:chOff x="3176568" y="3450474"/>
            <a:chExt cx="2473691" cy="307777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67A62E4-645E-4387-A8BB-8D9E4010D2FB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1B06043-3699-4527-B52B-9A0D6C263B06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validate</a:t>
              </a:r>
              <a:endParaRPr lang="sv-SE" sz="1400" dirty="0"/>
            </a:p>
          </p:txBody>
        </p:sp>
      </p:grpSp>
      <p:sp>
        <p:nvSpPr>
          <p:cNvPr id="53" name="Flowchart: Data 52">
            <a:extLst>
              <a:ext uri="{FF2B5EF4-FFF2-40B4-BE49-F238E27FC236}">
                <a16:creationId xmlns:a16="http://schemas.microsoft.com/office/drawing/2014/main" id="{1C2A1DC8-C694-4691-83A1-BABB0D527A27}"/>
              </a:ext>
            </a:extLst>
          </p:cNvPr>
          <p:cNvSpPr/>
          <p:nvPr/>
        </p:nvSpPr>
        <p:spPr>
          <a:xfrm>
            <a:off x="4711366" y="3422096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Validate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8868A9A-A4CB-4BEA-A735-FC2A4B46F1CF}"/>
              </a:ext>
            </a:extLst>
          </p:cNvPr>
          <p:cNvGrpSpPr/>
          <p:nvPr/>
        </p:nvGrpSpPr>
        <p:grpSpPr>
          <a:xfrm>
            <a:off x="3158463" y="3679816"/>
            <a:ext cx="2473691" cy="307777"/>
            <a:chOff x="3158463" y="4817731"/>
            <a:chExt cx="2473691" cy="30777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B3CAA66-337A-4410-808E-EB9DC01945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4563" y="5044467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9BEBFA7-E090-4512-B0D1-78717BFF4B31}"/>
                </a:ext>
              </a:extLst>
            </p:cNvPr>
            <p:cNvSpPr txBox="1"/>
            <p:nvPr/>
          </p:nvSpPr>
          <p:spPr>
            <a:xfrm flipH="1">
              <a:off x="3158463" y="4817731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ret:validate</a:t>
              </a:r>
              <a:endParaRPr lang="sv-SE" sz="1400" dirty="0"/>
            </a:p>
          </p:txBody>
        </p:sp>
      </p:grpSp>
      <p:sp>
        <p:nvSpPr>
          <p:cNvPr id="60" name="Flowchart: Data 59">
            <a:extLst>
              <a:ext uri="{FF2B5EF4-FFF2-40B4-BE49-F238E27FC236}">
                <a16:creationId xmlns:a16="http://schemas.microsoft.com/office/drawing/2014/main" id="{F6638791-AD52-4B5B-97A7-8B32DE6BCB58}"/>
              </a:ext>
            </a:extLst>
          </p:cNvPr>
          <p:cNvSpPr/>
          <p:nvPr/>
        </p:nvSpPr>
        <p:spPr>
          <a:xfrm>
            <a:off x="2529800" y="4028426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Validate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AF23D2E-AD1D-4F5F-A924-36DCFE146FCF}"/>
              </a:ext>
            </a:extLst>
          </p:cNvPr>
          <p:cNvGrpSpPr/>
          <p:nvPr/>
        </p:nvGrpSpPr>
        <p:grpSpPr>
          <a:xfrm>
            <a:off x="3136951" y="4278135"/>
            <a:ext cx="2473691" cy="307777"/>
            <a:chOff x="3136951" y="4278135"/>
            <a:chExt cx="2473691" cy="307777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539C7D3-B38D-4DDC-9213-158F02B4DC49}"/>
                </a:ext>
              </a:extLst>
            </p:cNvPr>
            <p:cNvCxnSpPr/>
            <p:nvPr/>
          </p:nvCxnSpPr>
          <p:spPr>
            <a:xfrm>
              <a:off x="3296930" y="4507319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88432DA-F23C-43E5-B466-983F5623C4A2}"/>
                </a:ext>
              </a:extLst>
            </p:cNvPr>
            <p:cNvSpPr txBox="1"/>
            <p:nvPr/>
          </p:nvSpPr>
          <p:spPr>
            <a:xfrm flipH="1">
              <a:off x="3136951" y="4278135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commit</a:t>
              </a:r>
              <a:endParaRPr lang="sv-SE" sz="1400" dirty="0"/>
            </a:p>
          </p:txBody>
        </p:sp>
      </p:grpSp>
      <p:sp>
        <p:nvSpPr>
          <p:cNvPr id="78" name="Flowchart: Data 77">
            <a:extLst>
              <a:ext uri="{FF2B5EF4-FFF2-40B4-BE49-F238E27FC236}">
                <a16:creationId xmlns:a16="http://schemas.microsoft.com/office/drawing/2014/main" id="{60F304B2-2E36-4FF0-9331-ADC7E93B91DA}"/>
              </a:ext>
            </a:extLst>
          </p:cNvPr>
          <p:cNvSpPr/>
          <p:nvPr/>
        </p:nvSpPr>
        <p:spPr>
          <a:xfrm>
            <a:off x="4708424" y="4693573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Commit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3411E9F-BFE3-453A-8AF8-EFC572815897}"/>
              </a:ext>
            </a:extLst>
          </p:cNvPr>
          <p:cNvGrpSpPr/>
          <p:nvPr/>
        </p:nvGrpSpPr>
        <p:grpSpPr>
          <a:xfrm>
            <a:off x="3147859" y="4979121"/>
            <a:ext cx="2473691" cy="307777"/>
            <a:chOff x="3158463" y="4817731"/>
            <a:chExt cx="2473691" cy="307777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F05D670-87B7-4CD4-A9A2-73CF31543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4563" y="5044467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0E90DE1-AF63-401D-AE46-E556B1D5CE71}"/>
                </a:ext>
              </a:extLst>
            </p:cNvPr>
            <p:cNvSpPr txBox="1"/>
            <p:nvPr/>
          </p:nvSpPr>
          <p:spPr>
            <a:xfrm flipH="1">
              <a:off x="3158463" y="4817731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ret:commit</a:t>
              </a:r>
              <a:endParaRPr lang="sv-SE" sz="1400" dirty="0"/>
            </a:p>
          </p:txBody>
        </p:sp>
      </p:grpSp>
      <p:sp>
        <p:nvSpPr>
          <p:cNvPr id="82" name="Flowchart: Data 81">
            <a:extLst>
              <a:ext uri="{FF2B5EF4-FFF2-40B4-BE49-F238E27FC236}">
                <a16:creationId xmlns:a16="http://schemas.microsoft.com/office/drawing/2014/main" id="{4F7F54F6-800C-43DD-9EE0-9A2D2EE4EDE6}"/>
              </a:ext>
            </a:extLst>
          </p:cNvPr>
          <p:cNvSpPr/>
          <p:nvPr/>
        </p:nvSpPr>
        <p:spPr>
          <a:xfrm>
            <a:off x="2529800" y="5348001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Commit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0AC8EFD-09AD-4FBF-99B7-0001DB3FA3E7}"/>
              </a:ext>
            </a:extLst>
          </p:cNvPr>
          <p:cNvGrpSpPr/>
          <p:nvPr/>
        </p:nvGrpSpPr>
        <p:grpSpPr>
          <a:xfrm>
            <a:off x="3176568" y="5604671"/>
            <a:ext cx="2473691" cy="307777"/>
            <a:chOff x="3176568" y="3450474"/>
            <a:chExt cx="2473691" cy="307777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9BDC0D7-ADCB-4B81-8C12-C7DFF1E30E48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5F587CC-BC60-46F0-A559-47B83F3B9624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Ret:updateReq</a:t>
              </a:r>
              <a:endParaRPr lang="sv-SE" sz="1400" dirty="0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E9A574D-F4BE-41F1-8B38-4065F7C77AF6}"/>
              </a:ext>
            </a:extLst>
          </p:cNvPr>
          <p:cNvCxnSpPr>
            <a:cxnSpLocks/>
          </p:cNvCxnSpPr>
          <p:nvPr/>
        </p:nvCxnSpPr>
        <p:spPr>
          <a:xfrm flipH="1">
            <a:off x="2174906" y="3906552"/>
            <a:ext cx="1122024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FEB9CAE-4CBD-4109-9208-AF7F7912AE3F}"/>
              </a:ext>
            </a:extLst>
          </p:cNvPr>
          <p:cNvCxnSpPr>
            <a:cxnSpLocks/>
          </p:cNvCxnSpPr>
          <p:nvPr/>
        </p:nvCxnSpPr>
        <p:spPr>
          <a:xfrm flipH="1">
            <a:off x="2163655" y="3906552"/>
            <a:ext cx="11251" cy="209542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888FBCD-B273-41A4-8418-43729A0801C3}"/>
              </a:ext>
            </a:extLst>
          </p:cNvPr>
          <p:cNvCxnSpPr>
            <a:cxnSpLocks/>
          </p:cNvCxnSpPr>
          <p:nvPr/>
        </p:nvCxnSpPr>
        <p:spPr>
          <a:xfrm>
            <a:off x="2163655" y="6001974"/>
            <a:ext cx="1130159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559ED65-724F-4FBC-84EE-D16BCE0CDD59}"/>
              </a:ext>
            </a:extLst>
          </p:cNvPr>
          <p:cNvGrpSpPr/>
          <p:nvPr/>
        </p:nvGrpSpPr>
        <p:grpSpPr>
          <a:xfrm>
            <a:off x="3185155" y="5787125"/>
            <a:ext cx="2473691" cy="307777"/>
            <a:chOff x="3176568" y="3450474"/>
            <a:chExt cx="2473691" cy="307777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D56A788-C72B-46DF-8EB8-E55FBC02AE0C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2BBD2C6-03FD-4B63-9F73-F9AA52DA6E97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/>
                <a:t>abort</a:t>
              </a:r>
            </a:p>
          </p:txBody>
        </p:sp>
      </p:grpSp>
      <p:sp>
        <p:nvSpPr>
          <p:cNvPr id="111" name="Flowchart: Data 110">
            <a:extLst>
              <a:ext uri="{FF2B5EF4-FFF2-40B4-BE49-F238E27FC236}">
                <a16:creationId xmlns:a16="http://schemas.microsoft.com/office/drawing/2014/main" id="{7FE455A8-5279-455D-A1C9-30CEF1130393}"/>
              </a:ext>
            </a:extLst>
          </p:cNvPr>
          <p:cNvSpPr/>
          <p:nvPr/>
        </p:nvSpPr>
        <p:spPr>
          <a:xfrm>
            <a:off x="4666932" y="6137168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solidFill>
                  <a:schemeClr val="tx1"/>
                </a:solidFill>
              </a:rPr>
              <a:t>Abort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349AB67-3003-4408-A26B-83C60C5CB4C8}"/>
              </a:ext>
            </a:extLst>
          </p:cNvPr>
          <p:cNvCxnSpPr>
            <a:cxnSpLocks/>
          </p:cNvCxnSpPr>
          <p:nvPr/>
        </p:nvCxnSpPr>
        <p:spPr>
          <a:xfrm flipH="1">
            <a:off x="5474028" y="5827765"/>
            <a:ext cx="1122024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7004737-ECF3-4C6D-BBA6-8E2ADBC08FD1}"/>
              </a:ext>
            </a:extLst>
          </p:cNvPr>
          <p:cNvCxnSpPr>
            <a:cxnSpLocks/>
          </p:cNvCxnSpPr>
          <p:nvPr/>
        </p:nvCxnSpPr>
        <p:spPr>
          <a:xfrm>
            <a:off x="6600224" y="5827765"/>
            <a:ext cx="14729" cy="67873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5C402EE-D883-4D96-9DAE-299513441CB5}"/>
              </a:ext>
            </a:extLst>
          </p:cNvPr>
          <p:cNvSpPr txBox="1"/>
          <p:nvPr/>
        </p:nvSpPr>
        <p:spPr>
          <a:xfrm>
            <a:off x="7371756" y="1938305"/>
            <a:ext cx="3751205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self.dataModel.secondary.dirty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self.validate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primaryDataSet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self.validate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primaryDataSet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C2C332B-0475-4939-BF1A-6E3D863DD27A}"/>
              </a:ext>
            </a:extLst>
          </p:cNvPr>
          <p:cNvCxnSpPr>
            <a:cxnSpLocks/>
            <a:stCxn id="116" idx="1"/>
          </p:cNvCxnSpPr>
          <p:nvPr/>
        </p:nvCxnSpPr>
        <p:spPr>
          <a:xfrm flipH="1">
            <a:off x="6216134" y="2353804"/>
            <a:ext cx="1155622" cy="107519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7E24F09-E548-4E66-A8B6-FCDF34F6E882}"/>
              </a:ext>
            </a:extLst>
          </p:cNvPr>
          <p:cNvSpPr txBox="1"/>
          <p:nvPr/>
        </p:nvSpPr>
        <p:spPr>
          <a:xfrm>
            <a:off x="7373188" y="3210667"/>
            <a:ext cx="375120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self.dataModel.secondary.dirty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self.dataModel.commit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self.setConfig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8857A01-026D-4EE2-AD06-AE08B0B78B20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6203952" y="3533833"/>
            <a:ext cx="1169236" cy="114599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139A575-D346-498C-A1FB-5697B0290ADA}"/>
              </a:ext>
            </a:extLst>
          </p:cNvPr>
          <p:cNvSpPr txBox="1"/>
          <p:nvPr/>
        </p:nvSpPr>
        <p:spPr>
          <a:xfrm>
            <a:off x="7321728" y="4890454"/>
            <a:ext cx="3751205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self.dataModel.abort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528E7D9-8010-444C-B3A9-5485000C3EFC}"/>
              </a:ext>
            </a:extLst>
          </p:cNvPr>
          <p:cNvCxnSpPr>
            <a:cxnSpLocks/>
          </p:cNvCxnSpPr>
          <p:nvPr/>
        </p:nvCxnSpPr>
        <p:spPr>
          <a:xfrm flipH="1">
            <a:off x="6152492" y="5020132"/>
            <a:ext cx="1169236" cy="114599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00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6A50-353D-4535-842B-42C79627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845281" cy="601579"/>
          </a:xfrm>
        </p:spPr>
        <p:txBody>
          <a:bodyPr/>
          <a:lstStyle/>
          <a:p>
            <a:r>
              <a:rPr lang="sv-SE" b="1" dirty="0" err="1"/>
              <a:t>Configuration</a:t>
            </a:r>
            <a:r>
              <a:rPr lang="sv-SE" b="1" dirty="0"/>
              <a:t> </a:t>
            </a:r>
            <a:r>
              <a:rPr lang="sv-SE" b="1" dirty="0" err="1"/>
              <a:t>mgmt</a:t>
            </a:r>
            <a:r>
              <a:rPr lang="sv-SE" b="1" dirty="0"/>
              <a:t> </a:t>
            </a:r>
            <a:r>
              <a:rPr lang="sv-SE" b="1" dirty="0" err="1"/>
              <a:t>use-case</a:t>
            </a:r>
            <a:r>
              <a:rPr lang="sv-SE" b="1" dirty="0"/>
              <a:t>: System XML From </a:t>
            </a:r>
            <a:r>
              <a:rPr lang="sv-SE" b="1" dirty="0" err="1"/>
              <a:t>file</a:t>
            </a:r>
            <a:r>
              <a:rPr lang="sv-SE" b="1" dirty="0"/>
              <a:t> – Day 0 </a:t>
            </a:r>
            <a:r>
              <a:rPr lang="sv-SE" b="1" dirty="0" err="1"/>
              <a:t>Cont</a:t>
            </a:r>
            <a:endParaRPr lang="sv-SE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E7E116-5E55-4F50-A815-D78CB8012456}"/>
              </a:ext>
            </a:extLst>
          </p:cNvPr>
          <p:cNvCxnSpPr>
            <a:cxnSpLocks/>
          </p:cNvCxnSpPr>
          <p:nvPr/>
        </p:nvCxnSpPr>
        <p:spPr>
          <a:xfrm>
            <a:off x="1116531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AEB20B-89AC-451C-A0D2-BA49794BDD52}"/>
              </a:ext>
            </a:extLst>
          </p:cNvPr>
          <p:cNvCxnSpPr>
            <a:cxnSpLocks/>
          </p:cNvCxnSpPr>
          <p:nvPr/>
        </p:nvCxnSpPr>
        <p:spPr>
          <a:xfrm>
            <a:off x="3290236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32ED3-8BB5-467F-8749-7F6957A5AF0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61939" y="1491916"/>
            <a:ext cx="2006" cy="144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A5CAE6-1756-48F0-B96D-B9D350FE1B05}"/>
              </a:ext>
            </a:extLst>
          </p:cNvPr>
          <p:cNvCxnSpPr>
            <a:cxnSpLocks/>
          </p:cNvCxnSpPr>
          <p:nvPr/>
        </p:nvCxnSpPr>
        <p:spPr>
          <a:xfrm>
            <a:off x="7637647" y="3325395"/>
            <a:ext cx="1" cy="323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B51E35-4C54-4E99-A797-F50F26493305}"/>
              </a:ext>
            </a:extLst>
          </p:cNvPr>
          <p:cNvSpPr txBox="1"/>
          <p:nvPr/>
        </p:nvSpPr>
        <p:spPr>
          <a:xfrm>
            <a:off x="664323" y="112258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/>
              <a:t>GUI/CLI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E8641-7092-44F3-B041-78DD1A9461FF}"/>
              </a:ext>
            </a:extLst>
          </p:cNvPr>
          <p:cNvSpPr txBox="1"/>
          <p:nvPr/>
        </p:nvSpPr>
        <p:spPr>
          <a:xfrm>
            <a:off x="2617619" y="1122584"/>
            <a:ext cx="134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Top</a:t>
            </a:r>
            <a:r>
              <a:rPr lang="sv-SE" dirty="0"/>
              <a:t> </a:t>
            </a:r>
            <a:r>
              <a:rPr lang="sv-SE" dirty="0" err="1"/>
              <a:t>decoder</a:t>
            </a:r>
            <a:endParaRPr lang="sv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9D38D-1E8F-4729-8E39-325E79231148}"/>
              </a:ext>
            </a:extLst>
          </p:cNvPr>
          <p:cNvSpPr txBox="1"/>
          <p:nvPr/>
        </p:nvSpPr>
        <p:spPr>
          <a:xfrm>
            <a:off x="5045496" y="1122584"/>
            <a:ext cx="83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Level</a:t>
            </a:r>
            <a:r>
              <a:rPr lang="sv-SE" dirty="0"/>
              <a:t>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5EDC85-2DE2-4EE5-8A17-0977306B6B7D}"/>
              </a:ext>
            </a:extLst>
          </p:cNvPr>
          <p:cNvSpPr txBox="1"/>
          <p:nvPr/>
        </p:nvSpPr>
        <p:spPr>
          <a:xfrm>
            <a:off x="7219199" y="1122584"/>
            <a:ext cx="83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Level</a:t>
            </a:r>
            <a:r>
              <a:rPr lang="sv-SE" dirty="0"/>
              <a:t>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4A38BD-54C2-4B78-A8C7-F429625BECD9}"/>
              </a:ext>
            </a:extLst>
          </p:cNvPr>
          <p:cNvSpPr txBox="1"/>
          <p:nvPr/>
        </p:nvSpPr>
        <p:spPr>
          <a:xfrm>
            <a:off x="9392904" y="1122584"/>
            <a:ext cx="83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Level</a:t>
            </a:r>
            <a:r>
              <a:rPr lang="sv-SE" dirty="0"/>
              <a:t> 3</a:t>
            </a:r>
          </a:p>
        </p:txBody>
      </p:sp>
      <p:sp>
        <p:nvSpPr>
          <p:cNvPr id="111" name="Flowchart: Data 110">
            <a:extLst>
              <a:ext uri="{FF2B5EF4-FFF2-40B4-BE49-F238E27FC236}">
                <a16:creationId xmlns:a16="http://schemas.microsoft.com/office/drawing/2014/main" id="{7FE455A8-5279-455D-A1C9-30CEF1130393}"/>
              </a:ext>
            </a:extLst>
          </p:cNvPr>
          <p:cNvSpPr/>
          <p:nvPr/>
        </p:nvSpPr>
        <p:spPr>
          <a:xfrm>
            <a:off x="4710084" y="1606521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solidFill>
                  <a:schemeClr val="tx1"/>
                </a:solidFill>
              </a:rPr>
              <a:t>Abort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9D33DB9-97A4-46B4-B9D0-D48EE49962A3}"/>
              </a:ext>
            </a:extLst>
          </p:cNvPr>
          <p:cNvGrpSpPr/>
          <p:nvPr/>
        </p:nvGrpSpPr>
        <p:grpSpPr>
          <a:xfrm>
            <a:off x="3174568" y="1936569"/>
            <a:ext cx="2473691" cy="307777"/>
            <a:chOff x="3176568" y="3212363"/>
            <a:chExt cx="2473691" cy="307777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93F1731-93D8-4979-BA5F-5FD4EFA2A4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655" y="3429000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0AEAD06-B5A5-48C5-B67C-468206C457C1}"/>
                </a:ext>
              </a:extLst>
            </p:cNvPr>
            <p:cNvSpPr txBox="1"/>
            <p:nvPr/>
          </p:nvSpPr>
          <p:spPr>
            <a:xfrm flipH="1">
              <a:off x="3176568" y="3212363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Ret:abort</a:t>
              </a:r>
              <a:endParaRPr lang="sv-SE" sz="1400" dirty="0"/>
            </a:p>
          </p:txBody>
        </p:sp>
      </p:grpSp>
      <p:sp>
        <p:nvSpPr>
          <p:cNvPr id="70" name="Flowchart: Data 69">
            <a:extLst>
              <a:ext uri="{FF2B5EF4-FFF2-40B4-BE49-F238E27FC236}">
                <a16:creationId xmlns:a16="http://schemas.microsoft.com/office/drawing/2014/main" id="{80C0F592-9B17-448E-B129-2D34093FC2BD}"/>
              </a:ext>
            </a:extLst>
          </p:cNvPr>
          <p:cNvSpPr/>
          <p:nvPr/>
        </p:nvSpPr>
        <p:spPr>
          <a:xfrm>
            <a:off x="2536387" y="2276317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solidFill>
                  <a:schemeClr val="tx1"/>
                </a:solidFill>
              </a:rPr>
              <a:t>Abort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8C2B73-7F28-4ED5-8059-3DECAC5D0EA1}"/>
              </a:ext>
            </a:extLst>
          </p:cNvPr>
          <p:cNvGrpSpPr/>
          <p:nvPr/>
        </p:nvGrpSpPr>
        <p:grpSpPr>
          <a:xfrm>
            <a:off x="3174568" y="2522539"/>
            <a:ext cx="2473691" cy="307777"/>
            <a:chOff x="3176568" y="3450474"/>
            <a:chExt cx="2473691" cy="307777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D254F8C-44BE-44DA-9C17-FCEB58DB5750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8112DB-2831-4676-B771-EEBDD82893A0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Ret:updateReq</a:t>
              </a:r>
              <a:endParaRPr lang="sv-SE" sz="14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9D41471-23C9-40CA-9FC2-2C2F5840E69C}"/>
              </a:ext>
            </a:extLst>
          </p:cNvPr>
          <p:cNvGrpSpPr/>
          <p:nvPr/>
        </p:nvGrpSpPr>
        <p:grpSpPr>
          <a:xfrm>
            <a:off x="3174568" y="2720970"/>
            <a:ext cx="2473691" cy="307777"/>
            <a:chOff x="3176568" y="3212363"/>
            <a:chExt cx="2473691" cy="307777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E59C990-BEF1-49F0-9775-F88A57EE9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655" y="3429000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08BC08-77DA-47CE-9B23-09A9E25D2975}"/>
                </a:ext>
              </a:extLst>
            </p:cNvPr>
            <p:cNvSpPr txBox="1"/>
            <p:nvPr/>
          </p:nvSpPr>
          <p:spPr>
            <a:xfrm flipH="1">
              <a:off x="3176568" y="3212363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Ret:onXmlConfig</a:t>
              </a:r>
              <a:endParaRPr lang="sv-SE" sz="1400" dirty="0"/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E06F129-B226-4901-A3EC-7CEC9AF45490}"/>
              </a:ext>
            </a:extLst>
          </p:cNvPr>
          <p:cNvCxnSpPr>
            <a:cxnSpLocks/>
          </p:cNvCxnSpPr>
          <p:nvPr/>
        </p:nvCxnSpPr>
        <p:spPr>
          <a:xfrm flipH="1">
            <a:off x="6593972" y="1499605"/>
            <a:ext cx="6252" cy="165286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380B263-8117-47D0-B8DF-0CEDFAFFBCAD}"/>
              </a:ext>
            </a:extLst>
          </p:cNvPr>
          <p:cNvCxnSpPr>
            <a:cxnSpLocks/>
          </p:cNvCxnSpPr>
          <p:nvPr/>
        </p:nvCxnSpPr>
        <p:spPr>
          <a:xfrm>
            <a:off x="5463945" y="3152465"/>
            <a:ext cx="0" cy="3411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ACA4BE4-9B9B-4C7F-A210-695320E4877A}"/>
              </a:ext>
            </a:extLst>
          </p:cNvPr>
          <p:cNvCxnSpPr>
            <a:cxnSpLocks/>
          </p:cNvCxnSpPr>
          <p:nvPr/>
        </p:nvCxnSpPr>
        <p:spPr>
          <a:xfrm flipH="1">
            <a:off x="5461939" y="3152465"/>
            <a:ext cx="1132033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EFBA40E-9B72-49C3-A858-5146F7C11287}"/>
              </a:ext>
            </a:extLst>
          </p:cNvPr>
          <p:cNvCxnSpPr/>
          <p:nvPr/>
        </p:nvCxnSpPr>
        <p:spPr>
          <a:xfrm>
            <a:off x="5466580" y="3358425"/>
            <a:ext cx="2177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86A5D89-96D6-4713-B32B-7293DC9C2C8D}"/>
              </a:ext>
            </a:extLst>
          </p:cNvPr>
          <p:cNvGrpSpPr/>
          <p:nvPr/>
        </p:nvGrpSpPr>
        <p:grpSpPr>
          <a:xfrm>
            <a:off x="5357127" y="3325395"/>
            <a:ext cx="2473691" cy="307777"/>
            <a:chOff x="3176569" y="2300866"/>
            <a:chExt cx="2473691" cy="307777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2A322BF-EB44-481B-9C2F-A6B3FAAED256}"/>
                </a:ext>
              </a:extLst>
            </p:cNvPr>
            <p:cNvCxnSpPr/>
            <p:nvPr/>
          </p:nvCxnSpPr>
          <p:spPr>
            <a:xfrm>
              <a:off x="3286022" y="2525586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89A0A31-AAAE-4DE3-A338-8956E87A19D8}"/>
                </a:ext>
              </a:extLst>
            </p:cNvPr>
            <p:cNvSpPr txBox="1"/>
            <p:nvPr/>
          </p:nvSpPr>
          <p:spPr>
            <a:xfrm flipH="1">
              <a:off x="3176569" y="2300866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onXmlConfig</a:t>
              </a:r>
              <a:endParaRPr lang="sv-SE" sz="1400" dirty="0"/>
            </a:p>
          </p:txBody>
        </p:sp>
      </p:grpSp>
      <p:sp>
        <p:nvSpPr>
          <p:cNvPr id="104" name="Flowchart: Data 103">
            <a:extLst>
              <a:ext uri="{FF2B5EF4-FFF2-40B4-BE49-F238E27FC236}">
                <a16:creationId xmlns:a16="http://schemas.microsoft.com/office/drawing/2014/main" id="{FDF9210A-C801-468C-9F0A-706A39DB3428}"/>
              </a:ext>
            </a:extLst>
          </p:cNvPr>
          <p:cNvSpPr/>
          <p:nvPr/>
        </p:nvSpPr>
        <p:spPr>
          <a:xfrm>
            <a:off x="6890643" y="3647613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Parse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xml</a:t>
            </a:r>
            <a:r>
              <a:rPr lang="sv-SE" sz="1000" dirty="0">
                <a:solidFill>
                  <a:schemeClr val="tx1"/>
                </a:solidFill>
              </a:rPr>
              <a:t> to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CF13472-A1D3-4825-A1A5-3A4568A308A5}"/>
              </a:ext>
            </a:extLst>
          </p:cNvPr>
          <p:cNvGrpSpPr/>
          <p:nvPr/>
        </p:nvGrpSpPr>
        <p:grpSpPr>
          <a:xfrm>
            <a:off x="5357126" y="3906695"/>
            <a:ext cx="2473691" cy="307777"/>
            <a:chOff x="3176568" y="3212363"/>
            <a:chExt cx="2473691" cy="307777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74D4C8F-8DB9-46D8-B300-F7D2AFDFE9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655" y="3429000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7997592-6737-4613-B1EC-B63AEB08734E}"/>
                </a:ext>
              </a:extLst>
            </p:cNvPr>
            <p:cNvSpPr txBox="1"/>
            <p:nvPr/>
          </p:nvSpPr>
          <p:spPr>
            <a:xfrm flipH="1">
              <a:off x="3176568" y="3212363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updateReq</a:t>
              </a:r>
              <a:endParaRPr lang="sv-SE" sz="1400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DEB3FC9-A413-4EBB-8F11-7CB3DA64BC5C}"/>
              </a:ext>
            </a:extLst>
          </p:cNvPr>
          <p:cNvGrpSpPr/>
          <p:nvPr/>
        </p:nvGrpSpPr>
        <p:grpSpPr>
          <a:xfrm>
            <a:off x="3183421" y="4088902"/>
            <a:ext cx="2473691" cy="307777"/>
            <a:chOff x="3176568" y="3212363"/>
            <a:chExt cx="2473691" cy="30777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0BD491C-B16C-4424-9F8F-033495F24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655" y="3429000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E0DE951-2195-4147-82E5-177ECB811C07}"/>
                </a:ext>
              </a:extLst>
            </p:cNvPr>
            <p:cNvSpPr txBox="1"/>
            <p:nvPr/>
          </p:nvSpPr>
          <p:spPr>
            <a:xfrm flipH="1">
              <a:off x="3176568" y="3212363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updateReq</a:t>
              </a:r>
              <a:endParaRPr lang="sv-SE" sz="1400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F2A3BE8-884C-45AB-8C1B-8C893963426B}"/>
              </a:ext>
            </a:extLst>
          </p:cNvPr>
          <p:cNvGrpSpPr/>
          <p:nvPr/>
        </p:nvGrpSpPr>
        <p:grpSpPr>
          <a:xfrm>
            <a:off x="3176572" y="4295285"/>
            <a:ext cx="2473691" cy="307777"/>
            <a:chOff x="3176568" y="3450474"/>
            <a:chExt cx="2473691" cy="307777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5240392C-38AE-464E-AD23-CDE2A781FFCA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BA2EAC6-CF5A-4D05-AC79-773E639D2B20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validate</a:t>
              </a:r>
              <a:endParaRPr lang="sv-SE" sz="1400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7B11D49-2DD8-4D32-9E44-67C65235BB13}"/>
              </a:ext>
            </a:extLst>
          </p:cNvPr>
          <p:cNvGrpSpPr/>
          <p:nvPr/>
        </p:nvGrpSpPr>
        <p:grpSpPr>
          <a:xfrm>
            <a:off x="5357126" y="4471075"/>
            <a:ext cx="2473691" cy="307777"/>
            <a:chOff x="3176568" y="3450474"/>
            <a:chExt cx="2473691" cy="307777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8AF542F-854F-4B25-8BEA-816F68B7539F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95062BE-C3D1-4E41-AD4C-AF4F7A2EE0D7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validate</a:t>
              </a:r>
              <a:endParaRPr lang="sv-SE" sz="1400" dirty="0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81DD907A-C436-48E2-974A-26E25EBE7035}"/>
              </a:ext>
            </a:extLst>
          </p:cNvPr>
          <p:cNvSpPr txBox="1"/>
          <p:nvPr/>
        </p:nvSpPr>
        <p:spPr>
          <a:xfrm flipH="1">
            <a:off x="5357126" y="3132823"/>
            <a:ext cx="247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/>
              <a:t>new</a:t>
            </a:r>
          </a:p>
        </p:txBody>
      </p:sp>
      <p:sp>
        <p:nvSpPr>
          <p:cNvPr id="122" name="Flowchart: Data 121">
            <a:extLst>
              <a:ext uri="{FF2B5EF4-FFF2-40B4-BE49-F238E27FC236}">
                <a16:creationId xmlns:a16="http://schemas.microsoft.com/office/drawing/2014/main" id="{A8D0765D-ECF3-4B80-8D7F-5338395FC04C}"/>
              </a:ext>
            </a:extLst>
          </p:cNvPr>
          <p:cNvSpPr/>
          <p:nvPr/>
        </p:nvSpPr>
        <p:spPr>
          <a:xfrm>
            <a:off x="6890643" y="5061480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Validate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BD2438C-0E5C-4129-B785-E5BF7D468AAE}"/>
              </a:ext>
            </a:extLst>
          </p:cNvPr>
          <p:cNvCxnSpPr>
            <a:cxnSpLocks/>
          </p:cNvCxnSpPr>
          <p:nvPr/>
        </p:nvCxnSpPr>
        <p:spPr>
          <a:xfrm>
            <a:off x="7637647" y="4690785"/>
            <a:ext cx="407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1B2EF10-3B0A-4D6B-B028-4B9906EB3902}"/>
              </a:ext>
            </a:extLst>
          </p:cNvPr>
          <p:cNvSpPr txBox="1"/>
          <p:nvPr/>
        </p:nvSpPr>
        <p:spPr>
          <a:xfrm flipH="1">
            <a:off x="8006779" y="4519605"/>
            <a:ext cx="8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/>
              <a:t>validate</a:t>
            </a:r>
            <a:endParaRPr lang="sv-SE" sz="14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2629267-D878-4F18-852D-63E338D28DB0}"/>
              </a:ext>
            </a:extLst>
          </p:cNvPr>
          <p:cNvCxnSpPr>
            <a:cxnSpLocks/>
          </p:cNvCxnSpPr>
          <p:nvPr/>
        </p:nvCxnSpPr>
        <p:spPr>
          <a:xfrm>
            <a:off x="7623125" y="4832541"/>
            <a:ext cx="407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F731608-20F1-49AE-B8FF-4461AEA8FAF5}"/>
              </a:ext>
            </a:extLst>
          </p:cNvPr>
          <p:cNvSpPr txBox="1"/>
          <p:nvPr/>
        </p:nvSpPr>
        <p:spPr>
          <a:xfrm flipH="1">
            <a:off x="7992257" y="4661361"/>
            <a:ext cx="8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/>
              <a:t>validate</a:t>
            </a:r>
            <a:endParaRPr lang="sv-SE" sz="14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8C671D1-40D1-4487-AFEB-75AD7A3CE965}"/>
              </a:ext>
            </a:extLst>
          </p:cNvPr>
          <p:cNvCxnSpPr>
            <a:cxnSpLocks/>
          </p:cNvCxnSpPr>
          <p:nvPr/>
        </p:nvCxnSpPr>
        <p:spPr>
          <a:xfrm flipH="1">
            <a:off x="7623125" y="4986697"/>
            <a:ext cx="369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C3774C6-9AF0-4B19-940B-DDD82889310A}"/>
              </a:ext>
            </a:extLst>
          </p:cNvPr>
          <p:cNvSpPr txBox="1"/>
          <p:nvPr/>
        </p:nvSpPr>
        <p:spPr>
          <a:xfrm flipH="1">
            <a:off x="7947276" y="4811235"/>
            <a:ext cx="1165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/>
              <a:t>ret:validate</a:t>
            </a:r>
            <a:endParaRPr lang="sv-SE" sz="1400" dirty="0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182D4AF-5B24-4A57-88D0-4AF5B45DF947}"/>
              </a:ext>
            </a:extLst>
          </p:cNvPr>
          <p:cNvGrpSpPr/>
          <p:nvPr/>
        </p:nvGrpSpPr>
        <p:grpSpPr>
          <a:xfrm>
            <a:off x="5334000" y="5366084"/>
            <a:ext cx="2473691" cy="307777"/>
            <a:chOff x="3158463" y="4817731"/>
            <a:chExt cx="2473691" cy="307777"/>
          </a:xfrm>
        </p:grpSpPr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9E4B1BE3-74DF-4EA2-9352-9E6BCE5EBE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4563" y="5044467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091F3A4-2932-425E-9AE4-41FE58677E19}"/>
                </a:ext>
              </a:extLst>
            </p:cNvPr>
            <p:cNvSpPr txBox="1"/>
            <p:nvPr/>
          </p:nvSpPr>
          <p:spPr>
            <a:xfrm flipH="1">
              <a:off x="3158463" y="4817731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ret:validate</a:t>
              </a:r>
              <a:endParaRPr lang="sv-SE" sz="1400" dirty="0"/>
            </a:p>
          </p:txBody>
        </p:sp>
      </p:grpSp>
      <p:sp>
        <p:nvSpPr>
          <p:cNvPr id="136" name="Flowchart: Data 135">
            <a:extLst>
              <a:ext uri="{FF2B5EF4-FFF2-40B4-BE49-F238E27FC236}">
                <a16:creationId xmlns:a16="http://schemas.microsoft.com/office/drawing/2014/main" id="{A0C4E165-700D-4F03-B989-98E931744AC1}"/>
              </a:ext>
            </a:extLst>
          </p:cNvPr>
          <p:cNvSpPr/>
          <p:nvPr/>
        </p:nvSpPr>
        <p:spPr>
          <a:xfrm>
            <a:off x="4703929" y="5673861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Validate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7B3168B-E3C3-4C7B-BAC5-1346C3BABDAF}"/>
              </a:ext>
            </a:extLst>
          </p:cNvPr>
          <p:cNvGrpSpPr/>
          <p:nvPr/>
        </p:nvGrpSpPr>
        <p:grpSpPr>
          <a:xfrm>
            <a:off x="3158081" y="5948366"/>
            <a:ext cx="2473691" cy="307777"/>
            <a:chOff x="3158463" y="4817731"/>
            <a:chExt cx="2473691" cy="307777"/>
          </a:xfrm>
        </p:grpSpPr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D687C9E0-9127-448E-8B6B-7118DACC78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4563" y="5044467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429EEB4-C5FD-41CF-A352-6AFC80AF4A62}"/>
                </a:ext>
              </a:extLst>
            </p:cNvPr>
            <p:cNvSpPr txBox="1"/>
            <p:nvPr/>
          </p:nvSpPr>
          <p:spPr>
            <a:xfrm flipH="1">
              <a:off x="3158463" y="4817731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ret:validate</a:t>
              </a:r>
              <a:endParaRPr lang="sv-S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417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6A50-353D-4535-842B-42C79627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845281" cy="601579"/>
          </a:xfrm>
        </p:spPr>
        <p:txBody>
          <a:bodyPr/>
          <a:lstStyle/>
          <a:p>
            <a:r>
              <a:rPr lang="sv-SE" b="1" dirty="0" err="1"/>
              <a:t>Configuration</a:t>
            </a:r>
            <a:r>
              <a:rPr lang="sv-SE" b="1" dirty="0"/>
              <a:t> </a:t>
            </a:r>
            <a:r>
              <a:rPr lang="sv-SE" b="1" dirty="0" err="1"/>
              <a:t>mgmt</a:t>
            </a:r>
            <a:r>
              <a:rPr lang="sv-SE" b="1" dirty="0"/>
              <a:t> </a:t>
            </a:r>
            <a:r>
              <a:rPr lang="sv-SE" b="1" dirty="0" err="1"/>
              <a:t>use-case</a:t>
            </a:r>
            <a:r>
              <a:rPr lang="sv-SE" b="1" dirty="0"/>
              <a:t>: MO </a:t>
            </a:r>
            <a:r>
              <a:rPr lang="sv-SE" b="1" dirty="0" err="1"/>
              <a:t>update</a:t>
            </a:r>
            <a:endParaRPr lang="sv-S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51E35-4C54-4E99-A797-F50F26493305}"/>
              </a:ext>
            </a:extLst>
          </p:cNvPr>
          <p:cNvSpPr txBox="1"/>
          <p:nvPr/>
        </p:nvSpPr>
        <p:spPr>
          <a:xfrm>
            <a:off x="664323" y="112258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/>
              <a:t>GUI/CLI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E8641-7092-44F3-B041-78DD1A9461FF}"/>
              </a:ext>
            </a:extLst>
          </p:cNvPr>
          <p:cNvSpPr txBox="1"/>
          <p:nvPr/>
        </p:nvSpPr>
        <p:spPr>
          <a:xfrm>
            <a:off x="2617619" y="1122584"/>
            <a:ext cx="134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Top</a:t>
            </a:r>
            <a:r>
              <a:rPr lang="sv-SE" dirty="0"/>
              <a:t> </a:t>
            </a:r>
            <a:r>
              <a:rPr lang="sv-SE" dirty="0" err="1"/>
              <a:t>decoder</a:t>
            </a:r>
            <a:endParaRPr lang="sv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9D38D-1E8F-4729-8E39-325E79231148}"/>
              </a:ext>
            </a:extLst>
          </p:cNvPr>
          <p:cNvSpPr txBox="1"/>
          <p:nvPr/>
        </p:nvSpPr>
        <p:spPr>
          <a:xfrm>
            <a:off x="5045496" y="1122584"/>
            <a:ext cx="83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Level</a:t>
            </a:r>
            <a:r>
              <a:rPr lang="sv-SE" dirty="0"/>
              <a:t>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5EDC85-2DE2-4EE5-8A17-0977306B6B7D}"/>
              </a:ext>
            </a:extLst>
          </p:cNvPr>
          <p:cNvSpPr txBox="1"/>
          <p:nvPr/>
        </p:nvSpPr>
        <p:spPr>
          <a:xfrm>
            <a:off x="7219199" y="1122584"/>
            <a:ext cx="83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Level</a:t>
            </a:r>
            <a:r>
              <a:rPr lang="sv-SE" dirty="0"/>
              <a:t>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4A38BD-54C2-4B78-A8C7-F429625BECD9}"/>
              </a:ext>
            </a:extLst>
          </p:cNvPr>
          <p:cNvSpPr txBox="1"/>
          <p:nvPr/>
        </p:nvSpPr>
        <p:spPr>
          <a:xfrm>
            <a:off x="9392904" y="1122584"/>
            <a:ext cx="83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Level</a:t>
            </a:r>
            <a:r>
              <a:rPr lang="sv-SE" dirty="0"/>
              <a:t> 3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B79CB6-B92F-411E-BDB8-5CC40B05B420}"/>
              </a:ext>
            </a:extLst>
          </p:cNvPr>
          <p:cNvCxnSpPr>
            <a:cxnSpLocks/>
          </p:cNvCxnSpPr>
          <p:nvPr/>
        </p:nvCxnSpPr>
        <p:spPr>
          <a:xfrm>
            <a:off x="1116531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B99F3C-3CB8-4961-9500-7EE29E98FC22}"/>
              </a:ext>
            </a:extLst>
          </p:cNvPr>
          <p:cNvCxnSpPr>
            <a:cxnSpLocks/>
          </p:cNvCxnSpPr>
          <p:nvPr/>
        </p:nvCxnSpPr>
        <p:spPr>
          <a:xfrm>
            <a:off x="3290236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A149007-58A8-4A81-B754-7548D8C3954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463945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62E2524-AB71-4870-B6D3-513E69CEF47F}"/>
              </a:ext>
            </a:extLst>
          </p:cNvPr>
          <p:cNvCxnSpPr>
            <a:cxnSpLocks/>
          </p:cNvCxnSpPr>
          <p:nvPr/>
        </p:nvCxnSpPr>
        <p:spPr>
          <a:xfrm>
            <a:off x="7628025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D82C6C3-4376-4690-9D68-5EBFE2EA8BE7}"/>
              </a:ext>
            </a:extLst>
          </p:cNvPr>
          <p:cNvCxnSpPr>
            <a:cxnSpLocks/>
          </p:cNvCxnSpPr>
          <p:nvPr/>
        </p:nvCxnSpPr>
        <p:spPr>
          <a:xfrm>
            <a:off x="1109749" y="1716636"/>
            <a:ext cx="6518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E2149F9-202E-4233-AE4C-3094468020B5}"/>
              </a:ext>
            </a:extLst>
          </p:cNvPr>
          <p:cNvSpPr txBox="1"/>
          <p:nvPr/>
        </p:nvSpPr>
        <p:spPr>
          <a:xfrm flipH="1">
            <a:off x="1000296" y="1491916"/>
            <a:ext cx="247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/>
              <a:t>setMo</a:t>
            </a:r>
            <a:endParaRPr lang="sv-SE" sz="14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9ED492E-88FB-46CD-90E3-EFD35FA799A7}"/>
              </a:ext>
            </a:extLst>
          </p:cNvPr>
          <p:cNvCxnSpPr>
            <a:cxnSpLocks/>
          </p:cNvCxnSpPr>
          <p:nvPr/>
        </p:nvCxnSpPr>
        <p:spPr>
          <a:xfrm>
            <a:off x="9811352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5B823F1-4770-482D-94FE-A41DC2E63358}"/>
              </a:ext>
            </a:extLst>
          </p:cNvPr>
          <p:cNvCxnSpPr>
            <a:cxnSpLocks/>
          </p:cNvCxnSpPr>
          <p:nvPr/>
        </p:nvCxnSpPr>
        <p:spPr>
          <a:xfrm>
            <a:off x="1119378" y="2232830"/>
            <a:ext cx="6518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9417455-41E1-4040-A6B6-C9B24E056043}"/>
              </a:ext>
            </a:extLst>
          </p:cNvPr>
          <p:cNvSpPr txBox="1"/>
          <p:nvPr/>
        </p:nvSpPr>
        <p:spPr>
          <a:xfrm flipH="1">
            <a:off x="1001985" y="2008110"/>
            <a:ext cx="247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/>
              <a:t>setMo</a:t>
            </a:r>
            <a:endParaRPr lang="sv-SE" sz="14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D9DC869-18EB-411E-B2D8-2285680BDCB2}"/>
              </a:ext>
            </a:extLst>
          </p:cNvPr>
          <p:cNvCxnSpPr>
            <a:cxnSpLocks/>
          </p:cNvCxnSpPr>
          <p:nvPr/>
        </p:nvCxnSpPr>
        <p:spPr>
          <a:xfrm>
            <a:off x="2237141" y="1818743"/>
            <a:ext cx="1689" cy="20841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51BDEE1-A375-45DB-A280-CED848AFD58D}"/>
              </a:ext>
            </a:extLst>
          </p:cNvPr>
          <p:cNvCxnSpPr>
            <a:cxnSpLocks/>
          </p:cNvCxnSpPr>
          <p:nvPr/>
        </p:nvCxnSpPr>
        <p:spPr>
          <a:xfrm>
            <a:off x="1116296" y="2466442"/>
            <a:ext cx="6518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51FF62C-0B8E-47F8-8CD4-46BC4BB4FDEB}"/>
              </a:ext>
            </a:extLst>
          </p:cNvPr>
          <p:cNvSpPr txBox="1"/>
          <p:nvPr/>
        </p:nvSpPr>
        <p:spPr>
          <a:xfrm flipH="1">
            <a:off x="1011603" y="2241722"/>
            <a:ext cx="247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/>
              <a:t>accept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37AFC14-74CE-464C-A459-710596A9D8FB}"/>
              </a:ext>
            </a:extLst>
          </p:cNvPr>
          <p:cNvGrpSpPr/>
          <p:nvPr/>
        </p:nvGrpSpPr>
        <p:grpSpPr>
          <a:xfrm>
            <a:off x="5357405" y="2453742"/>
            <a:ext cx="2473691" cy="307777"/>
            <a:chOff x="3176568" y="3212363"/>
            <a:chExt cx="2473691" cy="307777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F407E78-EC50-4DAC-8B75-558A1ADB3A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655" y="3429000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2533D35-6E75-4FD9-AB3B-D8A2BF21E147}"/>
                </a:ext>
              </a:extLst>
            </p:cNvPr>
            <p:cNvSpPr txBox="1"/>
            <p:nvPr/>
          </p:nvSpPr>
          <p:spPr>
            <a:xfrm flipH="1">
              <a:off x="3176568" y="3212363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updateReq</a:t>
              </a:r>
              <a:endParaRPr lang="sv-SE" sz="1400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C2C80CB-D6D6-4C39-8776-807F0D6C45B6}"/>
              </a:ext>
            </a:extLst>
          </p:cNvPr>
          <p:cNvGrpSpPr/>
          <p:nvPr/>
        </p:nvGrpSpPr>
        <p:grpSpPr>
          <a:xfrm>
            <a:off x="3181363" y="2595135"/>
            <a:ext cx="2473691" cy="307777"/>
            <a:chOff x="3176568" y="3212363"/>
            <a:chExt cx="2473691" cy="307777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F1472CC-41E0-4A8A-A855-92BCFDA5D5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655" y="3429000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78ECE4-2DFA-4456-B0F7-BC8E4EBB593C}"/>
                </a:ext>
              </a:extLst>
            </p:cNvPr>
            <p:cNvSpPr txBox="1"/>
            <p:nvPr/>
          </p:nvSpPr>
          <p:spPr>
            <a:xfrm flipH="1">
              <a:off x="3176568" y="3212363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updateReq</a:t>
              </a:r>
              <a:endParaRPr lang="sv-SE" sz="1400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EFB6C06-E16A-4671-B57C-FCE8D76AD8C7}"/>
              </a:ext>
            </a:extLst>
          </p:cNvPr>
          <p:cNvGrpSpPr/>
          <p:nvPr/>
        </p:nvGrpSpPr>
        <p:grpSpPr>
          <a:xfrm>
            <a:off x="3177038" y="2776951"/>
            <a:ext cx="2473691" cy="307777"/>
            <a:chOff x="3176568" y="3450474"/>
            <a:chExt cx="2473691" cy="307777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C8F5D8F-1969-4D68-93AF-9065AF6DEE57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FCF0780-BE63-4E7B-BA11-4F7ED8D203DE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validate</a:t>
              </a:r>
              <a:endParaRPr lang="sv-SE" sz="1400" dirty="0"/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2663E5C-C51D-431B-B952-1D6F1A205A69}"/>
              </a:ext>
            </a:extLst>
          </p:cNvPr>
          <p:cNvCxnSpPr>
            <a:cxnSpLocks/>
          </p:cNvCxnSpPr>
          <p:nvPr/>
        </p:nvCxnSpPr>
        <p:spPr>
          <a:xfrm>
            <a:off x="5459221" y="3096657"/>
            <a:ext cx="407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7BC4D31-EDBF-4957-B0DF-92D94498CC47}"/>
              </a:ext>
            </a:extLst>
          </p:cNvPr>
          <p:cNvCxnSpPr>
            <a:cxnSpLocks/>
          </p:cNvCxnSpPr>
          <p:nvPr/>
        </p:nvCxnSpPr>
        <p:spPr>
          <a:xfrm>
            <a:off x="5463749" y="3238413"/>
            <a:ext cx="407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2557357-617E-4C40-A07D-EA46F03912D1}"/>
              </a:ext>
            </a:extLst>
          </p:cNvPr>
          <p:cNvSpPr txBox="1"/>
          <p:nvPr/>
        </p:nvSpPr>
        <p:spPr>
          <a:xfrm flipH="1">
            <a:off x="5813831" y="3067233"/>
            <a:ext cx="8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/>
              <a:t>validate</a:t>
            </a:r>
            <a:endParaRPr lang="sv-SE" sz="14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428CFEE-13EF-48AF-89AA-C293D7EED070}"/>
              </a:ext>
            </a:extLst>
          </p:cNvPr>
          <p:cNvCxnSpPr>
            <a:cxnSpLocks/>
          </p:cNvCxnSpPr>
          <p:nvPr/>
        </p:nvCxnSpPr>
        <p:spPr>
          <a:xfrm flipH="1">
            <a:off x="5463749" y="3392569"/>
            <a:ext cx="369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EA4739F-352B-4F36-9901-6153C3076DBB}"/>
              </a:ext>
            </a:extLst>
          </p:cNvPr>
          <p:cNvSpPr txBox="1"/>
          <p:nvPr/>
        </p:nvSpPr>
        <p:spPr>
          <a:xfrm flipH="1">
            <a:off x="5768850" y="3217107"/>
            <a:ext cx="1165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/>
              <a:t>ret:validate</a:t>
            </a:r>
            <a:endParaRPr lang="sv-SE" sz="14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339F956-ED1B-445C-9CB3-8B1385A0FA98}"/>
              </a:ext>
            </a:extLst>
          </p:cNvPr>
          <p:cNvGrpSpPr/>
          <p:nvPr/>
        </p:nvGrpSpPr>
        <p:grpSpPr>
          <a:xfrm>
            <a:off x="5348298" y="3366981"/>
            <a:ext cx="2473691" cy="307777"/>
            <a:chOff x="3176568" y="3450474"/>
            <a:chExt cx="2473691" cy="307777"/>
          </a:xfrm>
        </p:grpSpPr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4EEDE4B-5696-4119-8762-EEFD688F9D0C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650D167-256F-4B4B-BADC-B5EDCB49CBFE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validate</a:t>
              </a:r>
              <a:endParaRPr lang="sv-SE" sz="1400" dirty="0"/>
            </a:p>
          </p:txBody>
        </p:sp>
      </p:grpSp>
      <p:sp>
        <p:nvSpPr>
          <p:cNvPr id="115" name="Flowchart: Data 114">
            <a:extLst>
              <a:ext uri="{FF2B5EF4-FFF2-40B4-BE49-F238E27FC236}">
                <a16:creationId xmlns:a16="http://schemas.microsoft.com/office/drawing/2014/main" id="{3C9DA608-FAAD-4715-823E-B6551B43F2D9}"/>
              </a:ext>
            </a:extLst>
          </p:cNvPr>
          <p:cNvSpPr/>
          <p:nvPr/>
        </p:nvSpPr>
        <p:spPr>
          <a:xfrm>
            <a:off x="6865642" y="3709550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Validate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DD76920-DE69-4BCA-B564-1CFDD836E948}"/>
              </a:ext>
            </a:extLst>
          </p:cNvPr>
          <p:cNvGrpSpPr/>
          <p:nvPr/>
        </p:nvGrpSpPr>
        <p:grpSpPr>
          <a:xfrm>
            <a:off x="5312739" y="3967270"/>
            <a:ext cx="2473691" cy="307777"/>
            <a:chOff x="3158463" y="4817731"/>
            <a:chExt cx="2473691" cy="307777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A6F2A66-A9C1-405A-AED4-C22D8EEA1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4563" y="5044467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EA6549F-23FA-451F-BBFB-7DC917CE3A8B}"/>
                </a:ext>
              </a:extLst>
            </p:cNvPr>
            <p:cNvSpPr txBox="1"/>
            <p:nvPr/>
          </p:nvSpPr>
          <p:spPr>
            <a:xfrm flipH="1">
              <a:off x="3158463" y="4817731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ret:validate</a:t>
              </a:r>
              <a:endParaRPr lang="sv-SE" sz="1400" dirty="0"/>
            </a:p>
          </p:txBody>
        </p:sp>
      </p:grpSp>
      <p:sp>
        <p:nvSpPr>
          <p:cNvPr id="123" name="Flowchart: Data 122">
            <a:extLst>
              <a:ext uri="{FF2B5EF4-FFF2-40B4-BE49-F238E27FC236}">
                <a16:creationId xmlns:a16="http://schemas.microsoft.com/office/drawing/2014/main" id="{C75C00BD-DE2D-42A6-899F-DCF48E0EB3DE}"/>
              </a:ext>
            </a:extLst>
          </p:cNvPr>
          <p:cNvSpPr/>
          <p:nvPr/>
        </p:nvSpPr>
        <p:spPr>
          <a:xfrm>
            <a:off x="4690844" y="4304963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Validate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E0005D6-AB22-42CA-A47E-B32F3200E0D4}"/>
              </a:ext>
            </a:extLst>
          </p:cNvPr>
          <p:cNvGrpSpPr/>
          <p:nvPr/>
        </p:nvGrpSpPr>
        <p:grpSpPr>
          <a:xfrm>
            <a:off x="3137941" y="4562683"/>
            <a:ext cx="2473691" cy="307777"/>
            <a:chOff x="3158463" y="4817731"/>
            <a:chExt cx="2473691" cy="307777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CC39704-3E9D-4A3D-833D-DE2138D09F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4563" y="5044467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D27024D-E639-4B88-A9A3-A3BA0FC4DE5D}"/>
                </a:ext>
              </a:extLst>
            </p:cNvPr>
            <p:cNvSpPr txBox="1"/>
            <p:nvPr/>
          </p:nvSpPr>
          <p:spPr>
            <a:xfrm flipH="1">
              <a:off x="3158463" y="4817731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ret:validate</a:t>
              </a:r>
              <a:endParaRPr lang="sv-SE" sz="1400" dirty="0"/>
            </a:p>
          </p:txBody>
        </p:sp>
      </p:grpSp>
      <p:sp>
        <p:nvSpPr>
          <p:cNvPr id="129" name="Flowchart: Data 128">
            <a:extLst>
              <a:ext uri="{FF2B5EF4-FFF2-40B4-BE49-F238E27FC236}">
                <a16:creationId xmlns:a16="http://schemas.microsoft.com/office/drawing/2014/main" id="{0804A492-89C9-47D8-8492-D3ABDA5B42AD}"/>
              </a:ext>
            </a:extLst>
          </p:cNvPr>
          <p:cNvSpPr/>
          <p:nvPr/>
        </p:nvSpPr>
        <p:spPr>
          <a:xfrm>
            <a:off x="2535490" y="4900807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Validate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F626DFA-A9D5-4128-936A-3D5026B340F1}"/>
              </a:ext>
            </a:extLst>
          </p:cNvPr>
          <p:cNvGrpSpPr/>
          <p:nvPr/>
        </p:nvGrpSpPr>
        <p:grpSpPr>
          <a:xfrm>
            <a:off x="3127337" y="5149545"/>
            <a:ext cx="2473691" cy="307777"/>
            <a:chOff x="3136951" y="4278135"/>
            <a:chExt cx="2473691" cy="307777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193D1ED4-554A-40DB-8F03-8BE99A10A1B2}"/>
                </a:ext>
              </a:extLst>
            </p:cNvPr>
            <p:cNvCxnSpPr/>
            <p:nvPr/>
          </p:nvCxnSpPr>
          <p:spPr>
            <a:xfrm>
              <a:off x="3296930" y="4507319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4DEEE64-EF75-4F6B-9E75-CE6B77DFE4E1}"/>
                </a:ext>
              </a:extLst>
            </p:cNvPr>
            <p:cNvSpPr txBox="1"/>
            <p:nvPr/>
          </p:nvSpPr>
          <p:spPr>
            <a:xfrm flipH="1">
              <a:off x="3136951" y="4278135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commit</a:t>
              </a:r>
              <a:endParaRPr lang="sv-SE" sz="1400" dirty="0"/>
            </a:p>
          </p:txBody>
        </p:sp>
      </p:grp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561763D-EA65-435F-AF6A-F8EC1D71E01C}"/>
              </a:ext>
            </a:extLst>
          </p:cNvPr>
          <p:cNvCxnSpPr>
            <a:cxnSpLocks/>
          </p:cNvCxnSpPr>
          <p:nvPr/>
        </p:nvCxnSpPr>
        <p:spPr>
          <a:xfrm>
            <a:off x="5459221" y="5519814"/>
            <a:ext cx="407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C345BBA-D498-462A-8612-039A4D012140}"/>
              </a:ext>
            </a:extLst>
          </p:cNvPr>
          <p:cNvCxnSpPr>
            <a:cxnSpLocks/>
          </p:cNvCxnSpPr>
          <p:nvPr/>
        </p:nvCxnSpPr>
        <p:spPr>
          <a:xfrm>
            <a:off x="5463749" y="5661570"/>
            <a:ext cx="407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9D4AD9E-1705-4272-83FE-58174211F063}"/>
              </a:ext>
            </a:extLst>
          </p:cNvPr>
          <p:cNvSpPr txBox="1"/>
          <p:nvPr/>
        </p:nvSpPr>
        <p:spPr>
          <a:xfrm flipH="1">
            <a:off x="5813831" y="5490390"/>
            <a:ext cx="8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/>
              <a:t>commit</a:t>
            </a:r>
            <a:endParaRPr lang="sv-SE" sz="1400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2200CC4-BCE3-4F88-9DEC-D1220C3D2054}"/>
              </a:ext>
            </a:extLst>
          </p:cNvPr>
          <p:cNvCxnSpPr>
            <a:cxnSpLocks/>
          </p:cNvCxnSpPr>
          <p:nvPr/>
        </p:nvCxnSpPr>
        <p:spPr>
          <a:xfrm flipH="1">
            <a:off x="5463749" y="5815726"/>
            <a:ext cx="369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6BB435F-6069-4F3E-9C2C-D71BD50CD8BA}"/>
              </a:ext>
            </a:extLst>
          </p:cNvPr>
          <p:cNvSpPr txBox="1"/>
          <p:nvPr/>
        </p:nvSpPr>
        <p:spPr>
          <a:xfrm flipH="1">
            <a:off x="5768850" y="5640264"/>
            <a:ext cx="1165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/>
              <a:t>ret:commit</a:t>
            </a:r>
            <a:endParaRPr lang="sv-SE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199D4EC-5E6F-4D9D-A086-E6D867BA05CF}"/>
              </a:ext>
            </a:extLst>
          </p:cNvPr>
          <p:cNvSpPr txBox="1"/>
          <p:nvPr/>
        </p:nvSpPr>
        <p:spPr>
          <a:xfrm flipH="1">
            <a:off x="5813831" y="5336501"/>
            <a:ext cx="8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/>
              <a:t>commit</a:t>
            </a:r>
            <a:endParaRPr lang="sv-SE" sz="1400" dirty="0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CBBC006-540B-4168-9C5E-C59B16DD18A0}"/>
              </a:ext>
            </a:extLst>
          </p:cNvPr>
          <p:cNvGrpSpPr/>
          <p:nvPr/>
        </p:nvGrpSpPr>
        <p:grpSpPr>
          <a:xfrm>
            <a:off x="5302135" y="5803326"/>
            <a:ext cx="2473691" cy="307777"/>
            <a:chOff x="3136951" y="4278135"/>
            <a:chExt cx="2473691" cy="307777"/>
          </a:xfrm>
        </p:grpSpPr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0785B080-B051-4395-972F-6E09CDB3F043}"/>
                </a:ext>
              </a:extLst>
            </p:cNvPr>
            <p:cNvCxnSpPr/>
            <p:nvPr/>
          </p:nvCxnSpPr>
          <p:spPr>
            <a:xfrm>
              <a:off x="3296930" y="4507319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F15D330-7864-4C12-A536-DE39E2BABEE0}"/>
                </a:ext>
              </a:extLst>
            </p:cNvPr>
            <p:cNvSpPr txBox="1"/>
            <p:nvPr/>
          </p:nvSpPr>
          <p:spPr>
            <a:xfrm flipH="1">
              <a:off x="3136951" y="4278135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commit</a:t>
              </a:r>
              <a:endParaRPr lang="sv-SE" sz="1400" dirty="0"/>
            </a:p>
          </p:txBody>
        </p:sp>
      </p:grpSp>
      <p:sp>
        <p:nvSpPr>
          <p:cNvPr id="143" name="Flowchart: Data 142">
            <a:extLst>
              <a:ext uri="{FF2B5EF4-FFF2-40B4-BE49-F238E27FC236}">
                <a16:creationId xmlns:a16="http://schemas.microsoft.com/office/drawing/2014/main" id="{3B7BBEA9-BE47-492E-96A7-6D3AD78438D5}"/>
              </a:ext>
            </a:extLst>
          </p:cNvPr>
          <p:cNvSpPr/>
          <p:nvPr/>
        </p:nvSpPr>
        <p:spPr>
          <a:xfrm>
            <a:off x="6868888" y="6156168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Commit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sp>
        <p:nvSpPr>
          <p:cNvPr id="144" name="Flowchart: Data 143">
            <a:extLst>
              <a:ext uri="{FF2B5EF4-FFF2-40B4-BE49-F238E27FC236}">
                <a16:creationId xmlns:a16="http://schemas.microsoft.com/office/drawing/2014/main" id="{7F368A6A-673C-4135-B5D3-A3BD7CFB27FA}"/>
              </a:ext>
            </a:extLst>
          </p:cNvPr>
          <p:cNvSpPr/>
          <p:nvPr/>
        </p:nvSpPr>
        <p:spPr>
          <a:xfrm>
            <a:off x="6898701" y="1798264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solidFill>
                  <a:schemeClr val="tx1"/>
                </a:solidFill>
              </a:rPr>
              <a:t>Set MO in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3F5B78A-F24C-4F33-8FD2-914E7A2A7E88}"/>
              </a:ext>
            </a:extLst>
          </p:cNvPr>
          <p:cNvCxnSpPr>
            <a:cxnSpLocks/>
          </p:cNvCxnSpPr>
          <p:nvPr/>
        </p:nvCxnSpPr>
        <p:spPr>
          <a:xfrm flipH="1">
            <a:off x="2174906" y="4789202"/>
            <a:ext cx="1122024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75DCDA4-937E-4841-AF5B-3E32306EA879}"/>
              </a:ext>
            </a:extLst>
          </p:cNvPr>
          <p:cNvCxnSpPr>
            <a:cxnSpLocks/>
          </p:cNvCxnSpPr>
          <p:nvPr/>
        </p:nvCxnSpPr>
        <p:spPr>
          <a:xfrm flipH="1">
            <a:off x="2174907" y="4789202"/>
            <a:ext cx="1" cy="173629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44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1355</Words>
  <Application>Microsoft Office PowerPoint</Application>
  <PresentationFormat>Widescreen</PresentationFormat>
  <Paragraphs>230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 Theme</vt:lpstr>
      <vt:lpstr>Proposal on how to validate configuration in genJMRI</vt:lpstr>
      <vt:lpstr>genJMRI Hierarchical class object data model</vt:lpstr>
      <vt:lpstr>genJMRI High level MOM structure:</vt:lpstr>
      <vt:lpstr>genJMRI Inheritance model</vt:lpstr>
      <vt:lpstr>genJMRI System states:</vt:lpstr>
      <vt:lpstr>The data model class</vt:lpstr>
      <vt:lpstr>Configuration mgmt use-case: System XML From file – Day 0</vt:lpstr>
      <vt:lpstr>Configuration mgmt use-case: System XML From file – Day 0 Cont</vt:lpstr>
      <vt:lpstr>Configuration mgmt use-case: MO update</vt:lpstr>
      <vt:lpstr>Configuration mgmt use-case: MO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on how to validate configuration in gen JMRI</dc:title>
  <dc:creator>Jonas Bjurel</dc:creator>
  <cp:lastModifiedBy>Jonas Bjurel</cp:lastModifiedBy>
  <cp:revision>286</cp:revision>
  <dcterms:created xsi:type="dcterms:W3CDTF">2022-05-03T14:02:52Z</dcterms:created>
  <dcterms:modified xsi:type="dcterms:W3CDTF">2022-06-08T17:57:41Z</dcterms:modified>
</cp:coreProperties>
</file>