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8" r:id="rId5"/>
    <p:sldId id="257" r:id="rId6"/>
    <p:sldId id="259" r:id="rId7"/>
    <p:sldId id="260" r:id="rId8"/>
    <p:sldId id="262" r:id="rId9"/>
    <p:sldId id="261" r:id="rId10"/>
    <p:sldId id="263" r:id="rId11"/>
    <p:sldId id="264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FC2AE-5A60-4A08-BCA7-13A6BB47B93B}" v="1103" dt="2024-07-07T16:19:17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Bjurel" userId="6b799b81391c3a9b" providerId="LiveId" clId="{2772AFDA-C8E1-4E23-A327-A7EBE8CBCCEA}"/>
    <pc:docChg chg="undo custSel addSld delSld modSld">
      <pc:chgData name="Jonas Bjurel" userId="6b799b81391c3a9b" providerId="LiveId" clId="{2772AFDA-C8E1-4E23-A327-A7EBE8CBCCEA}" dt="2022-05-13T19:02:45.391" v="6267" actId="1037"/>
      <pc:docMkLst>
        <pc:docMk/>
      </pc:docMkLst>
      <pc:sldChg chg="addSp delSp modSp mod">
        <pc:chgData name="Jonas Bjurel" userId="6b799b81391c3a9b" providerId="LiveId" clId="{2772AFDA-C8E1-4E23-A327-A7EBE8CBCCEA}" dt="2022-05-13T19:02:45.391" v="6267" actId="1037"/>
        <pc:sldMkLst>
          <pc:docMk/>
          <pc:sldMk cId="3939977221" sldId="258"/>
        </pc:sldMkLst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4" creationId="{EE4DB3B4-0C33-486B-BC67-D2E74E82E843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5" creationId="{030A06BE-3096-41B5-BB3B-37F42037F7E8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7" creationId="{BDDBF6B2-67D2-4782-AED5-99D9C08CADC7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" creationId="{83A23DB0-57EF-49A6-BC40-F0B6219F9928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3" creationId="{38AD94C7-B371-4906-B3AA-7FEEB8DE84A8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4" creationId="{9DBFDA4F-E3F2-4A8B-AD33-B9A2D679A19B}"/>
          </ac:spMkLst>
        </pc:spChg>
        <pc:spChg chg="mod">
          <ac:chgData name="Jonas Bjurel" userId="6b799b81391c3a9b" providerId="LiveId" clId="{2772AFDA-C8E1-4E23-A327-A7EBE8CBCCEA}" dt="2022-05-13T18:53:19.679" v="6207" actId="20577"/>
          <ac:spMkLst>
            <pc:docMk/>
            <pc:sldMk cId="3939977221" sldId="258"/>
            <ac:spMk id="18" creationId="{E39CFA82-C49D-4B91-937A-51A62DC72BAE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9" creationId="{69706BEF-23E2-48F4-B728-F83DFAD6DCB2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20" creationId="{9A657D92-C9EF-46E1-A16C-4966A949EB9D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21" creationId="{C4AEE6E0-3EBB-4ACA-8E58-AFF1DD1B04FA}"/>
          </ac:spMkLst>
        </pc:spChg>
        <pc:spChg chg="del mod">
          <ac:chgData name="Jonas Bjurel" userId="6b799b81391c3a9b" providerId="LiveId" clId="{2772AFDA-C8E1-4E23-A327-A7EBE8CBCCEA}" dt="2022-05-07T11:17:37.648" v="6057" actId="21"/>
          <ac:spMkLst>
            <pc:docMk/>
            <pc:sldMk cId="3939977221" sldId="258"/>
            <ac:spMk id="23" creationId="{82D5FC2D-82E7-4D05-92B5-EF00C2389B9B}"/>
          </ac:spMkLst>
        </pc:spChg>
        <pc:spChg chg="add del mod">
          <ac:chgData name="Jonas Bjurel" userId="6b799b81391c3a9b" providerId="LiveId" clId="{2772AFDA-C8E1-4E23-A327-A7EBE8CBCCEA}" dt="2022-05-07T21:08:14.548" v="6080" actId="21"/>
          <ac:spMkLst>
            <pc:docMk/>
            <pc:sldMk cId="3939977221" sldId="258"/>
            <ac:spMk id="24" creationId="{BAC67C89-918B-48BD-8745-2374385F4D34}"/>
          </ac:spMkLst>
        </pc:spChg>
        <pc:spChg chg="del mod">
          <ac:chgData name="Jonas Bjurel" userId="6b799b81391c3a9b" providerId="LiveId" clId="{2772AFDA-C8E1-4E23-A327-A7EBE8CBCCEA}" dt="2022-05-07T11:17:42.795" v="6059" actId="21"/>
          <ac:spMkLst>
            <pc:docMk/>
            <pc:sldMk cId="3939977221" sldId="258"/>
            <ac:spMk id="36" creationId="{C67EE7B1-EE1D-4BBC-9DD1-945A16A67A14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49" creationId="{5304B17A-9C9F-47E4-8C74-51868AC7B910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50" creationId="{453C14C6-A984-48AB-B46D-AD134F130D46}"/>
          </ac:spMkLst>
        </pc:spChg>
        <pc:spChg chg="mod">
          <ac:chgData name="Jonas Bjurel" userId="6b799b81391c3a9b" providerId="LiveId" clId="{2772AFDA-C8E1-4E23-A327-A7EBE8CBCCEA}" dt="2022-05-13T18:56:19.134" v="6226" actId="1035"/>
          <ac:spMkLst>
            <pc:docMk/>
            <pc:sldMk cId="3939977221" sldId="258"/>
            <ac:spMk id="54" creationId="{B7F93F95-3C5B-4D1A-A908-B0A9F622571C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57" creationId="{6E3FB50F-864B-4D15-B0E6-249A4CD09CF9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63" creationId="{EB93FC16-EC4C-4FA0-9D38-329C679F2F1A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69" creationId="{CA0913FF-16B3-4AC7-BF6D-55A405BC0198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72" creationId="{AE034879-1BA2-4CA3-BE5E-DF7753AC9673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76" creationId="{1CCD278E-BFC0-498B-8A0F-8F18D43F2900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78" creationId="{094A5689-6728-4AD7-B0B5-9AB7A6C5FE6F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81" creationId="{99141D21-8AC0-416A-BE5D-7695F91D5340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88" creationId="{E2516F90-0FC2-4DC8-A2F0-B6994C9878E7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97" creationId="{C062327A-C6AD-45E7-9E61-05AF51B5C963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01" creationId="{B0ED9ED8-C57C-4202-8F83-DD84983282B9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02" creationId="{4A81E37E-FA09-435F-BAED-DC3EA741069A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03" creationId="{4C1D8828-0D57-4CA9-B688-E476A52EE5DC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04" creationId="{7CC55E36-074D-4D4C-B226-3AF7FE344C78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1" creationId="{6DD3AB32-C3C7-49F5-97E9-0F9A284400D3}"/>
          </ac:spMkLst>
        </pc:spChg>
        <pc:spChg chg="add mod">
          <ac:chgData name="Jonas Bjurel" userId="6b799b81391c3a9b" providerId="LiveId" clId="{2772AFDA-C8E1-4E23-A327-A7EBE8CBCCEA}" dt="2022-05-07T21:09:09.324" v="6122" actId="1036"/>
          <ac:spMkLst>
            <pc:docMk/>
            <pc:sldMk cId="3939977221" sldId="258"/>
            <ac:spMk id="122" creationId="{59D1F162-8527-4D68-9E9D-8499C8C001A5}"/>
          </ac:spMkLst>
        </pc:spChg>
        <pc:spChg chg="add mod">
          <ac:chgData name="Jonas Bjurel" userId="6b799b81391c3a9b" providerId="LiveId" clId="{2772AFDA-C8E1-4E23-A327-A7EBE8CBCCEA}" dt="2022-05-07T21:08:53.809" v="6115" actId="1035"/>
          <ac:spMkLst>
            <pc:docMk/>
            <pc:sldMk cId="3939977221" sldId="258"/>
            <ac:spMk id="123" creationId="{773609F5-883D-45D5-9552-77ACDE3B022C}"/>
          </ac:spMkLst>
        </pc:spChg>
        <pc:spChg chg="del">
          <ac:chgData name="Jonas Bjurel" userId="6b799b81391c3a9b" providerId="LiveId" clId="{2772AFDA-C8E1-4E23-A327-A7EBE8CBCCEA}" dt="2022-05-07T11:02:49.796" v="5879" actId="478"/>
          <ac:spMkLst>
            <pc:docMk/>
            <pc:sldMk cId="3939977221" sldId="258"/>
            <ac:spMk id="124" creationId="{DBE15BDC-8105-442E-8FD8-424552A8B739}"/>
          </ac:spMkLst>
        </pc:spChg>
        <pc:spChg chg="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5" creationId="{28E2674B-9069-4125-A6E2-870C62B2839D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6" creationId="{DCC4D16A-E21C-4CA9-B69C-DC138EBC1921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7" creationId="{1C795948-CE00-4A97-83D6-E0F208BCFDA7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8" creationId="{FE7AC32D-7E94-4777-B857-E00C8F927A8D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29" creationId="{474F791B-6173-4BA5-AF31-8C179FB8FEE8}"/>
          </ac:spMkLst>
        </pc:spChg>
        <pc:spChg chg="add mod">
          <ac:chgData name="Jonas Bjurel" userId="6b799b81391c3a9b" providerId="LiveId" clId="{2772AFDA-C8E1-4E23-A327-A7EBE8CBCCEA}" dt="2022-05-07T21:08:25.402" v="6095" actId="1036"/>
          <ac:spMkLst>
            <pc:docMk/>
            <pc:sldMk cId="3939977221" sldId="258"/>
            <ac:spMk id="130" creationId="{5BD930EF-AF51-4101-A47D-58771643DA5C}"/>
          </ac:spMkLst>
        </pc:spChg>
        <pc:spChg chg="mod">
          <ac:chgData name="Jonas Bjurel" userId="6b799b81391c3a9b" providerId="LiveId" clId="{2772AFDA-C8E1-4E23-A327-A7EBE8CBCCEA}" dt="2022-05-07T21:10:05.367" v="6136" actId="1036"/>
          <ac:spMkLst>
            <pc:docMk/>
            <pc:sldMk cId="3939977221" sldId="258"/>
            <ac:spMk id="155" creationId="{9AD655E8-B453-4AA6-8CF0-546E17A22E0F}"/>
          </ac:spMkLst>
        </pc:spChg>
        <pc:spChg chg="mod">
          <ac:chgData name="Jonas Bjurel" userId="6b799b81391c3a9b" providerId="LiveId" clId="{2772AFDA-C8E1-4E23-A327-A7EBE8CBCCEA}" dt="2022-05-13T18:51:17.602" v="6177" actId="20577"/>
          <ac:spMkLst>
            <pc:docMk/>
            <pc:sldMk cId="3939977221" sldId="258"/>
            <ac:spMk id="1048" creationId="{447CBEFF-4AE7-48DD-9A37-81E93FE5C7E0}"/>
          </ac:spMkLst>
        </pc:sp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7" creationId="{348A8A2D-64D7-4CB6-9D98-16681570405E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25" creationId="{B43FEDC1-1B1C-44F8-A842-23A966B1FFA9}"/>
          </ac:picMkLst>
        </pc:picChg>
        <pc:picChg chg="mod">
          <ac:chgData name="Jonas Bjurel" userId="6b799b81391c3a9b" providerId="LiveId" clId="{2772AFDA-C8E1-4E23-A327-A7EBE8CBCCEA}" dt="2022-05-13T19:01:28.290" v="6249" actId="1037"/>
          <ac:picMkLst>
            <pc:docMk/>
            <pc:sldMk cId="3939977221" sldId="258"/>
            <ac:picMk id="26" creationId="{28B06901-6934-4AF6-B2A9-AEFCB4F1BFDC}"/>
          </ac:picMkLst>
        </pc:picChg>
        <pc:picChg chg="add del mod">
          <ac:chgData name="Jonas Bjurel" userId="6b799b81391c3a9b" providerId="LiveId" clId="{2772AFDA-C8E1-4E23-A327-A7EBE8CBCCEA}" dt="2022-05-13T18:54:31.345" v="6216"/>
          <ac:picMkLst>
            <pc:docMk/>
            <pc:sldMk cId="3939977221" sldId="258"/>
            <ac:picMk id="131" creationId="{CC2C5AB0-4C0F-46A2-AC95-B8330DB3F625}"/>
          </ac:picMkLst>
        </pc:picChg>
        <pc:picChg chg="mod">
          <ac:chgData name="Jonas Bjurel" userId="6b799b81391c3a9b" providerId="LiveId" clId="{2772AFDA-C8E1-4E23-A327-A7EBE8CBCCEA}" dt="2022-05-13T18:53:58.443" v="6212" actId="1035"/>
          <ac:picMkLst>
            <pc:docMk/>
            <pc:sldMk cId="3939977221" sldId="258"/>
            <ac:picMk id="1026" creationId="{8A41FDE5-CDE1-4081-BF5E-7D131A1E7A1F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028" creationId="{67D80BEA-909C-44A0-8A6F-5A4D607B354B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030" creationId="{EC57A6F3-A88D-494E-9E45-B7476C0CE601}"/>
          </ac:picMkLst>
        </pc:picChg>
        <pc:picChg chg="mod">
          <ac:chgData name="Jonas Bjurel" userId="6b799b81391c3a9b" providerId="LiveId" clId="{2772AFDA-C8E1-4E23-A327-A7EBE8CBCCEA}" dt="2022-05-13T18:57:20.879" v="6236" actId="1038"/>
          <ac:picMkLst>
            <pc:docMk/>
            <pc:sldMk cId="3939977221" sldId="258"/>
            <ac:picMk id="1032" creationId="{657CB1DB-9451-45EF-B8D5-6AC75091D5C4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034" creationId="{7EC8C609-64AF-4732-B3BC-2999AED286E8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036" creationId="{0E9D1467-5560-4DFC-BBD6-1CA7860274A1}"/>
          </ac:picMkLst>
        </pc:picChg>
        <pc:picChg chg="mod">
          <ac:chgData name="Jonas Bjurel" userId="6b799b81391c3a9b" providerId="LiveId" clId="{2772AFDA-C8E1-4E23-A327-A7EBE8CBCCEA}" dt="2022-05-13T18:56:19.134" v="6226" actId="1035"/>
          <ac:picMkLst>
            <pc:docMk/>
            <pc:sldMk cId="3939977221" sldId="258"/>
            <ac:picMk id="1038" creationId="{27BDC902-4907-441B-A7AF-D24EC8E4678C}"/>
          </ac:picMkLst>
        </pc:picChg>
        <pc:cxnChg chg="del">
          <ac:chgData name="Jonas Bjurel" userId="6b799b81391c3a9b" providerId="LiveId" clId="{2772AFDA-C8E1-4E23-A327-A7EBE8CBCCEA}" dt="2022-05-07T11:04:04.883" v="5886" actId="21"/>
          <ac:cxnSpMkLst>
            <pc:docMk/>
            <pc:sldMk cId="3939977221" sldId="258"/>
            <ac:cxnSpMk id="6" creationId="{D44BE037-B8D9-454C-B22D-8BE719C1558A}"/>
          </ac:cxnSpMkLst>
        </pc:cxnChg>
        <pc:cxnChg chg="del mod">
          <ac:chgData name="Jonas Bjurel" userId="6b799b81391c3a9b" providerId="LiveId" clId="{2772AFDA-C8E1-4E23-A327-A7EBE8CBCCEA}" dt="2022-05-13T18:58:10.011" v="6240" actId="21"/>
          <ac:cxnSpMkLst>
            <pc:docMk/>
            <pc:sldMk cId="3939977221" sldId="258"/>
            <ac:cxnSpMk id="10" creationId="{398DD691-85F7-41D8-9DB0-949D82AE634D}"/>
          </ac:cxnSpMkLst>
        </pc:cxnChg>
        <pc:cxnChg chg="add del mod">
          <ac:chgData name="Jonas Bjurel" userId="6b799b81391c3a9b" providerId="LiveId" clId="{2772AFDA-C8E1-4E23-A327-A7EBE8CBCCEA}" dt="2022-05-07T11:03:23.362" v="5881" actId="11529"/>
          <ac:cxnSpMkLst>
            <pc:docMk/>
            <pc:sldMk cId="3939977221" sldId="258"/>
            <ac:cxnSpMk id="15" creationId="{2DF0FAC2-0677-41EC-B5C1-9AA23FCADD7F}"/>
          </ac:cxnSpMkLst>
        </pc:cxnChg>
        <pc:cxnChg chg="del mod">
          <ac:chgData name="Jonas Bjurel" userId="6b799b81391c3a9b" providerId="LiveId" clId="{2772AFDA-C8E1-4E23-A327-A7EBE8CBCCEA}" dt="2022-05-07T11:17:41.007" v="6058" actId="21"/>
          <ac:cxnSpMkLst>
            <pc:docMk/>
            <pc:sldMk cId="3939977221" sldId="258"/>
            <ac:cxnSpMk id="22" creationId="{E6C1A882-DC99-40EB-9082-1CA4076A9EE9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27" creationId="{E28923D5-21EF-46DF-B25C-FB08ACC6257C}"/>
          </ac:cxnSpMkLst>
        </pc:cxnChg>
        <pc:cxnChg chg="add del mod">
          <ac:chgData name="Jonas Bjurel" userId="6b799b81391c3a9b" providerId="LiveId" clId="{2772AFDA-C8E1-4E23-A327-A7EBE8CBCCEA}" dt="2022-05-07T11:05:07.651" v="5913" actId="21"/>
          <ac:cxnSpMkLst>
            <pc:docMk/>
            <pc:sldMk cId="3939977221" sldId="258"/>
            <ac:cxnSpMk id="28" creationId="{96A27657-6F93-4C81-877E-D66DCC67F588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29" creationId="{762FB49A-BE3A-4C46-A773-E7C57C0A86D1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30" creationId="{BFA88E87-6A22-48C1-87D3-8E6E4745B9AF}"/>
          </ac:cxnSpMkLst>
        </pc:cxnChg>
        <pc:cxnChg chg="add del mod">
          <ac:chgData name="Jonas Bjurel" userId="6b799b81391c3a9b" providerId="LiveId" clId="{2772AFDA-C8E1-4E23-A327-A7EBE8CBCCEA}" dt="2022-05-07T11:06:33.113" v="5919" actId="21"/>
          <ac:cxnSpMkLst>
            <pc:docMk/>
            <pc:sldMk cId="3939977221" sldId="258"/>
            <ac:cxnSpMk id="35" creationId="{D7FE1BCE-24E7-43D8-B047-55DC6FDD7CB9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40" creationId="{459A4493-A8A5-4C98-AEB3-E0E5AF6C6FB4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43" creationId="{A8335DED-9821-401A-8D57-8E4728A8EE03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44" creationId="{23845A14-FBC5-4D47-B3CE-F78F7E5E762B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53" creationId="{ABC507C5-4C3B-4091-A13A-AEF151C2878A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55" creationId="{D3CE2328-DA34-48D3-969D-2E16D4C3100F}"/>
          </ac:cxnSpMkLst>
        </pc:cxnChg>
        <pc:cxnChg chg="mod">
          <ac:chgData name="Jonas Bjurel" userId="6b799b81391c3a9b" providerId="LiveId" clId="{2772AFDA-C8E1-4E23-A327-A7EBE8CBCCEA}" dt="2022-05-13T18:58:34.840" v="6243" actId="14100"/>
          <ac:cxnSpMkLst>
            <pc:docMk/>
            <pc:sldMk cId="3939977221" sldId="258"/>
            <ac:cxnSpMk id="68" creationId="{F7628A04-7641-47DB-AAE4-91EAD8FBA3A8}"/>
          </ac:cxnSpMkLst>
        </pc:cxnChg>
        <pc:cxnChg chg="del mod">
          <ac:chgData name="Jonas Bjurel" userId="6b799b81391c3a9b" providerId="LiveId" clId="{2772AFDA-C8E1-4E23-A327-A7EBE8CBCCEA}" dt="2022-05-13T18:58:05.622" v="6239" actId="21"/>
          <ac:cxnSpMkLst>
            <pc:docMk/>
            <pc:sldMk cId="3939977221" sldId="258"/>
            <ac:cxnSpMk id="71" creationId="{D5BDC343-923B-4323-B035-D0AA881F80AE}"/>
          </ac:cxnSpMkLst>
        </pc:cxnChg>
        <pc:cxnChg chg="del mod">
          <ac:chgData name="Jonas Bjurel" userId="6b799b81391c3a9b" providerId="LiveId" clId="{2772AFDA-C8E1-4E23-A327-A7EBE8CBCCEA}" dt="2022-05-13T18:58:15.591" v="6241" actId="21"/>
          <ac:cxnSpMkLst>
            <pc:docMk/>
            <pc:sldMk cId="3939977221" sldId="258"/>
            <ac:cxnSpMk id="73" creationId="{2D96168D-14EC-48E8-A1ED-767BBEBBAC15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74" creationId="{1FD905A1-6202-45B5-A2FC-FCBD85DD96A6}"/>
          </ac:cxnSpMkLst>
        </pc:cxnChg>
        <pc:cxnChg chg="mod">
          <ac:chgData name="Jonas Bjurel" userId="6b799b81391c3a9b" providerId="LiveId" clId="{2772AFDA-C8E1-4E23-A327-A7EBE8CBCCEA}" dt="2022-05-13T19:02:45.391" v="6267" actId="1037"/>
          <ac:cxnSpMkLst>
            <pc:docMk/>
            <pc:sldMk cId="3939977221" sldId="258"/>
            <ac:cxnSpMk id="75" creationId="{5F5CD899-C1B8-44BC-8A3D-7FDC8E6E589D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77" creationId="{A03BC54D-96B9-4933-A321-ABA808B0ACFA}"/>
          </ac:cxnSpMkLst>
        </pc:cxnChg>
        <pc:cxnChg chg="del mod">
          <ac:chgData name="Jonas Bjurel" userId="6b799b81391c3a9b" providerId="LiveId" clId="{2772AFDA-C8E1-4E23-A327-A7EBE8CBCCEA}" dt="2022-05-13T18:58:21.138" v="6242" actId="21"/>
          <ac:cxnSpMkLst>
            <pc:docMk/>
            <pc:sldMk cId="3939977221" sldId="258"/>
            <ac:cxnSpMk id="79" creationId="{DE9A294C-F1D5-44D4-8178-8B746FC0ED19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80" creationId="{5907A0CC-837F-46CE-9518-80DB7B526C0D}"/>
          </ac:cxnSpMkLst>
        </pc:cxnChg>
        <pc:cxnChg chg="add del mod">
          <ac:chgData name="Jonas Bjurel" userId="6b799b81391c3a9b" providerId="LiveId" clId="{2772AFDA-C8E1-4E23-A327-A7EBE8CBCCEA}" dt="2022-05-07T11:10:05.247" v="5955" actId="11529"/>
          <ac:cxnSpMkLst>
            <pc:docMk/>
            <pc:sldMk cId="3939977221" sldId="258"/>
            <ac:cxnSpMk id="83" creationId="{3AB1EFEE-8C0B-40C7-9023-2C22CEFA5971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85" creationId="{DC162588-5C09-42F4-944C-5874086B0C5E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91" creationId="{78AB045E-8365-4BC5-ACE8-059CA20C97A8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96" creationId="{09DC8D62-3F43-4454-9C5F-55351E79566D}"/>
          </ac:cxnSpMkLst>
        </pc:cxnChg>
        <pc:cxnChg chg="add del mod">
          <ac:chgData name="Jonas Bjurel" userId="6b799b81391c3a9b" providerId="LiveId" clId="{2772AFDA-C8E1-4E23-A327-A7EBE8CBCCEA}" dt="2022-05-07T11:07:48.854" v="5930" actId="21"/>
          <ac:cxnSpMkLst>
            <pc:docMk/>
            <pc:sldMk cId="3939977221" sldId="258"/>
            <ac:cxnSpMk id="98" creationId="{8E1B5127-11F0-45F3-BDCF-19C5E66E573A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99" creationId="{C2C341BD-CFBD-405B-87D2-A28501EEDED6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00" creationId="{9DDEF818-21E6-4FA7-A531-92028F3F28DA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05" creationId="{E6620200-1064-492E-B73B-DEFD409DE65D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06" creationId="{B3DA8F36-DBBD-441A-8E68-57152CCC683E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07" creationId="{7CB946FB-6F3B-483A-A0F9-390328561BA1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08" creationId="{908DFC00-20DE-4481-9123-0ABFE5F8CA69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11" creationId="{84B560DA-0AC4-4C49-9663-1E811461085D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13" creationId="{F965EACB-2187-4640-A8FD-2F6EB4E3D1CE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14" creationId="{BF604A53-7AA5-47EE-A202-B2405EA115A8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17" creationId="{CCC95F37-46A9-4BD8-8F3D-7113F91316F9}"/>
          </ac:cxnSpMkLst>
        </pc:cxnChg>
        <pc:cxnChg chg="add 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20" creationId="{68AE0BA6-5C80-4763-995E-93F64969BC56}"/>
          </ac:cxnSpMkLst>
        </pc:cxnChg>
        <pc:cxnChg chg="mod">
          <ac:chgData name="Jonas Bjurel" userId="6b799b81391c3a9b" providerId="LiveId" clId="{2772AFDA-C8E1-4E23-A327-A7EBE8CBCCEA}" dt="2022-05-07T21:08:25.402" v="6095" actId="1036"/>
          <ac:cxnSpMkLst>
            <pc:docMk/>
            <pc:sldMk cId="3939977221" sldId="258"/>
            <ac:cxnSpMk id="145" creationId="{440D4F5E-778F-49C8-8E9D-90B7137F414A}"/>
          </ac:cxnSpMkLst>
        </pc:cxnChg>
      </pc:sldChg>
      <pc:sldChg chg="addSp delSp modSp new mod">
        <pc:chgData name="Jonas Bjurel" userId="6b799b81391c3a9b" providerId="LiveId" clId="{2772AFDA-C8E1-4E23-A327-A7EBE8CBCCEA}" dt="2022-01-23T17:32:58.368" v="3380" actId="20577"/>
        <pc:sldMkLst>
          <pc:docMk/>
          <pc:sldMk cId="3612175358" sldId="261"/>
        </pc:sldMkLst>
        <pc:spChg chg="mod">
          <ac:chgData name="Jonas Bjurel" userId="6b799b81391c3a9b" providerId="LiveId" clId="{2772AFDA-C8E1-4E23-A327-A7EBE8CBCCEA}" dt="2022-01-20T15:29:08.618" v="94" actId="14100"/>
          <ac:spMkLst>
            <pc:docMk/>
            <pc:sldMk cId="3612175358" sldId="261"/>
            <ac:spMk id="2" creationId="{00944CBA-0DE1-42F0-9786-E61A03148480}"/>
          </ac:spMkLst>
        </pc:spChg>
        <pc:spChg chg="del">
          <ac:chgData name="Jonas Bjurel" userId="6b799b81391c3a9b" providerId="LiveId" clId="{2772AFDA-C8E1-4E23-A327-A7EBE8CBCCEA}" dt="2022-01-20T15:29:11.816" v="95" actId="21"/>
          <ac:spMkLst>
            <pc:docMk/>
            <pc:sldMk cId="3612175358" sldId="261"/>
            <ac:spMk id="3" creationId="{0E65E8B9-EDCD-463F-BA3A-B91F32BE5965}"/>
          </ac:spMkLst>
        </pc:spChg>
        <pc:spChg chg="add mod">
          <ac:chgData name="Jonas Bjurel" userId="6b799b81391c3a9b" providerId="LiveId" clId="{2772AFDA-C8E1-4E23-A327-A7EBE8CBCCEA}" dt="2022-01-20T16:18:52.148" v="436" actId="164"/>
          <ac:spMkLst>
            <pc:docMk/>
            <pc:sldMk cId="3612175358" sldId="261"/>
            <ac:spMk id="6" creationId="{2E829DB0-8C0D-44FC-B25A-CCBF0A6BA3AB}"/>
          </ac:spMkLst>
        </pc:spChg>
        <pc:spChg chg="add mod">
          <ac:chgData name="Jonas Bjurel" userId="6b799b81391c3a9b" providerId="LiveId" clId="{2772AFDA-C8E1-4E23-A327-A7EBE8CBCCEA}" dt="2022-01-20T16:19:16.480" v="444" actId="20577"/>
          <ac:spMkLst>
            <pc:docMk/>
            <pc:sldMk cId="3612175358" sldId="261"/>
            <ac:spMk id="8" creationId="{61593CEA-3942-43F2-A6E1-D7C0446CD0AC}"/>
          </ac:spMkLst>
        </pc:spChg>
        <pc:spChg chg="mod">
          <ac:chgData name="Jonas Bjurel" userId="6b799b81391c3a9b" providerId="LiveId" clId="{2772AFDA-C8E1-4E23-A327-A7EBE8CBCCEA}" dt="2022-01-20T16:19:58.951" v="467" actId="20577"/>
          <ac:spMkLst>
            <pc:docMk/>
            <pc:sldMk cId="3612175358" sldId="261"/>
            <ac:spMk id="14" creationId="{BA3B1F16-CE02-42F3-BE62-883FC42F31BE}"/>
          </ac:spMkLst>
        </pc:spChg>
        <pc:spChg chg="mod">
          <ac:chgData name="Jonas Bjurel" userId="6b799b81391c3a9b" providerId="LiveId" clId="{2772AFDA-C8E1-4E23-A327-A7EBE8CBCCEA}" dt="2022-01-20T16:20:42.282" v="490" actId="1076"/>
          <ac:spMkLst>
            <pc:docMk/>
            <pc:sldMk cId="3612175358" sldId="261"/>
            <ac:spMk id="17" creationId="{F9CF4A36-F294-4A8F-AE1A-0EABDA0676A4}"/>
          </ac:spMkLst>
        </pc:spChg>
        <pc:spChg chg="mod">
          <ac:chgData name="Jonas Bjurel" userId="6b799b81391c3a9b" providerId="LiveId" clId="{2772AFDA-C8E1-4E23-A327-A7EBE8CBCCEA}" dt="2022-01-20T16:21:41.638" v="495" actId="108"/>
          <ac:spMkLst>
            <pc:docMk/>
            <pc:sldMk cId="3612175358" sldId="261"/>
            <ac:spMk id="20" creationId="{1BFDCEDE-ADD9-47E8-B490-D3FEE3C2EE5C}"/>
          </ac:spMkLst>
        </pc:spChg>
        <pc:spChg chg="add mod">
          <ac:chgData name="Jonas Bjurel" userId="6b799b81391c3a9b" providerId="LiveId" clId="{2772AFDA-C8E1-4E23-A327-A7EBE8CBCCEA}" dt="2022-01-23T14:15:19.493" v="3347" actId="20577"/>
          <ac:spMkLst>
            <pc:docMk/>
            <pc:sldMk cId="3612175358" sldId="261"/>
            <ac:spMk id="21" creationId="{CBCC5060-0692-4B37-836F-8B2FED88580C}"/>
          </ac:spMkLst>
        </pc:spChg>
        <pc:spChg chg="add mod">
          <ac:chgData name="Jonas Bjurel" userId="6b799b81391c3a9b" providerId="LiveId" clId="{2772AFDA-C8E1-4E23-A327-A7EBE8CBCCEA}" dt="2022-01-20T16:45:16.616" v="644" actId="404"/>
          <ac:spMkLst>
            <pc:docMk/>
            <pc:sldMk cId="3612175358" sldId="261"/>
            <ac:spMk id="22" creationId="{CC57CBC1-F1E9-441F-9C1D-1A25E93D652E}"/>
          </ac:spMkLst>
        </pc:spChg>
        <pc:spChg chg="add mod">
          <ac:chgData name="Jonas Bjurel" userId="6b799b81391c3a9b" providerId="LiveId" clId="{2772AFDA-C8E1-4E23-A327-A7EBE8CBCCEA}" dt="2022-01-20T16:58:43.092" v="795" actId="20577"/>
          <ac:spMkLst>
            <pc:docMk/>
            <pc:sldMk cId="3612175358" sldId="261"/>
            <ac:spMk id="23" creationId="{863535E3-1AC6-496E-95B8-AB55D9DF5A58}"/>
          </ac:spMkLst>
        </pc:spChg>
        <pc:spChg chg="add mod">
          <ac:chgData name="Jonas Bjurel" userId="6b799b81391c3a9b" providerId="LiveId" clId="{2772AFDA-C8E1-4E23-A327-A7EBE8CBCCEA}" dt="2022-01-20T16:58:48.365" v="797" actId="20577"/>
          <ac:spMkLst>
            <pc:docMk/>
            <pc:sldMk cId="3612175358" sldId="261"/>
            <ac:spMk id="24" creationId="{D8026167-B032-4B04-8643-DB9D398B538D}"/>
          </ac:spMkLst>
        </pc:spChg>
        <pc:spChg chg="add mod">
          <ac:chgData name="Jonas Bjurel" userId="6b799b81391c3a9b" providerId="LiveId" clId="{2772AFDA-C8E1-4E23-A327-A7EBE8CBCCEA}" dt="2022-01-20T16:44:47.006" v="634" actId="1076"/>
          <ac:spMkLst>
            <pc:docMk/>
            <pc:sldMk cId="3612175358" sldId="261"/>
            <ac:spMk id="25" creationId="{66932326-7428-45C0-8DB6-30D49B25A626}"/>
          </ac:spMkLst>
        </pc:spChg>
        <pc:spChg chg="add mod">
          <ac:chgData name="Jonas Bjurel" userId="6b799b81391c3a9b" providerId="LiveId" clId="{2772AFDA-C8E1-4E23-A327-A7EBE8CBCCEA}" dt="2022-01-20T16:48:40.033" v="676" actId="20577"/>
          <ac:spMkLst>
            <pc:docMk/>
            <pc:sldMk cId="3612175358" sldId="261"/>
            <ac:spMk id="26" creationId="{9CA0B3B9-7B3C-4A23-9328-2375475F7FD4}"/>
          </ac:spMkLst>
        </pc:spChg>
        <pc:spChg chg="add mod">
          <ac:chgData name="Jonas Bjurel" userId="6b799b81391c3a9b" providerId="LiveId" clId="{2772AFDA-C8E1-4E23-A327-A7EBE8CBCCEA}" dt="2022-01-20T17:04:46.055" v="856" actId="1036"/>
          <ac:spMkLst>
            <pc:docMk/>
            <pc:sldMk cId="3612175358" sldId="261"/>
            <ac:spMk id="29" creationId="{E8C232DB-C0BF-439B-99F2-BB80C741348B}"/>
          </ac:spMkLst>
        </pc:spChg>
        <pc:spChg chg="add mod">
          <ac:chgData name="Jonas Bjurel" userId="6b799b81391c3a9b" providerId="LiveId" clId="{2772AFDA-C8E1-4E23-A327-A7EBE8CBCCEA}" dt="2022-01-20T16:55:15.126" v="785" actId="20577"/>
          <ac:spMkLst>
            <pc:docMk/>
            <pc:sldMk cId="3612175358" sldId="261"/>
            <ac:spMk id="32" creationId="{A48E1469-F82E-4DB8-BEBD-C836928303BF}"/>
          </ac:spMkLst>
        </pc:spChg>
        <pc:spChg chg="add mod">
          <ac:chgData name="Jonas Bjurel" userId="6b799b81391c3a9b" providerId="LiveId" clId="{2772AFDA-C8E1-4E23-A327-A7EBE8CBCCEA}" dt="2022-01-20T17:10:51.855" v="930" actId="1038"/>
          <ac:spMkLst>
            <pc:docMk/>
            <pc:sldMk cId="3612175358" sldId="261"/>
            <ac:spMk id="33" creationId="{333C339A-223B-4C11-B63E-89A52844BB49}"/>
          </ac:spMkLst>
        </pc:spChg>
        <pc:spChg chg="add mod">
          <ac:chgData name="Jonas Bjurel" userId="6b799b81391c3a9b" providerId="LiveId" clId="{2772AFDA-C8E1-4E23-A327-A7EBE8CBCCEA}" dt="2022-01-20T17:11:16.275" v="936" actId="1038"/>
          <ac:spMkLst>
            <pc:docMk/>
            <pc:sldMk cId="3612175358" sldId="261"/>
            <ac:spMk id="34" creationId="{294E5526-4BFA-4BDB-B884-D2C446DDF7DD}"/>
          </ac:spMkLst>
        </pc:spChg>
        <pc:spChg chg="add mod">
          <ac:chgData name="Jonas Bjurel" userId="6b799b81391c3a9b" providerId="LiveId" clId="{2772AFDA-C8E1-4E23-A327-A7EBE8CBCCEA}" dt="2022-01-23T17:32:58.368" v="3380" actId="20577"/>
          <ac:spMkLst>
            <pc:docMk/>
            <pc:sldMk cId="3612175358" sldId="261"/>
            <ac:spMk id="37" creationId="{B11910ED-5B69-4410-BFCF-D2EBF07938F0}"/>
          </ac:spMkLst>
        </pc:spChg>
        <pc:spChg chg="add mod">
          <ac:chgData name="Jonas Bjurel" userId="6b799b81391c3a9b" providerId="LiveId" clId="{2772AFDA-C8E1-4E23-A327-A7EBE8CBCCEA}" dt="2022-01-20T17:19:04.963" v="1016" actId="1035"/>
          <ac:spMkLst>
            <pc:docMk/>
            <pc:sldMk cId="3612175358" sldId="261"/>
            <ac:spMk id="41" creationId="{C6779C08-6AB5-41AF-A900-42076D0DDC9A}"/>
          </ac:spMkLst>
        </pc:spChg>
        <pc:spChg chg="add mod">
          <ac:chgData name="Jonas Bjurel" userId="6b799b81391c3a9b" providerId="LiveId" clId="{2772AFDA-C8E1-4E23-A327-A7EBE8CBCCEA}" dt="2022-01-20T17:20:04.032" v="1033" actId="1036"/>
          <ac:spMkLst>
            <pc:docMk/>
            <pc:sldMk cId="3612175358" sldId="261"/>
            <ac:spMk id="75" creationId="{42F66EEE-19B2-44BF-BDCC-6C234B62A4E5}"/>
          </ac:spMkLst>
        </pc:spChg>
        <pc:spChg chg="add mod">
          <ac:chgData name="Jonas Bjurel" userId="6b799b81391c3a9b" providerId="LiveId" clId="{2772AFDA-C8E1-4E23-A327-A7EBE8CBCCEA}" dt="2022-01-23T14:15:08.427" v="3346" actId="1076"/>
          <ac:spMkLst>
            <pc:docMk/>
            <pc:sldMk cId="3612175358" sldId="261"/>
            <ac:spMk id="94" creationId="{60376AB4-E72A-4A5F-A17D-EE50DAD636A1}"/>
          </ac:spMkLst>
        </pc:spChg>
        <pc:spChg chg="add mod">
          <ac:chgData name="Jonas Bjurel" userId="6b799b81391c3a9b" providerId="LiveId" clId="{2772AFDA-C8E1-4E23-A327-A7EBE8CBCCEA}" dt="2022-01-23T14:52:07.738" v="3351" actId="1076"/>
          <ac:spMkLst>
            <pc:docMk/>
            <pc:sldMk cId="3612175358" sldId="261"/>
            <ac:spMk id="95" creationId="{B32B18BD-2EC1-432B-96FB-EAC5B2429125}"/>
          </ac:spMkLst>
        </pc:spChg>
        <pc:spChg chg="add mod">
          <ac:chgData name="Jonas Bjurel" userId="6b799b81391c3a9b" providerId="LiveId" clId="{2772AFDA-C8E1-4E23-A327-A7EBE8CBCCEA}" dt="2022-01-23T15:21:05.866" v="3374" actId="20577"/>
          <ac:spMkLst>
            <pc:docMk/>
            <pc:sldMk cId="3612175358" sldId="261"/>
            <ac:spMk id="97" creationId="{3428F49A-DC78-4E3E-BE26-B35E2BC4BDBD}"/>
          </ac:spMkLst>
        </pc:spChg>
        <pc:grpChg chg="add mod">
          <ac:chgData name="Jonas Bjurel" userId="6b799b81391c3a9b" providerId="LiveId" clId="{2772AFDA-C8E1-4E23-A327-A7EBE8CBCCEA}" dt="2022-01-20T16:22:57.602" v="501" actId="1076"/>
          <ac:grpSpMkLst>
            <pc:docMk/>
            <pc:sldMk cId="3612175358" sldId="261"/>
            <ac:grpSpMk id="10" creationId="{E2A9787E-64BF-4DA3-A87C-664B49447B23}"/>
          </ac:grpSpMkLst>
        </pc:grpChg>
        <pc:grpChg chg="add mod">
          <ac:chgData name="Jonas Bjurel" userId="6b799b81391c3a9b" providerId="LiveId" clId="{2772AFDA-C8E1-4E23-A327-A7EBE8CBCCEA}" dt="2022-01-20T16:22:57.602" v="501" actId="1076"/>
          <ac:grpSpMkLst>
            <pc:docMk/>
            <pc:sldMk cId="3612175358" sldId="261"/>
            <ac:grpSpMk id="11" creationId="{A6035F7E-9132-4E5E-9E47-64BACDDDCA9E}"/>
          </ac:grpSpMkLst>
        </pc:grpChg>
        <pc:grpChg chg="add mod">
          <ac:chgData name="Jonas Bjurel" userId="6b799b81391c3a9b" providerId="LiveId" clId="{2772AFDA-C8E1-4E23-A327-A7EBE8CBCCEA}" dt="2022-01-20T16:22:57.602" v="501" actId="1076"/>
          <ac:grpSpMkLst>
            <pc:docMk/>
            <pc:sldMk cId="3612175358" sldId="261"/>
            <ac:grpSpMk id="12" creationId="{6787E941-573E-429C-A87F-A44908815B78}"/>
          </ac:grpSpMkLst>
        </pc:grpChg>
        <pc:grpChg chg="add mod">
          <ac:chgData name="Jonas Bjurel" userId="6b799b81391c3a9b" providerId="LiveId" clId="{2772AFDA-C8E1-4E23-A327-A7EBE8CBCCEA}" dt="2022-01-20T16:22:57.602" v="501" actId="1076"/>
          <ac:grpSpMkLst>
            <pc:docMk/>
            <pc:sldMk cId="3612175358" sldId="261"/>
            <ac:grpSpMk id="15" creationId="{B7FCA25C-1EEA-40A3-8E43-99D7A05602F8}"/>
          </ac:grpSpMkLst>
        </pc:grpChg>
        <pc:grpChg chg="add mod">
          <ac:chgData name="Jonas Bjurel" userId="6b799b81391c3a9b" providerId="LiveId" clId="{2772AFDA-C8E1-4E23-A327-A7EBE8CBCCEA}" dt="2022-01-20T16:22:57.602" v="501" actId="1076"/>
          <ac:grpSpMkLst>
            <pc:docMk/>
            <pc:sldMk cId="3612175358" sldId="261"/>
            <ac:grpSpMk id="18" creationId="{E4CCC6F1-93FB-4DC5-B9DB-798A6659BE0D}"/>
          </ac:grpSpMkLst>
        </pc:grpChg>
        <pc:grpChg chg="add mod">
          <ac:chgData name="Jonas Bjurel" userId="6b799b81391c3a9b" providerId="LiveId" clId="{2772AFDA-C8E1-4E23-A327-A7EBE8CBCCEA}" dt="2022-01-20T17:10:26.008" v="925" actId="164"/>
          <ac:grpSpMkLst>
            <pc:docMk/>
            <pc:sldMk cId="3612175358" sldId="261"/>
            <ac:grpSpMk id="60" creationId="{2F92449B-214E-49B0-8C69-6BAD9B85AC2B}"/>
          </ac:grpSpMkLst>
        </pc:grpChg>
        <pc:grpChg chg="add mod">
          <ac:chgData name="Jonas Bjurel" userId="6b799b81391c3a9b" providerId="LiveId" clId="{2772AFDA-C8E1-4E23-A327-A7EBE8CBCCEA}" dt="2022-01-20T17:12:01.752" v="943" actId="1076"/>
          <ac:grpSpMkLst>
            <pc:docMk/>
            <pc:sldMk cId="3612175358" sldId="261"/>
            <ac:grpSpMk id="72" creationId="{6182C560-6E49-43A7-9312-9A7A707CD202}"/>
          </ac:grpSpMkLst>
        </pc:grpChg>
        <pc:grpChg chg="add mod">
          <ac:chgData name="Jonas Bjurel" userId="6b799b81391c3a9b" providerId="LiveId" clId="{2772AFDA-C8E1-4E23-A327-A7EBE8CBCCEA}" dt="2022-01-20T17:22:05.687" v="1051" actId="1076"/>
          <ac:grpSpMkLst>
            <pc:docMk/>
            <pc:sldMk cId="3612175358" sldId="261"/>
            <ac:grpSpMk id="84" creationId="{AF451655-0AD5-4AB4-AEAC-BFBB6AB341D0}"/>
          </ac:grpSpMkLst>
        </pc:grpChg>
        <pc:cxnChg chg="add mod">
          <ac:chgData name="Jonas Bjurel" userId="6b799b81391c3a9b" providerId="LiveId" clId="{2772AFDA-C8E1-4E23-A327-A7EBE8CBCCEA}" dt="2022-01-20T18:38:24.350" v="1459" actId="692"/>
          <ac:cxnSpMkLst>
            <pc:docMk/>
            <pc:sldMk cId="3612175358" sldId="261"/>
            <ac:cxnSpMk id="5" creationId="{A74A9B87-DA9D-4FE4-9A75-E89D56B0E654}"/>
          </ac:cxnSpMkLst>
        </pc:cxnChg>
        <pc:cxnChg chg="add mod">
          <ac:chgData name="Jonas Bjurel" userId="6b799b81391c3a9b" providerId="LiveId" clId="{2772AFDA-C8E1-4E23-A327-A7EBE8CBCCEA}" dt="2022-01-20T18:38:40.920" v="1460" actId="692"/>
          <ac:cxnSpMkLst>
            <pc:docMk/>
            <pc:sldMk cId="3612175358" sldId="261"/>
            <ac:cxnSpMk id="7" creationId="{894BEF39-5E7D-4AD4-8F9B-158C5FF200DE}"/>
          </ac:cxnSpMkLst>
        </pc:cxnChg>
        <pc:cxnChg chg="add del mod">
          <ac:chgData name="Jonas Bjurel" userId="6b799b81391c3a9b" providerId="LiveId" clId="{2772AFDA-C8E1-4E23-A327-A7EBE8CBCCEA}" dt="2022-01-20T16:18:39.375" v="435"/>
          <ac:cxnSpMkLst>
            <pc:docMk/>
            <pc:sldMk cId="3612175358" sldId="261"/>
            <ac:cxnSpMk id="9" creationId="{92B88CA0-76CB-4062-B189-EBF5DBF2102F}"/>
          </ac:cxnSpMkLst>
        </pc:cxnChg>
        <pc:cxnChg chg="mod">
          <ac:chgData name="Jonas Bjurel" userId="6b799b81391c3a9b" providerId="LiveId" clId="{2772AFDA-C8E1-4E23-A327-A7EBE8CBCCEA}" dt="2022-01-20T18:38:50.338" v="1461" actId="692"/>
          <ac:cxnSpMkLst>
            <pc:docMk/>
            <pc:sldMk cId="3612175358" sldId="261"/>
            <ac:cxnSpMk id="13" creationId="{222A3CB8-E3B7-41E2-B746-EF90B48D847F}"/>
          </ac:cxnSpMkLst>
        </pc:cxnChg>
        <pc:cxnChg chg="mod">
          <ac:chgData name="Jonas Bjurel" userId="6b799b81391c3a9b" providerId="LiveId" clId="{2772AFDA-C8E1-4E23-A327-A7EBE8CBCCEA}" dt="2022-01-20T18:38:57.961" v="1462" actId="692"/>
          <ac:cxnSpMkLst>
            <pc:docMk/>
            <pc:sldMk cId="3612175358" sldId="261"/>
            <ac:cxnSpMk id="16" creationId="{778BC481-FE1F-4A04-BDFA-BA52B5CF8BAF}"/>
          </ac:cxnSpMkLst>
        </pc:cxnChg>
        <pc:cxnChg chg="mod">
          <ac:chgData name="Jonas Bjurel" userId="6b799b81391c3a9b" providerId="LiveId" clId="{2772AFDA-C8E1-4E23-A327-A7EBE8CBCCEA}" dt="2022-01-20T18:39:06.832" v="1463" actId="692"/>
          <ac:cxnSpMkLst>
            <pc:docMk/>
            <pc:sldMk cId="3612175358" sldId="261"/>
            <ac:cxnSpMk id="19" creationId="{3BE02640-5308-44BB-A6BA-A77E0BB44178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28" creationId="{0B787591-F5AE-4FE6-B525-2E1B6AC8E901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30" creationId="{DA262DE6-C6A1-452A-9B10-E6BD23F0F380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31" creationId="{DB0DBC90-348B-44C7-ABF5-A790E25170BC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35" creationId="{B4AA1545-9041-4C66-AAB8-9E5C9D82C9B7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38" creationId="{37049336-DE3A-4BD8-A570-FF14B479E326}"/>
          </ac:cxnSpMkLst>
        </pc:cxnChg>
        <pc:cxnChg chg="add mod">
          <ac:chgData name="Jonas Bjurel" userId="6b799b81391c3a9b" providerId="LiveId" clId="{2772AFDA-C8E1-4E23-A327-A7EBE8CBCCEA}" dt="2022-01-20T17:19:27.768" v="1018" actId="692"/>
          <ac:cxnSpMkLst>
            <pc:docMk/>
            <pc:sldMk cId="3612175358" sldId="261"/>
            <ac:cxnSpMk id="40" creationId="{6CA40F17-3EAB-4BD9-8C32-DC8BC4698011}"/>
          </ac:cxnSpMkLst>
        </pc:cxnChg>
        <pc:cxnChg chg="add del mod">
          <ac:chgData name="Jonas Bjurel" userId="6b799b81391c3a9b" providerId="LiveId" clId="{2772AFDA-C8E1-4E23-A327-A7EBE8CBCCEA}" dt="2022-01-20T17:08:23.868" v="911" actId="21"/>
          <ac:cxnSpMkLst>
            <pc:docMk/>
            <pc:sldMk cId="3612175358" sldId="261"/>
            <ac:cxnSpMk id="43" creationId="{7205C82D-7DBB-4F0E-823B-4441D6703572}"/>
          </ac:cxnSpMkLst>
        </pc:cxnChg>
        <pc:cxnChg chg="add mod">
          <ac:chgData name="Jonas Bjurel" userId="6b799b81391c3a9b" providerId="LiveId" clId="{2772AFDA-C8E1-4E23-A327-A7EBE8CBCCEA}" dt="2022-01-20T17:19:43.984" v="1022" actId="692"/>
          <ac:cxnSpMkLst>
            <pc:docMk/>
            <pc:sldMk cId="3612175358" sldId="261"/>
            <ac:cxnSpMk id="54" creationId="{032FAE9F-4AB6-4579-842B-B7D1F68533E2}"/>
          </ac:cxnSpMkLst>
        </pc:cxnChg>
        <pc:cxnChg chg="add mod">
          <ac:chgData name="Jonas Bjurel" userId="6b799b81391c3a9b" providerId="LiveId" clId="{2772AFDA-C8E1-4E23-A327-A7EBE8CBCCEA}" dt="2022-01-20T17:19:43.984" v="1022" actId="692"/>
          <ac:cxnSpMkLst>
            <pc:docMk/>
            <pc:sldMk cId="3612175358" sldId="261"/>
            <ac:cxnSpMk id="57" creationId="{8BBA70B8-2AAB-4DA3-AEAA-FCCF70705EF1}"/>
          </ac:cxnSpMkLst>
        </pc:cxnChg>
        <pc:cxnChg chg="add del">
          <ac:chgData name="Jonas Bjurel" userId="6b799b81391c3a9b" providerId="LiveId" clId="{2772AFDA-C8E1-4E23-A327-A7EBE8CBCCEA}" dt="2022-01-20T17:10:39.257" v="927" actId="11529"/>
          <ac:cxnSpMkLst>
            <pc:docMk/>
            <pc:sldMk cId="3612175358" sldId="261"/>
            <ac:cxnSpMk id="62" creationId="{73E754A2-8CBB-4762-BF89-DCB6E565D8BF}"/>
          </ac:cxnSpMkLst>
        </pc:cxnChg>
        <pc:cxnChg chg="add mod">
          <ac:chgData name="Jonas Bjurel" userId="6b799b81391c3a9b" providerId="LiveId" clId="{2772AFDA-C8E1-4E23-A327-A7EBE8CBCCEA}" dt="2022-01-20T17:21:30.976" v="1047" actId="692"/>
          <ac:cxnSpMkLst>
            <pc:docMk/>
            <pc:sldMk cId="3612175358" sldId="261"/>
            <ac:cxnSpMk id="64" creationId="{4454C0B8-AE0D-48DB-BEF2-CEC150133D1E}"/>
          </ac:cxnSpMkLst>
        </pc:cxnChg>
        <pc:cxnChg chg="add mod">
          <ac:chgData name="Jonas Bjurel" userId="6b799b81391c3a9b" providerId="LiveId" clId="{2772AFDA-C8E1-4E23-A327-A7EBE8CBCCEA}" dt="2022-01-20T17:18:12.770" v="990" actId="692"/>
          <ac:cxnSpMkLst>
            <pc:docMk/>
            <pc:sldMk cId="3612175358" sldId="261"/>
            <ac:cxnSpMk id="66" creationId="{CB9B124C-9670-458E-BA7F-74B001D84C36}"/>
          </ac:cxnSpMkLst>
        </pc:cxnChg>
        <pc:cxnChg chg="add mod">
          <ac:chgData name="Jonas Bjurel" userId="6b799b81391c3a9b" providerId="LiveId" clId="{2772AFDA-C8E1-4E23-A327-A7EBE8CBCCEA}" dt="2022-01-20T17:18:17.735" v="991" actId="692"/>
          <ac:cxnSpMkLst>
            <pc:docMk/>
            <pc:sldMk cId="3612175358" sldId="261"/>
            <ac:cxnSpMk id="69" creationId="{88887569-4F28-46E5-B73C-A888D7840143}"/>
          </ac:cxnSpMkLst>
        </pc:cxnChg>
        <pc:cxnChg chg="mod">
          <ac:chgData name="Jonas Bjurel" userId="6b799b81391c3a9b" providerId="LiveId" clId="{2772AFDA-C8E1-4E23-A327-A7EBE8CBCCEA}" dt="2022-01-20T17:19:37.002" v="1020" actId="692"/>
          <ac:cxnSpMkLst>
            <pc:docMk/>
            <pc:sldMk cId="3612175358" sldId="261"/>
            <ac:cxnSpMk id="73" creationId="{FD5F1811-3E65-4EA2-AC97-1EC2C8D23830}"/>
          </ac:cxnSpMkLst>
        </pc:cxnChg>
        <pc:cxnChg chg="mod">
          <ac:chgData name="Jonas Bjurel" userId="6b799b81391c3a9b" providerId="LiveId" clId="{2772AFDA-C8E1-4E23-A327-A7EBE8CBCCEA}" dt="2022-01-20T17:19:37.002" v="1020" actId="692"/>
          <ac:cxnSpMkLst>
            <pc:docMk/>
            <pc:sldMk cId="3612175358" sldId="261"/>
            <ac:cxnSpMk id="74" creationId="{A7FEE018-B260-4FAB-8526-3C5D72780FE8}"/>
          </ac:cxnSpMkLst>
        </pc:cxnChg>
        <pc:cxnChg chg="add mod">
          <ac:chgData name="Jonas Bjurel" userId="6b799b81391c3a9b" providerId="LiveId" clId="{2772AFDA-C8E1-4E23-A327-A7EBE8CBCCEA}" dt="2022-01-20T17:20:04.032" v="1033" actId="1036"/>
          <ac:cxnSpMkLst>
            <pc:docMk/>
            <pc:sldMk cId="3612175358" sldId="261"/>
            <ac:cxnSpMk id="76" creationId="{C62FFD02-958F-490C-B8A6-B10B0F53050B}"/>
          </ac:cxnSpMkLst>
        </pc:cxnChg>
        <pc:cxnChg chg="add mod">
          <ac:chgData name="Jonas Bjurel" userId="6b799b81391c3a9b" providerId="LiveId" clId="{2772AFDA-C8E1-4E23-A327-A7EBE8CBCCEA}" dt="2022-01-20T17:20:12.202" v="1035" actId="692"/>
          <ac:cxnSpMkLst>
            <pc:docMk/>
            <pc:sldMk cId="3612175358" sldId="261"/>
            <ac:cxnSpMk id="77" creationId="{195DD991-8F20-41EB-AE08-C93B1DBE4E7F}"/>
          </ac:cxnSpMkLst>
        </pc:cxnChg>
        <pc:cxnChg chg="add mod">
          <ac:chgData name="Jonas Bjurel" userId="6b799b81391c3a9b" providerId="LiveId" clId="{2772AFDA-C8E1-4E23-A327-A7EBE8CBCCEA}" dt="2022-01-20T17:20:41.200" v="1043" actId="1037"/>
          <ac:cxnSpMkLst>
            <pc:docMk/>
            <pc:sldMk cId="3612175358" sldId="261"/>
            <ac:cxnSpMk id="78" creationId="{8BB1B98C-D097-4442-99E4-A982CEE603DD}"/>
          </ac:cxnSpMkLst>
        </pc:cxnChg>
        <pc:cxnChg chg="add mod">
          <ac:chgData name="Jonas Bjurel" userId="6b799b81391c3a9b" providerId="LiveId" clId="{2772AFDA-C8E1-4E23-A327-A7EBE8CBCCEA}" dt="2022-01-20T17:20:22.862" v="1038" actId="692"/>
          <ac:cxnSpMkLst>
            <pc:docMk/>
            <pc:sldMk cId="3612175358" sldId="261"/>
            <ac:cxnSpMk id="79" creationId="{B5A1A326-7F9C-42B7-9988-58A8F872B5F5}"/>
          </ac:cxnSpMkLst>
        </pc:cxnChg>
        <pc:cxnChg chg="add mod">
          <ac:chgData name="Jonas Bjurel" userId="6b799b81391c3a9b" providerId="LiveId" clId="{2772AFDA-C8E1-4E23-A327-A7EBE8CBCCEA}" dt="2022-01-20T17:18:31.329" v="993" actId="1076"/>
          <ac:cxnSpMkLst>
            <pc:docMk/>
            <pc:sldMk cId="3612175358" sldId="261"/>
            <ac:cxnSpMk id="81" creationId="{AAE0BE32-7B12-443E-9DC3-AE7EF1A50057}"/>
          </ac:cxnSpMkLst>
        </pc:cxnChg>
        <pc:cxnChg chg="add mod">
          <ac:chgData name="Jonas Bjurel" userId="6b799b81391c3a9b" providerId="LiveId" clId="{2772AFDA-C8E1-4E23-A327-A7EBE8CBCCEA}" dt="2022-01-20T17:21:21.320" v="1046" actId="692"/>
          <ac:cxnSpMkLst>
            <pc:docMk/>
            <pc:sldMk cId="3612175358" sldId="261"/>
            <ac:cxnSpMk id="83" creationId="{6541A75F-AF3C-4EF6-B158-57E7720288F2}"/>
          </ac:cxnSpMkLst>
        </pc:cxnChg>
        <pc:cxnChg chg="mod">
          <ac:chgData name="Jonas Bjurel" userId="6b799b81391c3a9b" providerId="LiveId" clId="{2772AFDA-C8E1-4E23-A327-A7EBE8CBCCEA}" dt="2022-01-20T17:21:39.098" v="1048"/>
          <ac:cxnSpMkLst>
            <pc:docMk/>
            <pc:sldMk cId="3612175358" sldId="261"/>
            <ac:cxnSpMk id="85" creationId="{06530EF3-4056-49BE-8C1D-7D2052D476BE}"/>
          </ac:cxnSpMkLst>
        </pc:cxnChg>
        <pc:cxnChg chg="mod">
          <ac:chgData name="Jonas Bjurel" userId="6b799b81391c3a9b" providerId="LiveId" clId="{2772AFDA-C8E1-4E23-A327-A7EBE8CBCCEA}" dt="2022-01-20T17:21:39.098" v="1048"/>
          <ac:cxnSpMkLst>
            <pc:docMk/>
            <pc:sldMk cId="3612175358" sldId="261"/>
            <ac:cxnSpMk id="86" creationId="{1DBAEE2B-3804-4970-A87C-DACE8FA7AD99}"/>
          </ac:cxnSpMkLst>
        </pc:cxnChg>
        <pc:cxnChg chg="add mod">
          <ac:chgData name="Jonas Bjurel" userId="6b799b81391c3a9b" providerId="LiveId" clId="{2772AFDA-C8E1-4E23-A327-A7EBE8CBCCEA}" dt="2022-01-20T17:22:50.919" v="1055" actId="1076"/>
          <ac:cxnSpMkLst>
            <pc:docMk/>
            <pc:sldMk cId="3612175358" sldId="261"/>
            <ac:cxnSpMk id="87" creationId="{25762854-86DE-4B93-A594-F20B4FE9F466}"/>
          </ac:cxnSpMkLst>
        </pc:cxnChg>
        <pc:cxnChg chg="add mod">
          <ac:chgData name="Jonas Bjurel" userId="6b799b81391c3a9b" providerId="LiveId" clId="{2772AFDA-C8E1-4E23-A327-A7EBE8CBCCEA}" dt="2022-01-20T17:23:14.598" v="1059" actId="1076"/>
          <ac:cxnSpMkLst>
            <pc:docMk/>
            <pc:sldMk cId="3612175358" sldId="261"/>
            <ac:cxnSpMk id="88" creationId="{258340AF-A690-4351-967E-B0F5444CC804}"/>
          </ac:cxnSpMkLst>
        </pc:cxnChg>
        <pc:cxnChg chg="add mod">
          <ac:chgData name="Jonas Bjurel" userId="6b799b81391c3a9b" providerId="LiveId" clId="{2772AFDA-C8E1-4E23-A327-A7EBE8CBCCEA}" dt="2022-01-20T17:24:03.792" v="1061" actId="1076"/>
          <ac:cxnSpMkLst>
            <pc:docMk/>
            <pc:sldMk cId="3612175358" sldId="261"/>
            <ac:cxnSpMk id="89" creationId="{0F69EE23-DFF8-4130-9F8C-C7D029542AD7}"/>
          </ac:cxnSpMkLst>
        </pc:cxnChg>
        <pc:cxnChg chg="add mod">
          <ac:chgData name="Jonas Bjurel" userId="6b799b81391c3a9b" providerId="LiveId" clId="{2772AFDA-C8E1-4E23-A327-A7EBE8CBCCEA}" dt="2022-01-20T17:24:08.676" v="1063" actId="1076"/>
          <ac:cxnSpMkLst>
            <pc:docMk/>
            <pc:sldMk cId="3612175358" sldId="261"/>
            <ac:cxnSpMk id="90" creationId="{98188DEF-C992-457B-96B7-A9DCD6794ED3}"/>
          </ac:cxnSpMkLst>
        </pc:cxnChg>
        <pc:cxnChg chg="add mod">
          <ac:chgData name="Jonas Bjurel" userId="6b799b81391c3a9b" providerId="LiveId" clId="{2772AFDA-C8E1-4E23-A327-A7EBE8CBCCEA}" dt="2022-01-20T17:24:14.763" v="1065" actId="1076"/>
          <ac:cxnSpMkLst>
            <pc:docMk/>
            <pc:sldMk cId="3612175358" sldId="261"/>
            <ac:cxnSpMk id="91" creationId="{B6C879BE-34D4-4D40-B8AC-79AB3949ABF8}"/>
          </ac:cxnSpMkLst>
        </pc:cxnChg>
        <pc:cxnChg chg="add mod">
          <ac:chgData name="Jonas Bjurel" userId="6b799b81391c3a9b" providerId="LiveId" clId="{2772AFDA-C8E1-4E23-A327-A7EBE8CBCCEA}" dt="2022-01-22T17:01:35.499" v="2406" actId="1076"/>
          <ac:cxnSpMkLst>
            <pc:docMk/>
            <pc:sldMk cId="3612175358" sldId="261"/>
            <ac:cxnSpMk id="92" creationId="{B6AA3375-B885-4432-8127-7D728BA40C97}"/>
          </ac:cxnSpMkLst>
        </pc:cxnChg>
        <pc:cxnChg chg="add mod">
          <ac:chgData name="Jonas Bjurel" userId="6b799b81391c3a9b" providerId="LiveId" clId="{2772AFDA-C8E1-4E23-A327-A7EBE8CBCCEA}" dt="2022-01-22T17:01:42.085" v="2408" actId="1076"/>
          <ac:cxnSpMkLst>
            <pc:docMk/>
            <pc:sldMk cId="3612175358" sldId="261"/>
            <ac:cxnSpMk id="93" creationId="{C6EA2673-7437-4BE1-B0E1-4107BC772B06}"/>
          </ac:cxnSpMkLst>
        </pc:cxnChg>
        <pc:cxnChg chg="add mod">
          <ac:chgData name="Jonas Bjurel" userId="6b799b81391c3a9b" providerId="LiveId" clId="{2772AFDA-C8E1-4E23-A327-A7EBE8CBCCEA}" dt="2022-01-23T15:17:23.365" v="3353" actId="1076"/>
          <ac:cxnSpMkLst>
            <pc:docMk/>
            <pc:sldMk cId="3612175358" sldId="261"/>
            <ac:cxnSpMk id="96" creationId="{99F5CDDF-473C-41FB-82D1-5B685E235230}"/>
          </ac:cxnSpMkLst>
        </pc:cxnChg>
        <pc:cxnChg chg="add mod">
          <ac:chgData name="Jonas Bjurel" userId="6b799b81391c3a9b" providerId="LiveId" clId="{2772AFDA-C8E1-4E23-A327-A7EBE8CBCCEA}" dt="2022-01-23T15:21:23.120" v="3376" actId="1076"/>
          <ac:cxnSpMkLst>
            <pc:docMk/>
            <pc:sldMk cId="3612175358" sldId="261"/>
            <ac:cxnSpMk id="98" creationId="{FE55B301-B63F-49DD-8E61-76E95BF4EDC4}"/>
          </ac:cxnSpMkLst>
        </pc:cxnChg>
      </pc:sldChg>
      <pc:sldChg chg="new del">
        <pc:chgData name="Jonas Bjurel" userId="6b799b81391c3a9b" providerId="LiveId" clId="{2772AFDA-C8E1-4E23-A327-A7EBE8CBCCEA}" dt="2022-01-20T15:28:47.618" v="82" actId="680"/>
        <pc:sldMkLst>
          <pc:docMk/>
          <pc:sldMk cId="3932093009" sldId="261"/>
        </pc:sldMkLst>
      </pc:sldChg>
      <pc:sldChg chg="addSp delSp modSp add mod">
        <pc:chgData name="Jonas Bjurel" userId="6b799b81391c3a9b" providerId="LiveId" clId="{2772AFDA-C8E1-4E23-A327-A7EBE8CBCCEA}" dt="2022-01-22T18:15:25.770" v="2900" actId="1076"/>
        <pc:sldMkLst>
          <pc:docMk/>
          <pc:sldMk cId="2964725859" sldId="262"/>
        </pc:sldMkLst>
        <pc:spChg chg="mod">
          <ac:chgData name="Jonas Bjurel" userId="6b799b81391c3a9b" providerId="LiveId" clId="{2772AFDA-C8E1-4E23-A327-A7EBE8CBCCEA}" dt="2022-01-20T15:29:29.643" v="108" actId="20577"/>
          <ac:spMkLst>
            <pc:docMk/>
            <pc:sldMk cId="2964725859" sldId="262"/>
            <ac:spMk id="2" creationId="{00944CBA-0DE1-42F0-9786-E61A03148480}"/>
          </ac:spMkLst>
        </pc:spChg>
        <pc:spChg chg="add mod">
          <ac:chgData name="Jonas Bjurel" userId="6b799b81391c3a9b" providerId="LiveId" clId="{2772AFDA-C8E1-4E23-A327-A7EBE8CBCCEA}" dt="2022-01-22T18:09:52.244" v="2855" actId="207"/>
          <ac:spMkLst>
            <pc:docMk/>
            <pc:sldMk cId="2964725859" sldId="262"/>
            <ac:spMk id="3" creationId="{373FDC78-E879-4B56-82D2-1B232F834853}"/>
          </ac:spMkLst>
        </pc:spChg>
        <pc:spChg chg="add mod">
          <ac:chgData name="Jonas Bjurel" userId="6b799b81391c3a9b" providerId="LiveId" clId="{2772AFDA-C8E1-4E23-A327-A7EBE8CBCCEA}" dt="2022-01-20T15:48:17.234" v="251" actId="1076"/>
          <ac:spMkLst>
            <pc:docMk/>
            <pc:sldMk cId="2964725859" sldId="262"/>
            <ac:spMk id="4" creationId="{EE1C6171-E53E-406B-ADD7-AE9125C33136}"/>
          </ac:spMkLst>
        </pc:spChg>
        <pc:spChg chg="add mod">
          <ac:chgData name="Jonas Bjurel" userId="6b799b81391c3a9b" providerId="LiveId" clId="{2772AFDA-C8E1-4E23-A327-A7EBE8CBCCEA}" dt="2022-01-20T16:05:47.425" v="336" actId="1076"/>
          <ac:spMkLst>
            <pc:docMk/>
            <pc:sldMk cId="2964725859" sldId="262"/>
            <ac:spMk id="5" creationId="{943F53A5-3DF4-4835-A6C6-E7D07ED711A6}"/>
          </ac:spMkLst>
        </pc:spChg>
        <pc:spChg chg="add mod">
          <ac:chgData name="Jonas Bjurel" userId="6b799b81391c3a9b" providerId="LiveId" clId="{2772AFDA-C8E1-4E23-A327-A7EBE8CBCCEA}" dt="2022-01-22T18:11:24.159" v="2868" actId="1076"/>
          <ac:spMkLst>
            <pc:docMk/>
            <pc:sldMk cId="2964725859" sldId="262"/>
            <ac:spMk id="6" creationId="{4FCCC3AC-91CA-4221-AB78-9AC6454DF3F5}"/>
          </ac:spMkLst>
        </pc:spChg>
        <pc:spChg chg="add mod">
          <ac:chgData name="Jonas Bjurel" userId="6b799b81391c3a9b" providerId="LiveId" clId="{2772AFDA-C8E1-4E23-A327-A7EBE8CBCCEA}" dt="2022-01-22T18:11:45.889" v="2871" actId="1076"/>
          <ac:spMkLst>
            <pc:docMk/>
            <pc:sldMk cId="2964725859" sldId="262"/>
            <ac:spMk id="7" creationId="{C781471B-9193-4CAC-AED7-857E54AE1577}"/>
          </ac:spMkLst>
        </pc:spChg>
        <pc:spChg chg="add mod">
          <ac:chgData name="Jonas Bjurel" userId="6b799b81391c3a9b" providerId="LiveId" clId="{2772AFDA-C8E1-4E23-A327-A7EBE8CBCCEA}" dt="2022-01-20T15:45:12.663" v="242" actId="1076"/>
          <ac:spMkLst>
            <pc:docMk/>
            <pc:sldMk cId="2964725859" sldId="262"/>
            <ac:spMk id="8" creationId="{ECC47821-C876-4343-9670-3EC844A7F90F}"/>
          </ac:spMkLst>
        </pc:spChg>
        <pc:spChg chg="add mod">
          <ac:chgData name="Jonas Bjurel" userId="6b799b81391c3a9b" providerId="LiveId" clId="{2772AFDA-C8E1-4E23-A327-A7EBE8CBCCEA}" dt="2022-01-20T16:12:49.673" v="377" actId="1076"/>
          <ac:spMkLst>
            <pc:docMk/>
            <pc:sldMk cId="2964725859" sldId="262"/>
            <ac:spMk id="9" creationId="{4D8F0BF7-2E2C-4C75-BEBF-5035BFDC7866}"/>
          </ac:spMkLst>
        </pc:spChg>
        <pc:spChg chg="add mod">
          <ac:chgData name="Jonas Bjurel" userId="6b799b81391c3a9b" providerId="LiveId" clId="{2772AFDA-C8E1-4E23-A327-A7EBE8CBCCEA}" dt="2022-01-22T18:14:08.292" v="2891" actId="1076"/>
          <ac:spMkLst>
            <pc:docMk/>
            <pc:sldMk cId="2964725859" sldId="262"/>
            <ac:spMk id="10" creationId="{6AEF7587-B773-4E28-8A46-9BBD5C13ED0B}"/>
          </ac:spMkLst>
        </pc:spChg>
        <pc:spChg chg="add mod">
          <ac:chgData name="Jonas Bjurel" userId="6b799b81391c3a9b" providerId="LiveId" clId="{2772AFDA-C8E1-4E23-A327-A7EBE8CBCCEA}" dt="2022-01-20T15:45:12.663" v="242" actId="1076"/>
          <ac:spMkLst>
            <pc:docMk/>
            <pc:sldMk cId="2964725859" sldId="262"/>
            <ac:spMk id="11" creationId="{30EC0CDE-C1F7-4D31-BC8E-54E4CC50A099}"/>
          </ac:spMkLst>
        </pc:spChg>
        <pc:spChg chg="add mod">
          <ac:chgData name="Jonas Bjurel" userId="6b799b81391c3a9b" providerId="LiveId" clId="{2772AFDA-C8E1-4E23-A327-A7EBE8CBCCEA}" dt="2022-01-20T15:50:16.774" v="257" actId="1076"/>
          <ac:spMkLst>
            <pc:docMk/>
            <pc:sldMk cId="2964725859" sldId="262"/>
            <ac:spMk id="12" creationId="{D90ECCD7-4819-47FC-AE52-AC836E72DAEA}"/>
          </ac:spMkLst>
        </pc:spChg>
        <pc:spChg chg="add mod">
          <ac:chgData name="Jonas Bjurel" userId="6b799b81391c3a9b" providerId="LiveId" clId="{2772AFDA-C8E1-4E23-A327-A7EBE8CBCCEA}" dt="2022-01-20T15:45:12.663" v="242" actId="1076"/>
          <ac:spMkLst>
            <pc:docMk/>
            <pc:sldMk cId="2964725859" sldId="262"/>
            <ac:spMk id="13" creationId="{AB872AC2-1C4B-4070-B2BC-1209571B3DC3}"/>
          </ac:spMkLst>
        </pc:spChg>
        <pc:spChg chg="add del mod">
          <ac:chgData name="Jonas Bjurel" userId="6b799b81391c3a9b" providerId="LiveId" clId="{2772AFDA-C8E1-4E23-A327-A7EBE8CBCCEA}" dt="2022-01-20T15:52:00.199" v="265" actId="21"/>
          <ac:spMkLst>
            <pc:docMk/>
            <pc:sldMk cId="2964725859" sldId="262"/>
            <ac:spMk id="42" creationId="{13C4C82E-F47D-4942-BC59-8D6EF3E3CCB9}"/>
          </ac:spMkLst>
        </pc:spChg>
        <pc:spChg chg="add del">
          <ac:chgData name="Jonas Bjurel" userId="6b799b81391c3a9b" providerId="LiveId" clId="{2772AFDA-C8E1-4E23-A327-A7EBE8CBCCEA}" dt="2022-01-20T15:52:14.187" v="267" actId="21"/>
          <ac:spMkLst>
            <pc:docMk/>
            <pc:sldMk cId="2964725859" sldId="262"/>
            <ac:spMk id="43" creationId="{A9281678-0C88-4CAB-8AED-B5F71F93E7BD}"/>
          </ac:spMkLst>
        </pc:spChg>
        <pc:spChg chg="add mod">
          <ac:chgData name="Jonas Bjurel" userId="6b799b81391c3a9b" providerId="LiveId" clId="{2772AFDA-C8E1-4E23-A327-A7EBE8CBCCEA}" dt="2022-01-22T18:11:37.137" v="2870" actId="14100"/>
          <ac:spMkLst>
            <pc:docMk/>
            <pc:sldMk cId="2964725859" sldId="262"/>
            <ac:spMk id="44" creationId="{AA0E1529-E374-4CE5-831A-E60FCFAF7D7D}"/>
          </ac:spMkLst>
        </pc:spChg>
        <pc:spChg chg="add del mod">
          <ac:chgData name="Jonas Bjurel" userId="6b799b81391c3a9b" providerId="LiveId" clId="{2772AFDA-C8E1-4E23-A327-A7EBE8CBCCEA}" dt="2022-01-20T15:59:21.294" v="292" actId="21"/>
          <ac:spMkLst>
            <pc:docMk/>
            <pc:sldMk cId="2964725859" sldId="262"/>
            <ac:spMk id="45" creationId="{DF53F2C5-0922-4F74-BC70-B3DD474945EE}"/>
          </ac:spMkLst>
        </pc:spChg>
        <pc:spChg chg="add mod">
          <ac:chgData name="Jonas Bjurel" userId="6b799b81391c3a9b" providerId="LiveId" clId="{2772AFDA-C8E1-4E23-A327-A7EBE8CBCCEA}" dt="2022-01-20T16:00:27.739" v="298" actId="14100"/>
          <ac:spMkLst>
            <pc:docMk/>
            <pc:sldMk cId="2964725859" sldId="262"/>
            <ac:spMk id="46" creationId="{E3EE4B93-25B2-4D61-AB94-99AC96BD9707}"/>
          </ac:spMkLst>
        </pc:spChg>
        <pc:spChg chg="add mod">
          <ac:chgData name="Jonas Bjurel" userId="6b799b81391c3a9b" providerId="LiveId" clId="{2772AFDA-C8E1-4E23-A327-A7EBE8CBCCEA}" dt="2022-01-20T16:03:21.150" v="313" actId="14100"/>
          <ac:spMkLst>
            <pc:docMk/>
            <pc:sldMk cId="2964725859" sldId="262"/>
            <ac:spMk id="47" creationId="{CCBDA9C6-6AA5-4691-A3AD-BFADC27A0EE3}"/>
          </ac:spMkLst>
        </pc:spChg>
        <pc:spChg chg="add mod">
          <ac:chgData name="Jonas Bjurel" userId="6b799b81391c3a9b" providerId="LiveId" clId="{2772AFDA-C8E1-4E23-A327-A7EBE8CBCCEA}" dt="2022-01-20T16:04:11.513" v="323" actId="1076"/>
          <ac:spMkLst>
            <pc:docMk/>
            <pc:sldMk cId="2964725859" sldId="262"/>
            <ac:spMk id="48" creationId="{271EF3D2-96C3-4A25-BD3F-1DC8D72BC5B1}"/>
          </ac:spMkLst>
        </pc:spChg>
        <pc:spChg chg="add mod">
          <ac:chgData name="Jonas Bjurel" userId="6b799b81391c3a9b" providerId="LiveId" clId="{2772AFDA-C8E1-4E23-A327-A7EBE8CBCCEA}" dt="2022-01-22T18:12:15.315" v="2872" actId="1076"/>
          <ac:spMkLst>
            <pc:docMk/>
            <pc:sldMk cId="2964725859" sldId="262"/>
            <ac:spMk id="49" creationId="{CA33DE86-FB45-48BD-B3AD-47E0EC0D8855}"/>
          </ac:spMkLst>
        </pc:spChg>
        <pc:spChg chg="add mod">
          <ac:chgData name="Jonas Bjurel" userId="6b799b81391c3a9b" providerId="LiveId" clId="{2772AFDA-C8E1-4E23-A327-A7EBE8CBCCEA}" dt="2022-01-22T18:15:18.601" v="2899" actId="1076"/>
          <ac:spMkLst>
            <pc:docMk/>
            <pc:sldMk cId="2964725859" sldId="262"/>
            <ac:spMk id="50" creationId="{397AFCFC-84DF-4BEF-850F-8E5E3E895E79}"/>
          </ac:spMkLst>
        </pc:spChg>
        <pc:spChg chg="add mod">
          <ac:chgData name="Jonas Bjurel" userId="6b799b81391c3a9b" providerId="LiveId" clId="{2772AFDA-C8E1-4E23-A327-A7EBE8CBCCEA}" dt="2022-01-22T18:15:25.770" v="2900" actId="1076"/>
          <ac:spMkLst>
            <pc:docMk/>
            <pc:sldMk cId="2964725859" sldId="262"/>
            <ac:spMk id="51" creationId="{EF5F2329-FD60-4014-A04B-C3B1406C0838}"/>
          </ac:spMkLst>
        </pc:spChg>
        <pc:spChg chg="add mod">
          <ac:chgData name="Jonas Bjurel" userId="6b799b81391c3a9b" providerId="LiveId" clId="{2772AFDA-C8E1-4E23-A327-A7EBE8CBCCEA}" dt="2022-01-20T16:06:54.920" v="356" actId="1037"/>
          <ac:spMkLst>
            <pc:docMk/>
            <pc:sldMk cId="2964725859" sldId="262"/>
            <ac:spMk id="52" creationId="{B37F3CAC-2FC2-4755-9434-C17E9481E3A6}"/>
          </ac:spMkLst>
        </pc:spChg>
        <pc:spChg chg="add mod">
          <ac:chgData name="Jonas Bjurel" userId="6b799b81391c3a9b" providerId="LiveId" clId="{2772AFDA-C8E1-4E23-A327-A7EBE8CBCCEA}" dt="2022-01-20T16:06:08.923" v="346" actId="1076"/>
          <ac:spMkLst>
            <pc:docMk/>
            <pc:sldMk cId="2964725859" sldId="262"/>
            <ac:spMk id="53" creationId="{AB1D677E-FF59-488A-B850-5F7CADCD2511}"/>
          </ac:spMkLst>
        </pc:spChg>
        <pc:spChg chg="add mod">
          <ac:chgData name="Jonas Bjurel" userId="6b799b81391c3a9b" providerId="LiveId" clId="{2772AFDA-C8E1-4E23-A327-A7EBE8CBCCEA}" dt="2022-01-20T16:06:33.601" v="352" actId="1038"/>
          <ac:spMkLst>
            <pc:docMk/>
            <pc:sldMk cId="2964725859" sldId="262"/>
            <ac:spMk id="57" creationId="{5E087EC9-E0C0-40E3-9A0C-B46C1338848B}"/>
          </ac:spMkLst>
        </pc:spChg>
        <pc:spChg chg="add mod">
          <ac:chgData name="Jonas Bjurel" userId="6b799b81391c3a9b" providerId="LiveId" clId="{2772AFDA-C8E1-4E23-A327-A7EBE8CBCCEA}" dt="2022-01-20T16:06:45.946" v="354" actId="1076"/>
          <ac:spMkLst>
            <pc:docMk/>
            <pc:sldMk cId="2964725859" sldId="262"/>
            <ac:spMk id="58" creationId="{4030DCC2-8045-46F4-85E8-7C8AA193F1F2}"/>
          </ac:spMkLst>
        </pc:spChg>
        <pc:spChg chg="add mod">
          <ac:chgData name="Jonas Bjurel" userId="6b799b81391c3a9b" providerId="LiveId" clId="{2772AFDA-C8E1-4E23-A327-A7EBE8CBCCEA}" dt="2022-01-20T16:07:22.554" v="358" actId="1076"/>
          <ac:spMkLst>
            <pc:docMk/>
            <pc:sldMk cId="2964725859" sldId="262"/>
            <ac:spMk id="59" creationId="{E95F7DCC-1884-4C75-B0BA-41B96556EDCE}"/>
          </ac:spMkLst>
        </pc:spChg>
        <pc:spChg chg="add mod">
          <ac:chgData name="Jonas Bjurel" userId="6b799b81391c3a9b" providerId="LiveId" clId="{2772AFDA-C8E1-4E23-A327-A7EBE8CBCCEA}" dt="2022-01-22T18:12:54.549" v="2881" actId="1036"/>
          <ac:spMkLst>
            <pc:docMk/>
            <pc:sldMk cId="2964725859" sldId="262"/>
            <ac:spMk id="60" creationId="{A5D92C53-5CC3-42CA-919F-370A9703EA03}"/>
          </ac:spMkLst>
        </pc:spChg>
        <pc:spChg chg="add mod">
          <ac:chgData name="Jonas Bjurel" userId="6b799b81391c3a9b" providerId="LiveId" clId="{2772AFDA-C8E1-4E23-A327-A7EBE8CBCCEA}" dt="2022-01-22T18:12:33.267" v="2874" actId="1076"/>
          <ac:spMkLst>
            <pc:docMk/>
            <pc:sldMk cId="2964725859" sldId="262"/>
            <ac:spMk id="61" creationId="{AADBBFBE-72A7-488F-BAD6-42B751D3962A}"/>
          </ac:spMkLst>
        </pc:spChg>
        <pc:spChg chg="add mod">
          <ac:chgData name="Jonas Bjurel" userId="6b799b81391c3a9b" providerId="LiveId" clId="{2772AFDA-C8E1-4E23-A327-A7EBE8CBCCEA}" dt="2022-01-22T18:13:17.129" v="2884" actId="1076"/>
          <ac:spMkLst>
            <pc:docMk/>
            <pc:sldMk cId="2964725859" sldId="262"/>
            <ac:spMk id="62" creationId="{2CD2A385-8A97-43F1-B4BA-A42E3B9A5CD8}"/>
          </ac:spMkLst>
        </pc:spChg>
        <pc:spChg chg="add mod">
          <ac:chgData name="Jonas Bjurel" userId="6b799b81391c3a9b" providerId="LiveId" clId="{2772AFDA-C8E1-4E23-A327-A7EBE8CBCCEA}" dt="2022-01-20T17:27:58.019" v="1070" actId="20577"/>
          <ac:spMkLst>
            <pc:docMk/>
            <pc:sldMk cId="2964725859" sldId="262"/>
            <ac:spMk id="63" creationId="{26DF0FEF-DF16-4567-90F1-58BEF323BFFE}"/>
          </ac:spMkLst>
        </pc:spChg>
        <pc:spChg chg="add mod">
          <ac:chgData name="Jonas Bjurel" userId="6b799b81391c3a9b" providerId="LiveId" clId="{2772AFDA-C8E1-4E23-A327-A7EBE8CBCCEA}" dt="2022-01-20T16:11:08.251" v="370" actId="1076"/>
          <ac:spMkLst>
            <pc:docMk/>
            <pc:sldMk cId="2964725859" sldId="262"/>
            <ac:spMk id="64" creationId="{F427A855-8B00-4F45-8C26-2FD71754BF31}"/>
          </ac:spMkLst>
        </pc:spChg>
        <pc:spChg chg="add mod">
          <ac:chgData name="Jonas Bjurel" userId="6b799b81391c3a9b" providerId="LiveId" clId="{2772AFDA-C8E1-4E23-A327-A7EBE8CBCCEA}" dt="2022-01-22T18:14:34.796" v="2894" actId="1076"/>
          <ac:spMkLst>
            <pc:docMk/>
            <pc:sldMk cId="2964725859" sldId="262"/>
            <ac:spMk id="65" creationId="{9A9B9289-278E-4807-B9F9-68217F06C417}"/>
          </ac:spMkLst>
        </pc:spChg>
        <pc:spChg chg="add mod">
          <ac:chgData name="Jonas Bjurel" userId="6b799b81391c3a9b" providerId="LiveId" clId="{2772AFDA-C8E1-4E23-A327-A7EBE8CBCCEA}" dt="2022-01-20T16:11:43.662" v="374" actId="1076"/>
          <ac:spMkLst>
            <pc:docMk/>
            <pc:sldMk cId="2964725859" sldId="262"/>
            <ac:spMk id="66" creationId="{0B22F424-1799-49B3-A864-0555081EE9F9}"/>
          </ac:spMkLst>
        </pc:spChg>
        <pc:spChg chg="add mod">
          <ac:chgData name="Jonas Bjurel" userId="6b799b81391c3a9b" providerId="LiveId" clId="{2772AFDA-C8E1-4E23-A327-A7EBE8CBCCEA}" dt="2022-01-22T18:15:10.405" v="2898" actId="1076"/>
          <ac:spMkLst>
            <pc:docMk/>
            <pc:sldMk cId="2964725859" sldId="262"/>
            <ac:spMk id="67" creationId="{DBC8C444-AB4E-4FD7-B29F-7D4CAFE027AE}"/>
          </ac:spMkLst>
        </pc:spChg>
        <pc:spChg chg="add mod">
          <ac:chgData name="Jonas Bjurel" userId="6b799b81391c3a9b" providerId="LiveId" clId="{2772AFDA-C8E1-4E23-A327-A7EBE8CBCCEA}" dt="2022-01-20T16:13:05.244" v="379" actId="1076"/>
          <ac:spMkLst>
            <pc:docMk/>
            <pc:sldMk cId="2964725859" sldId="262"/>
            <ac:spMk id="71" creationId="{6C33C0F0-65DC-43F1-9E57-9E1E423C1208}"/>
          </ac:spMkLst>
        </pc:spChg>
        <pc:spChg chg="add mod">
          <ac:chgData name="Jonas Bjurel" userId="6b799b81391c3a9b" providerId="LiveId" clId="{2772AFDA-C8E1-4E23-A327-A7EBE8CBCCEA}" dt="2022-01-20T16:13:15.856" v="381" actId="1076"/>
          <ac:spMkLst>
            <pc:docMk/>
            <pc:sldMk cId="2964725859" sldId="262"/>
            <ac:spMk id="72" creationId="{63D6F1E5-3F6C-41DE-9DD9-3B5C07FDD441}"/>
          </ac:spMkLst>
        </pc:spChg>
        <pc:spChg chg="add mod">
          <ac:chgData name="Jonas Bjurel" userId="6b799b81391c3a9b" providerId="LiveId" clId="{2772AFDA-C8E1-4E23-A327-A7EBE8CBCCEA}" dt="2022-01-22T18:15:01.375" v="2897" actId="1076"/>
          <ac:spMkLst>
            <pc:docMk/>
            <pc:sldMk cId="2964725859" sldId="262"/>
            <ac:spMk id="73" creationId="{E997CC72-803F-4A62-BA21-15C121542523}"/>
          </ac:spMkLst>
        </pc:spChg>
        <pc:spChg chg="add mod">
          <ac:chgData name="Jonas Bjurel" userId="6b799b81391c3a9b" providerId="LiveId" clId="{2772AFDA-C8E1-4E23-A327-A7EBE8CBCCEA}" dt="2022-01-22T18:14:45.093" v="2896" actId="1076"/>
          <ac:spMkLst>
            <pc:docMk/>
            <pc:sldMk cId="2964725859" sldId="262"/>
            <ac:spMk id="74" creationId="{158E5377-6EF3-42E5-AC17-C5C115266FF9}"/>
          </ac:spMkLst>
        </pc:spChg>
        <pc:spChg chg="add mod">
          <ac:chgData name="Jonas Bjurel" userId="6b799b81391c3a9b" providerId="LiveId" clId="{2772AFDA-C8E1-4E23-A327-A7EBE8CBCCEA}" dt="2022-01-22T18:14:18.048" v="2892" actId="1076"/>
          <ac:spMkLst>
            <pc:docMk/>
            <pc:sldMk cId="2964725859" sldId="262"/>
            <ac:spMk id="75" creationId="{2CC1FAE3-E010-4B90-A79C-ABB0513CB961}"/>
          </ac:spMkLst>
        </pc:spChg>
        <pc:spChg chg="add mod">
          <ac:chgData name="Jonas Bjurel" userId="6b799b81391c3a9b" providerId="LiveId" clId="{2772AFDA-C8E1-4E23-A327-A7EBE8CBCCEA}" dt="2022-01-22T18:14:25.545" v="2893" actId="1076"/>
          <ac:spMkLst>
            <pc:docMk/>
            <pc:sldMk cId="2964725859" sldId="262"/>
            <ac:spMk id="76" creationId="{303CDDF8-E3EF-4F71-A993-FD1D2AB4D12E}"/>
          </ac:spMkLst>
        </pc:spChg>
        <pc:spChg chg="add mod">
          <ac:chgData name="Jonas Bjurel" userId="6b799b81391c3a9b" providerId="LiveId" clId="{2772AFDA-C8E1-4E23-A327-A7EBE8CBCCEA}" dt="2022-01-22T18:12:43.909" v="2876" actId="1076"/>
          <ac:spMkLst>
            <pc:docMk/>
            <pc:sldMk cId="2964725859" sldId="262"/>
            <ac:spMk id="96" creationId="{DEFB34DF-FF9D-4C4A-BC5C-C4CE71242464}"/>
          </ac:spMkLst>
        </pc:spChg>
        <pc:spChg chg="add mod">
          <ac:chgData name="Jonas Bjurel" userId="6b799b81391c3a9b" providerId="LiveId" clId="{2772AFDA-C8E1-4E23-A327-A7EBE8CBCCEA}" dt="2022-01-22T18:13:05.589" v="2883" actId="1076"/>
          <ac:spMkLst>
            <pc:docMk/>
            <pc:sldMk cId="2964725859" sldId="262"/>
            <ac:spMk id="97" creationId="{9631F524-A3B6-4D92-B87F-8ACABE04FA2A}"/>
          </ac:spMkLst>
        </pc:spChg>
        <pc:spChg chg="add mod">
          <ac:chgData name="Jonas Bjurel" userId="6b799b81391c3a9b" providerId="LiveId" clId="{2772AFDA-C8E1-4E23-A327-A7EBE8CBCCEA}" dt="2022-01-22T18:13:39.674" v="2890" actId="1038"/>
          <ac:spMkLst>
            <pc:docMk/>
            <pc:sldMk cId="2964725859" sldId="262"/>
            <ac:spMk id="98" creationId="{5374C437-89A9-42C6-AD08-A4A99EFE2D27}"/>
          </ac:spMkLst>
        </pc:spChg>
        <pc:cxnChg chg="add mod">
          <ac:chgData name="Jonas Bjurel" userId="6b799b81391c3a9b" providerId="LiveId" clId="{2772AFDA-C8E1-4E23-A327-A7EBE8CBCCEA}" dt="2022-01-20T15:48:17.234" v="251" actId="1076"/>
          <ac:cxnSpMkLst>
            <pc:docMk/>
            <pc:sldMk cId="2964725859" sldId="262"/>
            <ac:cxnSpMk id="15" creationId="{E54F1597-1C10-4BD4-8987-EF8EF25BFABA}"/>
          </ac:cxnSpMkLst>
        </pc:cxnChg>
        <pc:cxnChg chg="add mod">
          <ac:chgData name="Jonas Bjurel" userId="6b799b81391c3a9b" providerId="LiveId" clId="{2772AFDA-C8E1-4E23-A327-A7EBE8CBCCEA}" dt="2022-01-20T15:48:17.234" v="251" actId="1076"/>
          <ac:cxnSpMkLst>
            <pc:docMk/>
            <pc:sldMk cId="2964725859" sldId="262"/>
            <ac:cxnSpMk id="17" creationId="{61086AAD-A9FE-4B9B-A7F4-6A6DC4316CFA}"/>
          </ac:cxnSpMkLst>
        </pc:cxnChg>
        <pc:cxnChg chg="add mod">
          <ac:chgData name="Jonas Bjurel" userId="6b799b81391c3a9b" providerId="LiveId" clId="{2772AFDA-C8E1-4E23-A327-A7EBE8CBCCEA}" dt="2022-01-20T16:05:47.425" v="336" actId="1076"/>
          <ac:cxnSpMkLst>
            <pc:docMk/>
            <pc:sldMk cId="2964725859" sldId="262"/>
            <ac:cxnSpMk id="19" creationId="{9ED2CE65-8CCA-4977-8B2D-F0F73C23894E}"/>
          </ac:cxnSpMkLst>
        </pc:cxnChg>
        <pc:cxnChg chg="add mod">
          <ac:chgData name="Jonas Bjurel" userId="6b799b81391c3a9b" providerId="LiveId" clId="{2772AFDA-C8E1-4E23-A327-A7EBE8CBCCEA}" dt="2022-01-20T16:12:49.673" v="377" actId="1076"/>
          <ac:cxnSpMkLst>
            <pc:docMk/>
            <pc:sldMk cId="2964725859" sldId="262"/>
            <ac:cxnSpMk id="22" creationId="{0E574218-3703-4E25-B1B6-C9071A2A61A3}"/>
          </ac:cxnSpMkLst>
        </pc:cxnChg>
        <pc:cxnChg chg="add mod">
          <ac:chgData name="Jonas Bjurel" userId="6b799b81391c3a9b" providerId="LiveId" clId="{2772AFDA-C8E1-4E23-A327-A7EBE8CBCCEA}" dt="2022-01-22T18:14:08.292" v="2891" actId="1076"/>
          <ac:cxnSpMkLst>
            <pc:docMk/>
            <pc:sldMk cId="2964725859" sldId="262"/>
            <ac:cxnSpMk id="24" creationId="{514C8AD7-7412-4D59-86C7-BB57BEB4B564}"/>
          </ac:cxnSpMkLst>
        </pc:cxnChg>
        <pc:cxnChg chg="add mod">
          <ac:chgData name="Jonas Bjurel" userId="6b799b81391c3a9b" providerId="LiveId" clId="{2772AFDA-C8E1-4E23-A327-A7EBE8CBCCEA}" dt="2022-01-20T16:12:49.673" v="377" actId="1076"/>
          <ac:cxnSpMkLst>
            <pc:docMk/>
            <pc:sldMk cId="2964725859" sldId="262"/>
            <ac:cxnSpMk id="28" creationId="{AAF4F498-6263-40DA-A5A2-7D144FEEE5DD}"/>
          </ac:cxnSpMkLst>
        </pc:cxnChg>
        <pc:cxnChg chg="add">
          <ac:chgData name="Jonas Bjurel" userId="6b799b81391c3a9b" providerId="LiveId" clId="{2772AFDA-C8E1-4E23-A327-A7EBE8CBCCEA}" dt="2022-01-20T15:49:57.240" v="255" actId="11529"/>
          <ac:cxnSpMkLst>
            <pc:docMk/>
            <pc:sldMk cId="2964725859" sldId="262"/>
            <ac:cxnSpMk id="32" creationId="{A222C141-690E-4AF9-9DC2-9EB806E151C2}"/>
          </ac:cxnSpMkLst>
        </pc:cxnChg>
        <pc:cxnChg chg="add mod">
          <ac:chgData name="Jonas Bjurel" userId="6b799b81391c3a9b" providerId="LiveId" clId="{2772AFDA-C8E1-4E23-A327-A7EBE8CBCCEA}" dt="2022-01-22T18:14:08.292" v="2891" actId="1076"/>
          <ac:cxnSpMkLst>
            <pc:docMk/>
            <pc:sldMk cId="2964725859" sldId="262"/>
            <ac:cxnSpMk id="34" creationId="{772CAB31-366F-47DC-ACF9-6C796FB63899}"/>
          </ac:cxnSpMkLst>
        </pc:cxnChg>
        <pc:cxnChg chg="add mod">
          <ac:chgData name="Jonas Bjurel" userId="6b799b81391c3a9b" providerId="LiveId" clId="{2772AFDA-C8E1-4E23-A327-A7EBE8CBCCEA}" dt="2022-01-22T18:11:45.889" v="2871" actId="1076"/>
          <ac:cxnSpMkLst>
            <pc:docMk/>
            <pc:sldMk cId="2964725859" sldId="262"/>
            <ac:cxnSpMk id="37" creationId="{8FF2AD70-CC74-4587-813E-BCA46AF5DC30}"/>
          </ac:cxnSpMkLst>
        </pc:cxnChg>
        <pc:cxnChg chg="add mod">
          <ac:chgData name="Jonas Bjurel" userId="6b799b81391c3a9b" providerId="LiveId" clId="{2772AFDA-C8E1-4E23-A327-A7EBE8CBCCEA}" dt="2022-01-22T18:11:24.159" v="2868" actId="1076"/>
          <ac:cxnSpMkLst>
            <pc:docMk/>
            <pc:sldMk cId="2964725859" sldId="262"/>
            <ac:cxnSpMk id="41" creationId="{C56C8657-376F-4F9A-83D2-048E29595DAB}"/>
          </ac:cxnSpMkLst>
        </pc:cxnChg>
        <pc:cxnChg chg="add mod">
          <ac:chgData name="Jonas Bjurel" userId="6b799b81391c3a9b" providerId="LiveId" clId="{2772AFDA-C8E1-4E23-A327-A7EBE8CBCCEA}" dt="2022-01-22T18:11:45.889" v="2871" actId="1076"/>
          <ac:cxnSpMkLst>
            <pc:docMk/>
            <pc:sldMk cId="2964725859" sldId="262"/>
            <ac:cxnSpMk id="84" creationId="{7BC28F53-DEF4-49EB-B159-BAAA0A031AA8}"/>
          </ac:cxnSpMkLst>
        </pc:cxnChg>
      </pc:sldChg>
      <pc:sldChg chg="addSp delSp modSp add mod">
        <pc:chgData name="Jonas Bjurel" userId="6b799b81391c3a9b" providerId="LiveId" clId="{2772AFDA-C8E1-4E23-A327-A7EBE8CBCCEA}" dt="2022-01-24T18:39:48.701" v="3384" actId="20577"/>
        <pc:sldMkLst>
          <pc:docMk/>
          <pc:sldMk cId="767998066" sldId="263"/>
        </pc:sldMkLst>
        <pc:spChg chg="add mod">
          <ac:chgData name="Jonas Bjurel" userId="6b799b81391c3a9b" providerId="LiveId" clId="{2772AFDA-C8E1-4E23-A327-A7EBE8CBCCEA}" dt="2022-01-20T18:07:18.936" v="1326" actId="5793"/>
          <ac:spMkLst>
            <pc:docMk/>
            <pc:sldMk cId="767998066" sldId="263"/>
            <ac:spMk id="9" creationId="{953FB1E4-F279-498A-A103-EEB98C78C71B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1" creationId="{CBCC5060-0692-4B37-836F-8B2FED88580C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2" creationId="{CC57CBC1-F1E9-441F-9C1D-1A25E93D652E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3" creationId="{863535E3-1AC6-496E-95B8-AB55D9DF5A58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4" creationId="{D8026167-B032-4B04-8643-DB9D398B538D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5" creationId="{66932326-7428-45C0-8DB6-30D49B25A626}"/>
          </ac:spMkLst>
        </pc:spChg>
        <pc:spChg chg="del">
          <ac:chgData name="Jonas Bjurel" userId="6b799b81391c3a9b" providerId="LiveId" clId="{2772AFDA-C8E1-4E23-A327-A7EBE8CBCCEA}" dt="2022-01-20T17:29:00.392" v="1073" actId="478"/>
          <ac:spMkLst>
            <pc:docMk/>
            <pc:sldMk cId="767998066" sldId="263"/>
            <ac:spMk id="26" creationId="{9CA0B3B9-7B3C-4A23-9328-2375475F7FD4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29" creationId="{E8C232DB-C0BF-439B-99F2-BB80C741348B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32" creationId="{A48E1469-F82E-4DB8-BEBD-C836928303BF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33" creationId="{333C339A-223B-4C11-B63E-89A52844BB49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34" creationId="{294E5526-4BFA-4BDB-B884-D2C446DDF7DD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37" creationId="{B11910ED-5B69-4410-BFCF-D2EBF07938F0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41" creationId="{C6779C08-6AB5-41AF-A900-42076D0DDC9A}"/>
          </ac:spMkLst>
        </pc:spChg>
        <pc:spChg chg="add mod">
          <ac:chgData name="Jonas Bjurel" userId="6b799b81391c3a9b" providerId="LiveId" clId="{2772AFDA-C8E1-4E23-A327-A7EBE8CBCCEA}" dt="2022-01-22T17:33:30.198" v="2606" actId="1076"/>
          <ac:spMkLst>
            <pc:docMk/>
            <pc:sldMk cId="767998066" sldId="263"/>
            <ac:spMk id="50" creationId="{A9918358-E3D2-4299-A0E3-72D9C21769AC}"/>
          </ac:spMkLst>
        </pc:spChg>
        <pc:spChg chg="add mod">
          <ac:chgData name="Jonas Bjurel" userId="6b799b81391c3a9b" providerId="LiveId" clId="{2772AFDA-C8E1-4E23-A327-A7EBE8CBCCEA}" dt="2022-01-22T17:33:55.272" v="2616" actId="1076"/>
          <ac:spMkLst>
            <pc:docMk/>
            <pc:sldMk cId="767998066" sldId="263"/>
            <ac:spMk id="51" creationId="{FC037589-9AB1-41C1-8B5C-B011995FEA08}"/>
          </ac:spMkLst>
        </pc:spChg>
        <pc:spChg chg="add mod">
          <ac:chgData name="Jonas Bjurel" userId="6b799b81391c3a9b" providerId="LiveId" clId="{2772AFDA-C8E1-4E23-A327-A7EBE8CBCCEA}" dt="2022-01-20T17:54:57.342" v="1275" actId="1035"/>
          <ac:spMkLst>
            <pc:docMk/>
            <pc:sldMk cId="767998066" sldId="263"/>
            <ac:spMk id="62" creationId="{30C9C8AD-E4FD-435F-ACD2-C9654A305308}"/>
          </ac:spMkLst>
        </pc:spChg>
        <pc:spChg chg="add mod">
          <ac:chgData name="Jonas Bjurel" userId="6b799b81391c3a9b" providerId="LiveId" clId="{2772AFDA-C8E1-4E23-A327-A7EBE8CBCCEA}" dt="2022-01-20T18:31:59.634" v="1383" actId="1076"/>
          <ac:spMkLst>
            <pc:docMk/>
            <pc:sldMk cId="767998066" sldId="263"/>
            <ac:spMk id="68" creationId="{38BDABC5-BBE6-4235-830A-76BF44E5E4CD}"/>
          </ac:spMkLst>
        </pc:spChg>
        <pc:spChg chg="add mod">
          <ac:chgData name="Jonas Bjurel" userId="6b799b81391c3a9b" providerId="LiveId" clId="{2772AFDA-C8E1-4E23-A327-A7EBE8CBCCEA}" dt="2022-01-24T18:39:48.701" v="3384" actId="20577"/>
          <ac:spMkLst>
            <pc:docMk/>
            <pc:sldMk cId="767998066" sldId="263"/>
            <ac:spMk id="71" creationId="{667BD7F1-8561-45F8-8AD9-E934543B192A}"/>
          </ac:spMkLst>
        </pc:spChg>
        <pc:spChg chg="del">
          <ac:chgData name="Jonas Bjurel" userId="6b799b81391c3a9b" providerId="LiveId" clId="{2772AFDA-C8E1-4E23-A327-A7EBE8CBCCEA}" dt="2022-01-20T17:29:04.633" v="1074" actId="478"/>
          <ac:spMkLst>
            <pc:docMk/>
            <pc:sldMk cId="767998066" sldId="263"/>
            <ac:spMk id="75" creationId="{42F66EEE-19B2-44BF-BDCC-6C234B62A4E5}"/>
          </ac:spMkLst>
        </pc:spChg>
        <pc:spChg chg="add mod">
          <ac:chgData name="Jonas Bjurel" userId="6b799b81391c3a9b" providerId="LiveId" clId="{2772AFDA-C8E1-4E23-A327-A7EBE8CBCCEA}" dt="2022-01-20T18:31:25.004" v="1380" actId="1076"/>
          <ac:spMkLst>
            <pc:docMk/>
            <pc:sldMk cId="767998066" sldId="263"/>
            <ac:spMk id="98" creationId="{C38AFDE5-632C-46F4-B9B1-BDF45B190F6B}"/>
          </ac:spMkLst>
        </pc:spChg>
        <pc:spChg chg="add del mod">
          <ac:chgData name="Jonas Bjurel" userId="6b799b81391c3a9b" providerId="LiveId" clId="{2772AFDA-C8E1-4E23-A327-A7EBE8CBCCEA}" dt="2022-01-20T17:52:59.146" v="1255" actId="478"/>
          <ac:spMkLst>
            <pc:docMk/>
            <pc:sldMk cId="767998066" sldId="263"/>
            <ac:spMk id="101" creationId="{5406B630-144A-4A6F-A451-4B6EDEC366D4}"/>
          </ac:spMkLst>
        </pc:spChg>
        <pc:spChg chg="add mod">
          <ac:chgData name="Jonas Bjurel" userId="6b799b81391c3a9b" providerId="LiveId" clId="{2772AFDA-C8E1-4E23-A327-A7EBE8CBCCEA}" dt="2022-01-20T18:26:55.659" v="1366" actId="108"/>
          <ac:spMkLst>
            <pc:docMk/>
            <pc:sldMk cId="767998066" sldId="263"/>
            <ac:spMk id="112" creationId="{44D5EEF0-941F-4079-BB25-684E602E7D4B}"/>
          </ac:spMkLst>
        </pc:spChg>
        <pc:spChg chg="add mod">
          <ac:chgData name="Jonas Bjurel" userId="6b799b81391c3a9b" providerId="LiveId" clId="{2772AFDA-C8E1-4E23-A327-A7EBE8CBCCEA}" dt="2022-01-20T18:31:37.066" v="1382" actId="20577"/>
          <ac:spMkLst>
            <pc:docMk/>
            <pc:sldMk cId="767998066" sldId="263"/>
            <ac:spMk id="115" creationId="{E68CF140-026E-4FAF-A0C7-DA8D4C457A3B}"/>
          </ac:spMkLst>
        </pc:spChg>
        <pc:spChg chg="add mod">
          <ac:chgData name="Jonas Bjurel" userId="6b799b81391c3a9b" providerId="LiveId" clId="{2772AFDA-C8E1-4E23-A327-A7EBE8CBCCEA}" dt="2022-01-20T18:34:46.581" v="1439" actId="1076"/>
          <ac:spMkLst>
            <pc:docMk/>
            <pc:sldMk cId="767998066" sldId="263"/>
            <ac:spMk id="125" creationId="{A7ACBA36-2585-414F-AC23-AD2F524FAC59}"/>
          </ac:spMkLst>
        </pc:spChg>
        <pc:spChg chg="add mod">
          <ac:chgData name="Jonas Bjurel" userId="6b799b81391c3a9b" providerId="LiveId" clId="{2772AFDA-C8E1-4E23-A327-A7EBE8CBCCEA}" dt="2022-01-21T18:25:17.109" v="1918" actId="5793"/>
          <ac:spMkLst>
            <pc:docMk/>
            <pc:sldMk cId="767998066" sldId="263"/>
            <ac:spMk id="128" creationId="{B97507A0-5CC2-4982-9987-18C70B0BC0FB}"/>
          </ac:spMkLst>
        </pc:spChg>
        <pc:spChg chg="add mod">
          <ac:chgData name="Jonas Bjurel" userId="6b799b81391c3a9b" providerId="LiveId" clId="{2772AFDA-C8E1-4E23-A327-A7EBE8CBCCEA}" dt="2022-01-22T16:02:59.416" v="2132" actId="1035"/>
          <ac:spMkLst>
            <pc:docMk/>
            <pc:sldMk cId="767998066" sldId="263"/>
            <ac:spMk id="133" creationId="{5458227E-CAC2-4F66-89F2-BCA64D08865B}"/>
          </ac:spMkLst>
        </pc:spChg>
        <pc:spChg chg="add mod">
          <ac:chgData name="Jonas Bjurel" userId="6b799b81391c3a9b" providerId="LiveId" clId="{2772AFDA-C8E1-4E23-A327-A7EBE8CBCCEA}" dt="2022-01-22T16:02:59.416" v="2132" actId="1035"/>
          <ac:spMkLst>
            <pc:docMk/>
            <pc:sldMk cId="767998066" sldId="263"/>
            <ac:spMk id="144" creationId="{8D9CAEC3-130F-4EFF-8962-2E1B2AB5B26A}"/>
          </ac:spMkLst>
        </pc:spChg>
        <pc:spChg chg="add mod">
          <ac:chgData name="Jonas Bjurel" userId="6b799b81391c3a9b" providerId="LiveId" clId="{2772AFDA-C8E1-4E23-A327-A7EBE8CBCCEA}" dt="2022-01-21T17:55:13.968" v="1580" actId="20577"/>
          <ac:spMkLst>
            <pc:docMk/>
            <pc:sldMk cId="767998066" sldId="263"/>
            <ac:spMk id="145" creationId="{03B042CC-BCB8-4D29-9C4D-55E959B197AC}"/>
          </ac:spMkLst>
        </pc:spChg>
        <pc:spChg chg="add mod">
          <ac:chgData name="Jonas Bjurel" userId="6b799b81391c3a9b" providerId="LiveId" clId="{2772AFDA-C8E1-4E23-A327-A7EBE8CBCCEA}" dt="2022-01-21T18:24:32.665" v="1901" actId="6549"/>
          <ac:spMkLst>
            <pc:docMk/>
            <pc:sldMk cId="767998066" sldId="263"/>
            <ac:spMk id="153" creationId="{144D4DB1-6577-4FAD-9176-44B34C511906}"/>
          </ac:spMkLst>
        </pc:spChg>
        <pc:grpChg chg="del">
          <ac:chgData name="Jonas Bjurel" userId="6b799b81391c3a9b" providerId="LiveId" clId="{2772AFDA-C8E1-4E23-A327-A7EBE8CBCCEA}" dt="2022-01-20T17:29:04.633" v="1074" actId="478"/>
          <ac:grpSpMkLst>
            <pc:docMk/>
            <pc:sldMk cId="767998066" sldId="263"/>
            <ac:grpSpMk id="60" creationId="{2F92449B-214E-49B0-8C69-6BAD9B85AC2B}"/>
          </ac:grpSpMkLst>
        </pc:grpChg>
        <pc:grpChg chg="del">
          <ac:chgData name="Jonas Bjurel" userId="6b799b81391c3a9b" providerId="LiveId" clId="{2772AFDA-C8E1-4E23-A327-A7EBE8CBCCEA}" dt="2022-01-20T17:29:04.633" v="1074" actId="478"/>
          <ac:grpSpMkLst>
            <pc:docMk/>
            <pc:sldMk cId="767998066" sldId="263"/>
            <ac:grpSpMk id="72" creationId="{6182C560-6E49-43A7-9312-9A7A707CD202}"/>
          </ac:grpSpMkLst>
        </pc:grpChg>
        <pc:grpChg chg="add mod">
          <ac:chgData name="Jonas Bjurel" userId="6b799b81391c3a9b" providerId="LiveId" clId="{2772AFDA-C8E1-4E23-A327-A7EBE8CBCCEA}" dt="2022-01-20T17:41:28.017" v="1159" actId="14100"/>
          <ac:grpSpMkLst>
            <pc:docMk/>
            <pc:sldMk cId="767998066" sldId="263"/>
            <ac:grpSpMk id="82" creationId="{E5AF2D25-D489-453C-A8E1-D66E5E02A5C8}"/>
          </ac:grpSpMkLst>
        </pc:grpChg>
        <pc:grpChg chg="del">
          <ac:chgData name="Jonas Bjurel" userId="6b799b81391c3a9b" providerId="LiveId" clId="{2772AFDA-C8E1-4E23-A327-A7EBE8CBCCEA}" dt="2022-01-20T17:29:04.633" v="1074" actId="478"/>
          <ac:grpSpMkLst>
            <pc:docMk/>
            <pc:sldMk cId="767998066" sldId="263"/>
            <ac:grpSpMk id="84" creationId="{AF451655-0AD5-4AB4-AEAC-BFBB6AB341D0}"/>
          </ac:grpSpMkLst>
        </pc:grpChg>
        <pc:grpChg chg="add mod">
          <ac:chgData name="Jonas Bjurel" userId="6b799b81391c3a9b" providerId="LiveId" clId="{2772AFDA-C8E1-4E23-A327-A7EBE8CBCCEA}" dt="2022-01-20T17:54:29.952" v="1265" actId="1035"/>
          <ac:grpSpMkLst>
            <pc:docMk/>
            <pc:sldMk cId="767998066" sldId="263"/>
            <ac:grpSpMk id="94" creationId="{1F7774B8-6913-4BA7-8C88-B0077DED9B2E}"/>
          </ac:grpSpMkLst>
        </pc:grpChg>
        <pc:grpChg chg="add mod">
          <ac:chgData name="Jonas Bjurel" userId="6b799b81391c3a9b" providerId="LiveId" clId="{2772AFDA-C8E1-4E23-A327-A7EBE8CBCCEA}" dt="2022-01-20T18:24:10.585" v="1347" actId="1076"/>
          <ac:grpSpMkLst>
            <pc:docMk/>
            <pc:sldMk cId="767998066" sldId="263"/>
            <ac:grpSpMk id="108" creationId="{A9CAFABB-1A11-4D17-88C8-2B012039A588}"/>
          </ac:grpSpMkLst>
        </pc:grpChg>
        <pc:grpChg chg="add mod">
          <ac:chgData name="Jonas Bjurel" userId="6b799b81391c3a9b" providerId="LiveId" clId="{2772AFDA-C8E1-4E23-A327-A7EBE8CBCCEA}" dt="2022-01-20T18:32:49.573" v="1419" actId="1076"/>
          <ac:grpSpMkLst>
            <pc:docMk/>
            <pc:sldMk cId="767998066" sldId="263"/>
            <ac:grpSpMk id="118" creationId="{D4EB188B-AF87-4A8F-BA93-F69E8D96E3C9}"/>
          </ac:grpSpMkLst>
        </pc:grpChg>
        <pc:grpChg chg="add del mod">
          <ac:chgData name="Jonas Bjurel" userId="6b799b81391c3a9b" providerId="LiveId" clId="{2772AFDA-C8E1-4E23-A327-A7EBE8CBCCEA}" dt="2022-01-20T18:33:06.288" v="1421"/>
          <ac:grpSpMkLst>
            <pc:docMk/>
            <pc:sldMk cId="767998066" sldId="263"/>
            <ac:grpSpMk id="121" creationId="{987C0DF4-35BA-418D-9927-E539F13A932E}"/>
          </ac:grpSpMkLst>
        </pc:grpChg>
        <pc:grpChg chg="add del mod">
          <ac:chgData name="Jonas Bjurel" userId="6b799b81391c3a9b" providerId="LiveId" clId="{2772AFDA-C8E1-4E23-A327-A7EBE8CBCCEA}" dt="2022-01-21T17:58:21.948" v="1644" actId="478"/>
          <ac:grpSpMkLst>
            <pc:docMk/>
            <pc:sldMk cId="767998066" sldId="263"/>
            <ac:grpSpMk id="130" creationId="{BF25B7E4-9760-4BAC-A038-D9F702A70B4B}"/>
          </ac:grpSpMkLst>
        </pc:grpChg>
        <pc:grpChg chg="add mod">
          <ac:chgData name="Jonas Bjurel" userId="6b799b81391c3a9b" providerId="LiveId" clId="{2772AFDA-C8E1-4E23-A327-A7EBE8CBCCEA}" dt="2022-01-22T16:02:59.416" v="2132" actId="1035"/>
          <ac:grpSpMkLst>
            <pc:docMk/>
            <pc:sldMk cId="767998066" sldId="263"/>
            <ac:grpSpMk id="136" creationId="{516944BA-FBA7-4630-A423-2991F41FB85A}"/>
          </ac:grpSpMkLst>
        </pc:grpChg>
        <pc:grpChg chg="add mod">
          <ac:chgData name="Jonas Bjurel" userId="6b799b81391c3a9b" providerId="LiveId" clId="{2772AFDA-C8E1-4E23-A327-A7EBE8CBCCEA}" dt="2022-01-22T16:02:59.416" v="2132" actId="1035"/>
          <ac:grpSpMkLst>
            <pc:docMk/>
            <pc:sldMk cId="767998066" sldId="263"/>
            <ac:grpSpMk id="140" creationId="{D9D33E68-E98C-4567-B9D9-18CAA5995C7B}"/>
          </ac:grpSpMkLst>
        </pc:grpChg>
        <pc:cxnChg chg="mod">
          <ac:chgData name="Jonas Bjurel" userId="6b799b81391c3a9b" providerId="LiveId" clId="{2772AFDA-C8E1-4E23-A327-A7EBE8CBCCEA}" dt="2022-01-20T18:39:36.735" v="1464" actId="692"/>
          <ac:cxnSpMkLst>
            <pc:docMk/>
            <pc:sldMk cId="767998066" sldId="263"/>
            <ac:cxnSpMk id="5" creationId="{A74A9B87-DA9D-4FE4-9A75-E89D56B0E654}"/>
          </ac:cxnSpMkLst>
        </pc:cxnChg>
        <pc:cxnChg chg="mod">
          <ac:chgData name="Jonas Bjurel" userId="6b799b81391c3a9b" providerId="LiveId" clId="{2772AFDA-C8E1-4E23-A327-A7EBE8CBCCEA}" dt="2022-01-20T18:39:44.126" v="1465" actId="692"/>
          <ac:cxnSpMkLst>
            <pc:docMk/>
            <pc:sldMk cId="767998066" sldId="263"/>
            <ac:cxnSpMk id="7" creationId="{894BEF39-5E7D-4AD4-8F9B-158C5FF200DE}"/>
          </ac:cxnSpMkLst>
        </pc:cxnChg>
        <pc:cxnChg chg="mod">
          <ac:chgData name="Jonas Bjurel" userId="6b799b81391c3a9b" providerId="LiveId" clId="{2772AFDA-C8E1-4E23-A327-A7EBE8CBCCEA}" dt="2022-01-20T18:39:51.228" v="1466" actId="692"/>
          <ac:cxnSpMkLst>
            <pc:docMk/>
            <pc:sldMk cId="767998066" sldId="263"/>
            <ac:cxnSpMk id="13" creationId="{222A3CB8-E3B7-41E2-B746-EF90B48D847F}"/>
          </ac:cxnSpMkLst>
        </pc:cxnChg>
        <pc:cxnChg chg="mod">
          <ac:chgData name="Jonas Bjurel" userId="6b799b81391c3a9b" providerId="LiveId" clId="{2772AFDA-C8E1-4E23-A327-A7EBE8CBCCEA}" dt="2022-01-20T18:39:58.079" v="1467" actId="692"/>
          <ac:cxnSpMkLst>
            <pc:docMk/>
            <pc:sldMk cId="767998066" sldId="263"/>
            <ac:cxnSpMk id="16" creationId="{778BC481-FE1F-4A04-BDFA-BA52B5CF8BAF}"/>
          </ac:cxnSpMkLst>
        </pc:cxnChg>
        <pc:cxnChg chg="mod">
          <ac:chgData name="Jonas Bjurel" userId="6b799b81391c3a9b" providerId="LiveId" clId="{2772AFDA-C8E1-4E23-A327-A7EBE8CBCCEA}" dt="2022-01-20T18:40:04.281" v="1468" actId="692"/>
          <ac:cxnSpMkLst>
            <pc:docMk/>
            <pc:sldMk cId="767998066" sldId="263"/>
            <ac:cxnSpMk id="19" creationId="{3BE02640-5308-44BB-A6BA-A77E0BB44178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28" creationId="{0B787591-F5AE-4FE6-B525-2E1B6AC8E901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30" creationId="{DA262DE6-C6A1-452A-9B10-E6BD23F0F380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31" creationId="{DB0DBC90-348B-44C7-ABF5-A790E25170BC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35" creationId="{B4AA1545-9041-4C66-AAB8-9E5C9D82C9B7}"/>
          </ac:cxnSpMkLst>
        </pc:cxnChg>
        <pc:cxnChg chg="add mod">
          <ac:chgData name="Jonas Bjurel" userId="6b799b81391c3a9b" providerId="LiveId" clId="{2772AFDA-C8E1-4E23-A327-A7EBE8CBCCEA}" dt="2022-01-20T18:13:26.482" v="1342" actId="1076"/>
          <ac:cxnSpMkLst>
            <pc:docMk/>
            <pc:sldMk cId="767998066" sldId="263"/>
            <ac:cxnSpMk id="36" creationId="{D8406432-6455-499A-8227-6A7CE2625B79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38" creationId="{37049336-DE3A-4BD8-A570-FF14B479E326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40" creationId="{6CA40F17-3EAB-4BD9-8C32-DC8BC4698011}"/>
          </ac:cxnSpMkLst>
        </pc:cxnChg>
        <pc:cxnChg chg="add mod">
          <ac:chgData name="Jonas Bjurel" userId="6b799b81391c3a9b" providerId="LiveId" clId="{2772AFDA-C8E1-4E23-A327-A7EBE8CBCCEA}" dt="2022-01-20T17:32:50.733" v="1129" actId="1036"/>
          <ac:cxnSpMkLst>
            <pc:docMk/>
            <pc:sldMk cId="767998066" sldId="263"/>
            <ac:cxnSpMk id="61" creationId="{5999681B-C06D-41A9-8A10-D357E0C557AF}"/>
          </ac:cxnSpMkLst>
        </pc:cxnChg>
        <pc:cxnChg chg="add mod">
          <ac:chgData name="Jonas Bjurel" userId="6b799b81391c3a9b" providerId="LiveId" clId="{2772AFDA-C8E1-4E23-A327-A7EBE8CBCCEA}" dt="2022-01-20T17:38:54.348" v="1135" actId="1076"/>
          <ac:cxnSpMkLst>
            <pc:docMk/>
            <pc:sldMk cId="767998066" sldId="263"/>
            <ac:cxnSpMk id="63" creationId="{5E540208-206C-40AC-80A3-6391FA161161}"/>
          </ac:cxnSpMkLst>
        </pc:cxnChg>
        <pc:cxnChg chg="del mod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64" creationId="{4454C0B8-AE0D-48DB-BEF2-CEC150133D1E}"/>
          </ac:cxnSpMkLst>
        </pc:cxnChg>
        <pc:cxnChg chg="add del mod">
          <ac:chgData name="Jonas Bjurel" userId="6b799b81391c3a9b" providerId="LiveId" clId="{2772AFDA-C8E1-4E23-A327-A7EBE8CBCCEA}" dt="2022-01-20T17:30:33.601" v="1107"/>
          <ac:cxnSpMkLst>
            <pc:docMk/>
            <pc:sldMk cId="767998066" sldId="263"/>
            <ac:cxnSpMk id="65" creationId="{D655B9FA-20B5-4513-80E5-5F1067F0F95B}"/>
          </ac:cxnSpMkLst>
        </pc:cxnChg>
        <pc:cxnChg chg="del mod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66" creationId="{CB9B124C-9670-458E-BA7F-74B001D84C36}"/>
          </ac:cxnSpMkLst>
        </pc:cxnChg>
        <pc:cxnChg chg="add del mod">
          <ac:chgData name="Jonas Bjurel" userId="6b799b81391c3a9b" providerId="LiveId" clId="{2772AFDA-C8E1-4E23-A327-A7EBE8CBCCEA}" dt="2022-01-20T18:40:44.837" v="1469" actId="21"/>
          <ac:cxnSpMkLst>
            <pc:docMk/>
            <pc:sldMk cId="767998066" sldId="263"/>
            <ac:cxnSpMk id="67" creationId="{52335369-B13C-40FE-9548-2F1CD7AB204F}"/>
          </ac:cxnSpMkLst>
        </pc:cxnChg>
        <pc:cxnChg chg="del mod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69" creationId="{88887569-4F28-46E5-B73C-A888D7840143}"/>
          </ac:cxnSpMkLst>
        </pc:cxnChg>
        <pc:cxnChg chg="add mod">
          <ac:chgData name="Jonas Bjurel" userId="6b799b81391c3a9b" providerId="LiveId" clId="{2772AFDA-C8E1-4E23-A327-A7EBE8CBCCEA}" dt="2022-01-20T17:38:59.761" v="1145" actId="1036"/>
          <ac:cxnSpMkLst>
            <pc:docMk/>
            <pc:sldMk cId="767998066" sldId="263"/>
            <ac:cxnSpMk id="70" creationId="{DB66A689-B9FC-436C-AF05-D170745DEED3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76" creationId="{C62FFD02-958F-490C-B8A6-B10B0F53050B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77" creationId="{195DD991-8F20-41EB-AE08-C93B1DBE4E7F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78" creationId="{8BB1B98C-D097-4442-99E4-A982CEE603DD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79" creationId="{B5A1A326-7F9C-42B7-9988-58A8F872B5F5}"/>
          </ac:cxnSpMkLst>
        </pc:cxnChg>
        <pc:cxnChg chg="add mod">
          <ac:chgData name="Jonas Bjurel" userId="6b799b81391c3a9b" providerId="LiveId" clId="{2772AFDA-C8E1-4E23-A327-A7EBE8CBCCEA}" dt="2022-01-20T17:41:40.616" v="1160" actId="14100"/>
          <ac:cxnSpMkLst>
            <pc:docMk/>
            <pc:sldMk cId="767998066" sldId="263"/>
            <ac:cxnSpMk id="80" creationId="{AC51F271-522D-4A8E-A332-F945E41EDF4F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81" creationId="{AAE0BE32-7B12-443E-9DC3-AE7EF1A50057}"/>
          </ac:cxnSpMkLst>
        </pc:cxnChg>
        <pc:cxnChg chg="del">
          <ac:chgData name="Jonas Bjurel" userId="6b799b81391c3a9b" providerId="LiveId" clId="{2772AFDA-C8E1-4E23-A327-A7EBE8CBCCEA}" dt="2022-01-20T17:29:04.633" v="1074" actId="478"/>
          <ac:cxnSpMkLst>
            <pc:docMk/>
            <pc:sldMk cId="767998066" sldId="263"/>
            <ac:cxnSpMk id="83" creationId="{6541A75F-AF3C-4EF6-B158-57E7720288F2}"/>
          </ac:cxnSpMkLst>
        </pc:cxnChg>
        <pc:cxnChg chg="del">
          <ac:chgData name="Jonas Bjurel" userId="6b799b81391c3a9b" providerId="LiveId" clId="{2772AFDA-C8E1-4E23-A327-A7EBE8CBCCEA}" dt="2022-01-20T17:29:00.392" v="1073" actId="478"/>
          <ac:cxnSpMkLst>
            <pc:docMk/>
            <pc:sldMk cId="767998066" sldId="263"/>
            <ac:cxnSpMk id="87" creationId="{25762854-86DE-4B93-A594-F20B4FE9F466}"/>
          </ac:cxnSpMkLst>
        </pc:cxnChg>
        <pc:cxnChg chg="del">
          <ac:chgData name="Jonas Bjurel" userId="6b799b81391c3a9b" providerId="LiveId" clId="{2772AFDA-C8E1-4E23-A327-A7EBE8CBCCEA}" dt="2022-01-20T17:29:00.392" v="1073" actId="478"/>
          <ac:cxnSpMkLst>
            <pc:docMk/>
            <pc:sldMk cId="767998066" sldId="263"/>
            <ac:cxnSpMk id="88" creationId="{258340AF-A690-4351-967E-B0F5444CC804}"/>
          </ac:cxnSpMkLst>
        </pc:cxnChg>
        <pc:cxnChg chg="del">
          <ac:chgData name="Jonas Bjurel" userId="6b799b81391c3a9b" providerId="LiveId" clId="{2772AFDA-C8E1-4E23-A327-A7EBE8CBCCEA}" dt="2022-01-20T17:29:00.392" v="1073" actId="478"/>
          <ac:cxnSpMkLst>
            <pc:docMk/>
            <pc:sldMk cId="767998066" sldId="263"/>
            <ac:cxnSpMk id="89" creationId="{0F69EE23-DFF8-4130-9F8C-C7D029542AD7}"/>
          </ac:cxnSpMkLst>
        </pc:cxnChg>
        <pc:cxnChg chg="del">
          <ac:chgData name="Jonas Bjurel" userId="6b799b81391c3a9b" providerId="LiveId" clId="{2772AFDA-C8E1-4E23-A327-A7EBE8CBCCEA}" dt="2022-01-20T17:29:00.392" v="1073" actId="478"/>
          <ac:cxnSpMkLst>
            <pc:docMk/>
            <pc:sldMk cId="767998066" sldId="263"/>
            <ac:cxnSpMk id="90" creationId="{98188DEF-C992-457B-96B7-A9DCD6794ED3}"/>
          </ac:cxnSpMkLst>
        </pc:cxnChg>
        <pc:cxnChg chg="del">
          <ac:chgData name="Jonas Bjurel" userId="6b799b81391c3a9b" providerId="LiveId" clId="{2772AFDA-C8E1-4E23-A327-A7EBE8CBCCEA}" dt="2022-01-20T17:29:00.392" v="1073" actId="478"/>
          <ac:cxnSpMkLst>
            <pc:docMk/>
            <pc:sldMk cId="767998066" sldId="263"/>
            <ac:cxnSpMk id="91" creationId="{B6C879BE-34D4-4D40-B8AC-79AB3949ABF8}"/>
          </ac:cxnSpMkLst>
        </pc:cxnChg>
        <pc:cxnChg chg="mod">
          <ac:chgData name="Jonas Bjurel" userId="6b799b81391c3a9b" providerId="LiveId" clId="{2772AFDA-C8E1-4E23-A327-A7EBE8CBCCEA}" dt="2022-01-20T17:41:16.439" v="1157"/>
          <ac:cxnSpMkLst>
            <pc:docMk/>
            <pc:sldMk cId="767998066" sldId="263"/>
            <ac:cxnSpMk id="92" creationId="{A784579D-1C82-4CF3-AC56-813F22B3E2FD}"/>
          </ac:cxnSpMkLst>
        </pc:cxnChg>
        <pc:cxnChg chg="mod">
          <ac:chgData name="Jonas Bjurel" userId="6b799b81391c3a9b" providerId="LiveId" clId="{2772AFDA-C8E1-4E23-A327-A7EBE8CBCCEA}" dt="2022-01-20T17:41:16.439" v="1157"/>
          <ac:cxnSpMkLst>
            <pc:docMk/>
            <pc:sldMk cId="767998066" sldId="263"/>
            <ac:cxnSpMk id="93" creationId="{3A5A18FD-D65B-4F60-8055-A8FE6FEC01AD}"/>
          </ac:cxnSpMkLst>
        </pc:cxnChg>
        <pc:cxnChg chg="mod">
          <ac:chgData name="Jonas Bjurel" userId="6b799b81391c3a9b" providerId="LiveId" clId="{2772AFDA-C8E1-4E23-A327-A7EBE8CBCCEA}" dt="2022-01-20T17:42:05.593" v="1162"/>
          <ac:cxnSpMkLst>
            <pc:docMk/>
            <pc:sldMk cId="767998066" sldId="263"/>
            <ac:cxnSpMk id="95" creationId="{22A7A1D8-E67D-4AA6-9C1A-5961866FFBB4}"/>
          </ac:cxnSpMkLst>
        </pc:cxnChg>
        <pc:cxnChg chg="mod">
          <ac:chgData name="Jonas Bjurel" userId="6b799b81391c3a9b" providerId="LiveId" clId="{2772AFDA-C8E1-4E23-A327-A7EBE8CBCCEA}" dt="2022-01-20T17:42:05.593" v="1162"/>
          <ac:cxnSpMkLst>
            <pc:docMk/>
            <pc:sldMk cId="767998066" sldId="263"/>
            <ac:cxnSpMk id="96" creationId="{8B8FD935-A1D6-4601-9166-44B7DBB24CCE}"/>
          </ac:cxnSpMkLst>
        </pc:cxnChg>
        <pc:cxnChg chg="add mod">
          <ac:chgData name="Jonas Bjurel" userId="6b799b81391c3a9b" providerId="LiveId" clId="{2772AFDA-C8E1-4E23-A327-A7EBE8CBCCEA}" dt="2022-01-20T17:54:45.209" v="1271" actId="1035"/>
          <ac:cxnSpMkLst>
            <pc:docMk/>
            <pc:sldMk cId="767998066" sldId="263"/>
            <ac:cxnSpMk id="97" creationId="{D95DC7DA-3D52-4D3F-99A6-B21753D5D2AB}"/>
          </ac:cxnSpMkLst>
        </pc:cxnChg>
        <pc:cxnChg chg="add del mod">
          <ac:chgData name="Jonas Bjurel" userId="6b799b81391c3a9b" providerId="LiveId" clId="{2772AFDA-C8E1-4E23-A327-A7EBE8CBCCEA}" dt="2022-01-20T17:52:59.146" v="1255" actId="478"/>
          <ac:cxnSpMkLst>
            <pc:docMk/>
            <pc:sldMk cId="767998066" sldId="263"/>
            <ac:cxnSpMk id="99" creationId="{A535D56F-6360-4B42-A134-32EDA92F5A22}"/>
          </ac:cxnSpMkLst>
        </pc:cxnChg>
        <pc:cxnChg chg="add mod">
          <ac:chgData name="Jonas Bjurel" userId="6b799b81391c3a9b" providerId="LiveId" clId="{2772AFDA-C8E1-4E23-A327-A7EBE8CBCCEA}" dt="2022-01-20T17:54:49.844" v="1273" actId="1035"/>
          <ac:cxnSpMkLst>
            <pc:docMk/>
            <pc:sldMk cId="767998066" sldId="263"/>
            <ac:cxnSpMk id="100" creationId="{304CAE9A-85C7-4BD0-905F-AFAB04499F4B}"/>
          </ac:cxnSpMkLst>
        </pc:cxnChg>
        <pc:cxnChg chg="add mod">
          <ac:chgData name="Jonas Bjurel" userId="6b799b81391c3a9b" providerId="LiveId" clId="{2772AFDA-C8E1-4E23-A327-A7EBE8CBCCEA}" dt="2022-01-20T17:54:57.342" v="1275" actId="1035"/>
          <ac:cxnSpMkLst>
            <pc:docMk/>
            <pc:sldMk cId="767998066" sldId="263"/>
            <ac:cxnSpMk id="102" creationId="{B68AF78B-CEA5-4454-ABDD-9279E1469116}"/>
          </ac:cxnSpMkLst>
        </pc:cxnChg>
        <pc:cxnChg chg="add mod">
          <ac:chgData name="Jonas Bjurel" userId="6b799b81391c3a9b" providerId="LiveId" clId="{2772AFDA-C8E1-4E23-A327-A7EBE8CBCCEA}" dt="2022-01-20T17:54:57.342" v="1275" actId="1035"/>
          <ac:cxnSpMkLst>
            <pc:docMk/>
            <pc:sldMk cId="767998066" sldId="263"/>
            <ac:cxnSpMk id="103" creationId="{F99C6EEC-05A5-4168-8B7A-1304A3B829A3}"/>
          </ac:cxnSpMkLst>
        </pc:cxnChg>
        <pc:cxnChg chg="add mod">
          <ac:chgData name="Jonas Bjurel" userId="6b799b81391c3a9b" providerId="LiveId" clId="{2772AFDA-C8E1-4E23-A327-A7EBE8CBCCEA}" dt="2022-01-20T18:05:31.306" v="1285" actId="1076"/>
          <ac:cxnSpMkLst>
            <pc:docMk/>
            <pc:sldMk cId="767998066" sldId="263"/>
            <ac:cxnSpMk id="104" creationId="{35806EA1-6649-4D6C-A2BA-3F4C0FB76C8E}"/>
          </ac:cxnSpMkLst>
        </pc:cxnChg>
        <pc:cxnChg chg="add mod">
          <ac:chgData name="Jonas Bjurel" userId="6b799b81391c3a9b" providerId="LiveId" clId="{2772AFDA-C8E1-4E23-A327-A7EBE8CBCCEA}" dt="2022-01-20T18:12:40.151" v="1337" actId="1036"/>
          <ac:cxnSpMkLst>
            <pc:docMk/>
            <pc:sldMk cId="767998066" sldId="263"/>
            <ac:cxnSpMk id="105" creationId="{9569AB7B-9E4A-4067-BD11-A6BF9655B7B3}"/>
          </ac:cxnSpMkLst>
        </pc:cxnChg>
        <pc:cxnChg chg="add mod">
          <ac:chgData name="Jonas Bjurel" userId="6b799b81391c3a9b" providerId="LiveId" clId="{2772AFDA-C8E1-4E23-A327-A7EBE8CBCCEA}" dt="2022-01-20T18:14:07.738" v="1345" actId="14100"/>
          <ac:cxnSpMkLst>
            <pc:docMk/>
            <pc:sldMk cId="767998066" sldId="263"/>
            <ac:cxnSpMk id="106" creationId="{9FC97621-4294-4C9A-B7AC-D76BB558F6BE}"/>
          </ac:cxnSpMkLst>
        </pc:cxnChg>
        <pc:cxnChg chg="add mod">
          <ac:chgData name="Jonas Bjurel" userId="6b799b81391c3a9b" providerId="LiveId" clId="{2772AFDA-C8E1-4E23-A327-A7EBE8CBCCEA}" dt="2022-01-20T18:13:32.996" v="1344" actId="1076"/>
          <ac:cxnSpMkLst>
            <pc:docMk/>
            <pc:sldMk cId="767998066" sldId="263"/>
            <ac:cxnSpMk id="107" creationId="{75E2851C-8621-4CCC-9496-240E5A5A1DFD}"/>
          </ac:cxnSpMkLst>
        </pc:cxnChg>
        <pc:cxnChg chg="mod">
          <ac:chgData name="Jonas Bjurel" userId="6b799b81391c3a9b" providerId="LiveId" clId="{2772AFDA-C8E1-4E23-A327-A7EBE8CBCCEA}" dt="2022-01-20T18:23:58.992" v="1346"/>
          <ac:cxnSpMkLst>
            <pc:docMk/>
            <pc:sldMk cId="767998066" sldId="263"/>
            <ac:cxnSpMk id="109" creationId="{BC437B7A-5D64-4325-9F41-84C4BE613BEB}"/>
          </ac:cxnSpMkLst>
        </pc:cxnChg>
        <pc:cxnChg chg="mod">
          <ac:chgData name="Jonas Bjurel" userId="6b799b81391c3a9b" providerId="LiveId" clId="{2772AFDA-C8E1-4E23-A327-A7EBE8CBCCEA}" dt="2022-01-20T18:23:58.992" v="1346"/>
          <ac:cxnSpMkLst>
            <pc:docMk/>
            <pc:sldMk cId="767998066" sldId="263"/>
            <ac:cxnSpMk id="110" creationId="{4CD1F955-6C67-441B-8AC3-C5BA9CB8EB28}"/>
          </ac:cxnSpMkLst>
        </pc:cxnChg>
        <pc:cxnChg chg="add mod">
          <ac:chgData name="Jonas Bjurel" userId="6b799b81391c3a9b" providerId="LiveId" clId="{2772AFDA-C8E1-4E23-A327-A7EBE8CBCCEA}" dt="2022-01-20T18:37:51.546" v="1458" actId="14100"/>
          <ac:cxnSpMkLst>
            <pc:docMk/>
            <pc:sldMk cId="767998066" sldId="263"/>
            <ac:cxnSpMk id="111" creationId="{84027CAB-C31D-4010-9DD0-C859C1849E88}"/>
          </ac:cxnSpMkLst>
        </pc:cxnChg>
        <pc:cxnChg chg="add mod">
          <ac:chgData name="Jonas Bjurel" userId="6b799b81391c3a9b" providerId="LiveId" clId="{2772AFDA-C8E1-4E23-A327-A7EBE8CBCCEA}" dt="2022-01-20T18:37:46.002" v="1457" actId="1038"/>
          <ac:cxnSpMkLst>
            <pc:docMk/>
            <pc:sldMk cId="767998066" sldId="263"/>
            <ac:cxnSpMk id="113" creationId="{855B4D83-2817-4466-B41D-9439524044A2}"/>
          </ac:cxnSpMkLst>
        </pc:cxnChg>
        <pc:cxnChg chg="add mod">
          <ac:chgData name="Jonas Bjurel" userId="6b799b81391c3a9b" providerId="LiveId" clId="{2772AFDA-C8E1-4E23-A327-A7EBE8CBCCEA}" dt="2022-01-20T18:59:42.373" v="1470" actId="1038"/>
          <ac:cxnSpMkLst>
            <pc:docMk/>
            <pc:sldMk cId="767998066" sldId="263"/>
            <ac:cxnSpMk id="114" creationId="{01779202-5709-4FC8-98A8-7360A83EFEDC}"/>
          </ac:cxnSpMkLst>
        </pc:cxnChg>
        <pc:cxnChg chg="add mod">
          <ac:chgData name="Jonas Bjurel" userId="6b799b81391c3a9b" providerId="LiveId" clId="{2772AFDA-C8E1-4E23-A327-A7EBE8CBCCEA}" dt="2022-01-20T18:32:13.607" v="1385" actId="1076"/>
          <ac:cxnSpMkLst>
            <pc:docMk/>
            <pc:sldMk cId="767998066" sldId="263"/>
            <ac:cxnSpMk id="116" creationId="{420DA515-177B-4B15-893E-A15BB3769E65}"/>
          </ac:cxnSpMkLst>
        </pc:cxnChg>
        <pc:cxnChg chg="add mod">
          <ac:chgData name="Jonas Bjurel" userId="6b799b81391c3a9b" providerId="LiveId" clId="{2772AFDA-C8E1-4E23-A327-A7EBE8CBCCEA}" dt="2022-01-20T18:32:25.602" v="1417" actId="1036"/>
          <ac:cxnSpMkLst>
            <pc:docMk/>
            <pc:sldMk cId="767998066" sldId="263"/>
            <ac:cxnSpMk id="117" creationId="{BE8C07C8-26BB-4E3A-B314-6B670C6D351D}"/>
          </ac:cxnSpMkLst>
        </pc:cxnChg>
        <pc:cxnChg chg="mod">
          <ac:chgData name="Jonas Bjurel" userId="6b799b81391c3a9b" providerId="LiveId" clId="{2772AFDA-C8E1-4E23-A327-A7EBE8CBCCEA}" dt="2022-01-20T18:32:44.200" v="1418"/>
          <ac:cxnSpMkLst>
            <pc:docMk/>
            <pc:sldMk cId="767998066" sldId="263"/>
            <ac:cxnSpMk id="119" creationId="{60D542A3-6DBB-4171-9953-70A063738D33}"/>
          </ac:cxnSpMkLst>
        </pc:cxnChg>
        <pc:cxnChg chg="mod">
          <ac:chgData name="Jonas Bjurel" userId="6b799b81391c3a9b" providerId="LiveId" clId="{2772AFDA-C8E1-4E23-A327-A7EBE8CBCCEA}" dt="2022-01-20T18:32:44.200" v="1418"/>
          <ac:cxnSpMkLst>
            <pc:docMk/>
            <pc:sldMk cId="767998066" sldId="263"/>
            <ac:cxnSpMk id="120" creationId="{E0227DF6-8E14-4849-BB1A-17BCEE1A1E7C}"/>
          </ac:cxnSpMkLst>
        </pc:cxnChg>
        <pc:cxnChg chg="mod">
          <ac:chgData name="Jonas Bjurel" userId="6b799b81391c3a9b" providerId="LiveId" clId="{2772AFDA-C8E1-4E23-A327-A7EBE8CBCCEA}" dt="2022-01-20T18:33:03.088" v="1420"/>
          <ac:cxnSpMkLst>
            <pc:docMk/>
            <pc:sldMk cId="767998066" sldId="263"/>
            <ac:cxnSpMk id="122" creationId="{1C751CF7-0B37-42A2-AD51-694FD132EAB6}"/>
          </ac:cxnSpMkLst>
        </pc:cxnChg>
        <pc:cxnChg chg="mod">
          <ac:chgData name="Jonas Bjurel" userId="6b799b81391c3a9b" providerId="LiveId" clId="{2772AFDA-C8E1-4E23-A327-A7EBE8CBCCEA}" dt="2022-01-20T18:33:03.088" v="1420"/>
          <ac:cxnSpMkLst>
            <pc:docMk/>
            <pc:sldMk cId="767998066" sldId="263"/>
            <ac:cxnSpMk id="123" creationId="{F28FE37F-858C-466A-A909-037B62736527}"/>
          </ac:cxnSpMkLst>
        </pc:cxnChg>
        <pc:cxnChg chg="add mod">
          <ac:chgData name="Jonas Bjurel" userId="6b799b81391c3a9b" providerId="LiveId" clId="{2772AFDA-C8E1-4E23-A327-A7EBE8CBCCEA}" dt="2022-01-20T18:33:38.483" v="1426" actId="692"/>
          <ac:cxnSpMkLst>
            <pc:docMk/>
            <pc:sldMk cId="767998066" sldId="263"/>
            <ac:cxnSpMk id="124" creationId="{CFE9BAF9-7EF6-4BFB-A905-9C0F947D761B}"/>
          </ac:cxnSpMkLst>
        </pc:cxnChg>
        <pc:cxnChg chg="add mod">
          <ac:chgData name="Jonas Bjurel" userId="6b799b81391c3a9b" providerId="LiveId" clId="{2772AFDA-C8E1-4E23-A327-A7EBE8CBCCEA}" dt="2022-01-20T18:34:27.589" v="1437" actId="1037"/>
          <ac:cxnSpMkLst>
            <pc:docMk/>
            <pc:sldMk cId="767998066" sldId="263"/>
            <ac:cxnSpMk id="126" creationId="{7F20D782-6CCB-41F1-997B-B94CAF9EBE33}"/>
          </ac:cxnSpMkLst>
        </pc:cxnChg>
        <pc:cxnChg chg="add mod">
          <ac:chgData name="Jonas Bjurel" userId="6b799b81391c3a9b" providerId="LiveId" clId="{2772AFDA-C8E1-4E23-A327-A7EBE8CBCCEA}" dt="2022-01-20T18:35:33.740" v="1443" actId="14100"/>
          <ac:cxnSpMkLst>
            <pc:docMk/>
            <pc:sldMk cId="767998066" sldId="263"/>
            <ac:cxnSpMk id="127" creationId="{7CF189D3-F669-4AAD-97BE-7DC21E0CC786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29" creationId="{413C3E02-E0E0-49A6-89D3-77F398F71B56}"/>
          </ac:cxnSpMkLst>
        </pc:cxnChg>
        <pc:cxnChg chg="mod">
          <ac:chgData name="Jonas Bjurel" userId="6b799b81391c3a9b" providerId="LiveId" clId="{2772AFDA-C8E1-4E23-A327-A7EBE8CBCCEA}" dt="2022-01-21T17:47:40.097" v="1475"/>
          <ac:cxnSpMkLst>
            <pc:docMk/>
            <pc:sldMk cId="767998066" sldId="263"/>
            <ac:cxnSpMk id="131" creationId="{C2A4B9D3-39DC-47C4-A30A-00FC0715FE98}"/>
          </ac:cxnSpMkLst>
        </pc:cxnChg>
        <pc:cxnChg chg="mod">
          <ac:chgData name="Jonas Bjurel" userId="6b799b81391c3a9b" providerId="LiveId" clId="{2772AFDA-C8E1-4E23-A327-A7EBE8CBCCEA}" dt="2022-01-21T17:47:40.097" v="1475"/>
          <ac:cxnSpMkLst>
            <pc:docMk/>
            <pc:sldMk cId="767998066" sldId="263"/>
            <ac:cxnSpMk id="132" creationId="{AB1FF903-AD95-4BDB-A121-B1E2BCFB81DB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34" creationId="{E8AF3472-E952-4AE6-9642-B78CC77BCF13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35" creationId="{780C64B9-3EB2-4DB7-8C87-F6E5919226D1}"/>
          </ac:cxnSpMkLst>
        </pc:cxnChg>
        <pc:cxnChg chg="mod">
          <ac:chgData name="Jonas Bjurel" userId="6b799b81391c3a9b" providerId="LiveId" clId="{2772AFDA-C8E1-4E23-A327-A7EBE8CBCCEA}" dt="2022-01-21T17:52:11.087" v="1525"/>
          <ac:cxnSpMkLst>
            <pc:docMk/>
            <pc:sldMk cId="767998066" sldId="263"/>
            <ac:cxnSpMk id="137" creationId="{9206BDF5-8635-40B5-B1C2-7BAE89515CE7}"/>
          </ac:cxnSpMkLst>
        </pc:cxnChg>
        <pc:cxnChg chg="mod">
          <ac:chgData name="Jonas Bjurel" userId="6b799b81391c3a9b" providerId="LiveId" clId="{2772AFDA-C8E1-4E23-A327-A7EBE8CBCCEA}" dt="2022-01-21T17:52:11.087" v="1525"/>
          <ac:cxnSpMkLst>
            <pc:docMk/>
            <pc:sldMk cId="767998066" sldId="263"/>
            <ac:cxnSpMk id="138" creationId="{5B1EF26C-0A16-4C48-A113-8B1C16B8B7B4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39" creationId="{06CEB506-E474-4A6A-9FE5-E8BA45028A83}"/>
          </ac:cxnSpMkLst>
        </pc:cxnChg>
        <pc:cxnChg chg="mod">
          <ac:chgData name="Jonas Bjurel" userId="6b799b81391c3a9b" providerId="LiveId" clId="{2772AFDA-C8E1-4E23-A327-A7EBE8CBCCEA}" dt="2022-01-21T17:52:53.870" v="1531"/>
          <ac:cxnSpMkLst>
            <pc:docMk/>
            <pc:sldMk cId="767998066" sldId="263"/>
            <ac:cxnSpMk id="141" creationId="{80D243F4-CDB6-41C4-BF09-2A367D2C4DFB}"/>
          </ac:cxnSpMkLst>
        </pc:cxnChg>
        <pc:cxnChg chg="mod">
          <ac:chgData name="Jonas Bjurel" userId="6b799b81391c3a9b" providerId="LiveId" clId="{2772AFDA-C8E1-4E23-A327-A7EBE8CBCCEA}" dt="2022-01-21T17:52:53.870" v="1531"/>
          <ac:cxnSpMkLst>
            <pc:docMk/>
            <pc:sldMk cId="767998066" sldId="263"/>
            <ac:cxnSpMk id="142" creationId="{D5BBF26A-CABE-4354-B85C-1209D9310E25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43" creationId="{23DE9A48-1425-49E7-814E-86451B13D581}"/>
          </ac:cxnSpMkLst>
        </pc:cxnChg>
        <pc:cxnChg chg="add mod">
          <ac:chgData name="Jonas Bjurel" userId="6b799b81391c3a9b" providerId="LiveId" clId="{2772AFDA-C8E1-4E23-A327-A7EBE8CBCCEA}" dt="2022-01-21T17:54:58.476" v="1560" actId="1076"/>
          <ac:cxnSpMkLst>
            <pc:docMk/>
            <pc:sldMk cId="767998066" sldId="263"/>
            <ac:cxnSpMk id="146" creationId="{C86BA460-42CA-4ABD-B4D8-1B8A4EF66775}"/>
          </ac:cxnSpMkLst>
        </pc:cxnChg>
        <pc:cxnChg chg="add mod">
          <ac:chgData name="Jonas Bjurel" userId="6b799b81391c3a9b" providerId="LiveId" clId="{2772AFDA-C8E1-4E23-A327-A7EBE8CBCCEA}" dt="2022-01-21T17:55:26.411" v="1582" actId="1076"/>
          <ac:cxnSpMkLst>
            <pc:docMk/>
            <pc:sldMk cId="767998066" sldId="263"/>
            <ac:cxnSpMk id="147" creationId="{8438D875-8D33-4533-8659-8F8C0EEA2747}"/>
          </ac:cxnSpMkLst>
        </pc:cxnChg>
        <pc:cxnChg chg="add mod">
          <ac:chgData name="Jonas Bjurel" userId="6b799b81391c3a9b" providerId="LiveId" clId="{2772AFDA-C8E1-4E23-A327-A7EBE8CBCCEA}" dt="2022-01-21T17:55:26.411" v="1582" actId="1076"/>
          <ac:cxnSpMkLst>
            <pc:docMk/>
            <pc:sldMk cId="767998066" sldId="263"/>
            <ac:cxnSpMk id="148" creationId="{0080EA0F-C5C9-4FBA-8500-67CCE19854FA}"/>
          </ac:cxnSpMkLst>
        </pc:cxnChg>
        <pc:cxnChg chg="add mod">
          <ac:chgData name="Jonas Bjurel" userId="6b799b81391c3a9b" providerId="LiveId" clId="{2772AFDA-C8E1-4E23-A327-A7EBE8CBCCEA}" dt="2022-01-21T17:55:41.125" v="1584" actId="1076"/>
          <ac:cxnSpMkLst>
            <pc:docMk/>
            <pc:sldMk cId="767998066" sldId="263"/>
            <ac:cxnSpMk id="149" creationId="{065DA6F7-F400-46A7-9D6F-2A8AC0018315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50" creationId="{AAE0BB04-8AB6-46B3-B142-2907F9FE4EDB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51" creationId="{DB2DFFEE-BB18-4826-AD21-27EFD50B3955}"/>
          </ac:cxnSpMkLst>
        </pc:cxnChg>
        <pc:cxnChg chg="add mod">
          <ac:chgData name="Jonas Bjurel" userId="6b799b81391c3a9b" providerId="LiveId" clId="{2772AFDA-C8E1-4E23-A327-A7EBE8CBCCEA}" dt="2022-01-22T16:02:59.416" v="2132" actId="1035"/>
          <ac:cxnSpMkLst>
            <pc:docMk/>
            <pc:sldMk cId="767998066" sldId="263"/>
            <ac:cxnSpMk id="152" creationId="{201543C6-AC98-4AE2-BE46-243C02DF0D49}"/>
          </ac:cxnSpMkLst>
        </pc:cxnChg>
      </pc:sldChg>
      <pc:sldChg chg="addSp delSp modSp add mod">
        <pc:chgData name="Jonas Bjurel" userId="6b799b81391c3a9b" providerId="LiveId" clId="{2772AFDA-C8E1-4E23-A327-A7EBE8CBCCEA}" dt="2022-01-22T16:46:12.700" v="2293" actId="1037"/>
        <pc:sldMkLst>
          <pc:docMk/>
          <pc:sldMk cId="1419549339" sldId="264"/>
        </pc:sldMkLst>
        <pc:spChg chg="del">
          <ac:chgData name="Jonas Bjurel" userId="6b799b81391c3a9b" providerId="LiveId" clId="{2772AFDA-C8E1-4E23-A327-A7EBE8CBCCEA}" dt="2022-01-21T17:59:40.798" v="1655" actId="478"/>
          <ac:spMkLst>
            <pc:docMk/>
            <pc:sldMk cId="1419549339" sldId="264"/>
            <ac:spMk id="9" creationId="{953FB1E4-F279-498A-A103-EEB98C78C71B}"/>
          </ac:spMkLst>
        </pc:spChg>
        <pc:spChg chg="del">
          <ac:chgData name="Jonas Bjurel" userId="6b799b81391c3a9b" providerId="LiveId" clId="{2772AFDA-C8E1-4E23-A327-A7EBE8CBCCEA}" dt="2022-01-21T18:52:31.047" v="1982" actId="478"/>
          <ac:spMkLst>
            <pc:docMk/>
            <pc:sldMk cId="1419549339" sldId="264"/>
            <ac:spMk id="62" creationId="{30C9C8AD-E4FD-435F-ACD2-C9654A305308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68" creationId="{38BDABC5-BBE6-4235-830A-76BF44E5E4CD}"/>
          </ac:spMkLst>
        </pc:spChg>
        <pc:spChg chg="del">
          <ac:chgData name="Jonas Bjurel" userId="6b799b81391c3a9b" providerId="LiveId" clId="{2772AFDA-C8E1-4E23-A327-A7EBE8CBCCEA}" dt="2022-01-21T17:59:40.798" v="1655" actId="478"/>
          <ac:spMkLst>
            <pc:docMk/>
            <pc:sldMk cId="1419549339" sldId="264"/>
            <ac:spMk id="71" creationId="{667BD7F1-8561-45F8-8AD9-E934543B192A}"/>
          </ac:spMkLst>
        </pc:spChg>
        <pc:spChg chg="add mod">
          <ac:chgData name="Jonas Bjurel" userId="6b799b81391c3a9b" providerId="LiveId" clId="{2772AFDA-C8E1-4E23-A327-A7EBE8CBCCEA}" dt="2022-01-21T18:08:11.744" v="1712" actId="20577"/>
          <ac:spMkLst>
            <pc:docMk/>
            <pc:sldMk cId="1419549339" sldId="264"/>
            <ac:spMk id="87" creationId="{BE831AFC-E7EE-4056-BDE6-71C87C3B1A47}"/>
          </ac:spMkLst>
        </pc:spChg>
        <pc:spChg chg="add mod">
          <ac:chgData name="Jonas Bjurel" userId="6b799b81391c3a9b" providerId="LiveId" clId="{2772AFDA-C8E1-4E23-A327-A7EBE8CBCCEA}" dt="2022-01-21T18:12:44.292" v="1768" actId="20577"/>
          <ac:spMkLst>
            <pc:docMk/>
            <pc:sldMk cId="1419549339" sldId="264"/>
            <ac:spMk id="91" creationId="{DA62CBB5-57DD-4738-B918-27443939341C}"/>
          </ac:spMkLst>
        </pc:spChg>
        <pc:spChg chg="del">
          <ac:chgData name="Jonas Bjurel" userId="6b799b81391c3a9b" providerId="LiveId" clId="{2772AFDA-C8E1-4E23-A327-A7EBE8CBCCEA}" dt="2022-01-21T17:59:40.798" v="1655" actId="478"/>
          <ac:spMkLst>
            <pc:docMk/>
            <pc:sldMk cId="1419549339" sldId="264"/>
            <ac:spMk id="98" creationId="{C38AFDE5-632C-46F4-B9B1-BDF45B190F6B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112" creationId="{44D5EEF0-941F-4079-BB25-684E602E7D4B}"/>
          </ac:spMkLst>
        </pc:spChg>
        <pc:spChg chg="mod">
          <ac:chgData name="Jonas Bjurel" userId="6b799b81391c3a9b" providerId="LiveId" clId="{2772AFDA-C8E1-4E23-A327-A7EBE8CBCCEA}" dt="2022-01-21T18:03:55.354" v="1690" actId="20577"/>
          <ac:spMkLst>
            <pc:docMk/>
            <pc:sldMk cId="1419549339" sldId="264"/>
            <ac:spMk id="115" creationId="{E68CF140-026E-4FAF-A0C7-DA8D4C457A3B}"/>
          </ac:spMkLst>
        </pc:spChg>
        <pc:spChg chg="add mod">
          <ac:chgData name="Jonas Bjurel" userId="6b799b81391c3a9b" providerId="LiveId" clId="{2772AFDA-C8E1-4E23-A327-A7EBE8CBCCEA}" dt="2022-01-21T18:15:00.427" v="1812" actId="6549"/>
          <ac:spMkLst>
            <pc:docMk/>
            <pc:sldMk cId="1419549339" sldId="264"/>
            <ac:spMk id="122" creationId="{47104018-0356-4B12-A3FE-88F7DADCEDC0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125" creationId="{A7ACBA36-2585-414F-AC23-AD2F524FAC59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128" creationId="{B97507A0-5CC2-4982-9987-18C70B0BC0FB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133" creationId="{5458227E-CAC2-4F66-89F2-BCA64D08865B}"/>
          </ac:spMkLst>
        </pc:spChg>
        <pc:spChg chg="del">
          <ac:chgData name="Jonas Bjurel" userId="6b799b81391c3a9b" providerId="LiveId" clId="{2772AFDA-C8E1-4E23-A327-A7EBE8CBCCEA}" dt="2022-01-21T19:03:15.388" v="2122" actId="478"/>
          <ac:spMkLst>
            <pc:docMk/>
            <pc:sldMk cId="1419549339" sldId="264"/>
            <ac:spMk id="144" creationId="{8D9CAEC3-130F-4EFF-8962-2E1B2AB5B26A}"/>
          </ac:spMkLst>
        </pc:spChg>
        <pc:spChg chg="del">
          <ac:chgData name="Jonas Bjurel" userId="6b799b81391c3a9b" providerId="LiveId" clId="{2772AFDA-C8E1-4E23-A327-A7EBE8CBCCEA}" dt="2022-01-21T18:17:28.641" v="1827" actId="478"/>
          <ac:spMkLst>
            <pc:docMk/>
            <pc:sldMk cId="1419549339" sldId="264"/>
            <ac:spMk id="145" creationId="{03B042CC-BCB8-4D29-9C4D-55E959B197AC}"/>
          </ac:spMkLst>
        </pc:spChg>
        <pc:spChg chg="add mod">
          <ac:chgData name="Jonas Bjurel" userId="6b799b81391c3a9b" providerId="LiveId" clId="{2772AFDA-C8E1-4E23-A327-A7EBE8CBCCEA}" dt="2022-01-21T18:16:57.103" v="1826" actId="20577"/>
          <ac:spMkLst>
            <pc:docMk/>
            <pc:sldMk cId="1419549339" sldId="264"/>
            <ac:spMk id="154" creationId="{5DC1F830-CF44-4083-B8B4-C7BBD8FC2062}"/>
          </ac:spMkLst>
        </pc:spChg>
        <pc:spChg chg="add mod">
          <ac:chgData name="Jonas Bjurel" userId="6b799b81391c3a9b" providerId="LiveId" clId="{2772AFDA-C8E1-4E23-A327-A7EBE8CBCCEA}" dt="2022-01-21T18:23:28.061" v="1876" actId="20577"/>
          <ac:spMkLst>
            <pc:docMk/>
            <pc:sldMk cId="1419549339" sldId="264"/>
            <ac:spMk id="157" creationId="{CC4B7C67-97D3-4123-953C-15A82A2D9F53}"/>
          </ac:spMkLst>
        </pc:spChg>
        <pc:spChg chg="add mod">
          <ac:chgData name="Jonas Bjurel" userId="6b799b81391c3a9b" providerId="LiveId" clId="{2772AFDA-C8E1-4E23-A327-A7EBE8CBCCEA}" dt="2022-01-21T18:27:07.677" v="1934" actId="20577"/>
          <ac:spMkLst>
            <pc:docMk/>
            <pc:sldMk cId="1419549339" sldId="264"/>
            <ac:spMk id="158" creationId="{5CBB8EDE-C5D0-4B54-8EFB-FE95D70E9E88}"/>
          </ac:spMkLst>
        </pc:spChg>
        <pc:spChg chg="add mod">
          <ac:chgData name="Jonas Bjurel" userId="6b799b81391c3a9b" providerId="LiveId" clId="{2772AFDA-C8E1-4E23-A327-A7EBE8CBCCEA}" dt="2022-01-21T18:31:11.511" v="1939"/>
          <ac:spMkLst>
            <pc:docMk/>
            <pc:sldMk cId="1419549339" sldId="264"/>
            <ac:spMk id="161" creationId="{CBFE5AE2-653E-441F-AF52-C247906C4707}"/>
          </ac:spMkLst>
        </pc:spChg>
        <pc:spChg chg="add mod">
          <ac:chgData name="Jonas Bjurel" userId="6b799b81391c3a9b" providerId="LiveId" clId="{2772AFDA-C8E1-4E23-A327-A7EBE8CBCCEA}" dt="2022-01-21T18:39:03.356" v="1943" actId="1076"/>
          <ac:spMkLst>
            <pc:docMk/>
            <pc:sldMk cId="1419549339" sldId="264"/>
            <ac:spMk id="164" creationId="{991D5EC7-FC5D-47EC-974B-00DC327A22E4}"/>
          </ac:spMkLst>
        </pc:spChg>
        <pc:spChg chg="add del mod">
          <ac:chgData name="Jonas Bjurel" userId="6b799b81391c3a9b" providerId="LiveId" clId="{2772AFDA-C8E1-4E23-A327-A7EBE8CBCCEA}" dt="2022-01-21T18:39:20.060" v="1945"/>
          <ac:spMkLst>
            <pc:docMk/>
            <pc:sldMk cId="1419549339" sldId="264"/>
            <ac:spMk id="165" creationId="{FC29A706-57E8-4B82-A740-96278BBED942}"/>
          </ac:spMkLst>
        </pc:spChg>
        <pc:spChg chg="add del mod">
          <ac:chgData name="Jonas Bjurel" userId="6b799b81391c3a9b" providerId="LiveId" clId="{2772AFDA-C8E1-4E23-A327-A7EBE8CBCCEA}" dt="2022-01-21T18:43:13.009" v="1961" actId="478"/>
          <ac:spMkLst>
            <pc:docMk/>
            <pc:sldMk cId="1419549339" sldId="264"/>
            <ac:spMk id="170" creationId="{C924D75A-7BA5-416E-AAF7-EE7B76B6D50D}"/>
          </ac:spMkLst>
        </pc:spChg>
        <pc:spChg chg="add mod">
          <ac:chgData name="Jonas Bjurel" userId="6b799b81391c3a9b" providerId="LiveId" clId="{2772AFDA-C8E1-4E23-A327-A7EBE8CBCCEA}" dt="2022-01-21T18:52:04.566" v="1981" actId="1076"/>
          <ac:spMkLst>
            <pc:docMk/>
            <pc:sldMk cId="1419549339" sldId="264"/>
            <ac:spMk id="174" creationId="{D9426DBF-628D-426F-A35E-B395FC0247C1}"/>
          </ac:spMkLst>
        </pc:spChg>
        <pc:spChg chg="add mod">
          <ac:chgData name="Jonas Bjurel" userId="6b799b81391c3a9b" providerId="LiveId" clId="{2772AFDA-C8E1-4E23-A327-A7EBE8CBCCEA}" dt="2022-01-21T18:55:10.642" v="1987" actId="1037"/>
          <ac:spMkLst>
            <pc:docMk/>
            <pc:sldMk cId="1419549339" sldId="264"/>
            <ac:spMk id="177" creationId="{D7F6D02A-E6B1-48D1-8359-63C50181FC4A}"/>
          </ac:spMkLst>
        </pc:spChg>
        <pc:spChg chg="add mod">
          <ac:chgData name="Jonas Bjurel" userId="6b799b81391c3a9b" providerId="LiveId" clId="{2772AFDA-C8E1-4E23-A327-A7EBE8CBCCEA}" dt="2022-01-21T19:01:32.113" v="2050" actId="20577"/>
          <ac:spMkLst>
            <pc:docMk/>
            <pc:sldMk cId="1419549339" sldId="264"/>
            <ac:spMk id="178" creationId="{D91B5585-1755-49C5-A8E8-0D9000A1581A}"/>
          </ac:spMkLst>
        </pc:spChg>
        <pc:spChg chg="add mod">
          <ac:chgData name="Jonas Bjurel" userId="6b799b81391c3a9b" providerId="LiveId" clId="{2772AFDA-C8E1-4E23-A327-A7EBE8CBCCEA}" dt="2022-01-21T19:02:44.478" v="2121" actId="5793"/>
          <ac:spMkLst>
            <pc:docMk/>
            <pc:sldMk cId="1419549339" sldId="264"/>
            <ac:spMk id="180" creationId="{1018019D-3DB0-45C0-860C-EEC75128ED74}"/>
          </ac:spMkLst>
        </pc:spChg>
        <pc:spChg chg="add mod">
          <ac:chgData name="Jonas Bjurel" userId="6b799b81391c3a9b" providerId="LiveId" clId="{2772AFDA-C8E1-4E23-A327-A7EBE8CBCCEA}" dt="2022-01-21T19:09:54.520" v="2126" actId="1076"/>
          <ac:spMkLst>
            <pc:docMk/>
            <pc:sldMk cId="1419549339" sldId="264"/>
            <ac:spMk id="183" creationId="{5C00455F-7A2E-483C-BB31-9AF607E909B6}"/>
          </ac:spMkLst>
        </pc:spChg>
        <pc:spChg chg="add mod">
          <ac:chgData name="Jonas Bjurel" userId="6b799b81391c3a9b" providerId="LiveId" clId="{2772AFDA-C8E1-4E23-A327-A7EBE8CBCCEA}" dt="2022-01-22T16:46:12.700" v="2293" actId="1037"/>
          <ac:spMkLst>
            <pc:docMk/>
            <pc:sldMk cId="1419549339" sldId="264"/>
            <ac:spMk id="185" creationId="{AA7CB568-0FA1-4169-9223-B29423868530}"/>
          </ac:spMkLst>
        </pc:spChg>
        <pc:grpChg chg="del">
          <ac:chgData name="Jonas Bjurel" userId="6b799b81391c3a9b" providerId="LiveId" clId="{2772AFDA-C8E1-4E23-A327-A7EBE8CBCCEA}" dt="2022-01-21T17:59:46.714" v="1656" actId="478"/>
          <ac:grpSpMkLst>
            <pc:docMk/>
            <pc:sldMk cId="1419549339" sldId="264"/>
            <ac:grpSpMk id="82" creationId="{E5AF2D25-D489-453C-A8E1-D66E5E02A5C8}"/>
          </ac:grpSpMkLst>
        </pc:grpChg>
        <pc:grpChg chg="del">
          <ac:chgData name="Jonas Bjurel" userId="6b799b81391c3a9b" providerId="LiveId" clId="{2772AFDA-C8E1-4E23-A327-A7EBE8CBCCEA}" dt="2022-01-21T17:59:40.798" v="1655" actId="478"/>
          <ac:grpSpMkLst>
            <pc:docMk/>
            <pc:sldMk cId="1419549339" sldId="264"/>
            <ac:grpSpMk id="94" creationId="{1F7774B8-6913-4BA7-8C88-B0077DED9B2E}"/>
          </ac:grpSpMkLst>
        </pc:grpChg>
        <pc:grpChg chg="del">
          <ac:chgData name="Jonas Bjurel" userId="6b799b81391c3a9b" providerId="LiveId" clId="{2772AFDA-C8E1-4E23-A327-A7EBE8CBCCEA}" dt="2022-01-21T18:17:28.641" v="1827" actId="478"/>
          <ac:grpSpMkLst>
            <pc:docMk/>
            <pc:sldMk cId="1419549339" sldId="264"/>
            <ac:grpSpMk id="108" creationId="{A9CAFABB-1A11-4D17-88C8-2B012039A588}"/>
          </ac:grpSpMkLst>
        </pc:grpChg>
        <pc:grpChg chg="del">
          <ac:chgData name="Jonas Bjurel" userId="6b799b81391c3a9b" providerId="LiveId" clId="{2772AFDA-C8E1-4E23-A327-A7EBE8CBCCEA}" dt="2022-01-21T18:17:28.641" v="1827" actId="478"/>
          <ac:grpSpMkLst>
            <pc:docMk/>
            <pc:sldMk cId="1419549339" sldId="264"/>
            <ac:grpSpMk id="118" creationId="{D4EB188B-AF87-4A8F-BA93-F69E8D96E3C9}"/>
          </ac:grpSpMkLst>
        </pc:grpChg>
        <pc:grpChg chg="mod">
          <ac:chgData name="Jonas Bjurel" userId="6b799b81391c3a9b" providerId="LiveId" clId="{2772AFDA-C8E1-4E23-A327-A7EBE8CBCCEA}" dt="2022-01-21T18:51:23.576" v="1978" actId="1037"/>
          <ac:grpSpMkLst>
            <pc:docMk/>
            <pc:sldMk cId="1419549339" sldId="264"/>
            <ac:grpSpMk id="136" creationId="{516944BA-FBA7-4630-A423-2991F41FB85A}"/>
          </ac:grpSpMkLst>
        </pc:grpChg>
        <pc:grpChg chg="mod">
          <ac:chgData name="Jonas Bjurel" userId="6b799b81391c3a9b" providerId="LiveId" clId="{2772AFDA-C8E1-4E23-A327-A7EBE8CBCCEA}" dt="2022-01-21T18:26:38.975" v="1920" actId="1076"/>
          <ac:grpSpMkLst>
            <pc:docMk/>
            <pc:sldMk cId="1419549339" sldId="264"/>
            <ac:grpSpMk id="140" creationId="{D9D33E68-E98C-4567-B9D9-18CAA5995C7B}"/>
          </ac:grpSpMkLst>
        </pc:grpChg>
        <pc:cxnChg chg="del">
          <ac:chgData name="Jonas Bjurel" userId="6b799b81391c3a9b" providerId="LiveId" clId="{2772AFDA-C8E1-4E23-A327-A7EBE8CBCCEA}" dt="2022-01-21T17:59:40.798" v="1655" actId="478"/>
          <ac:cxnSpMkLst>
            <pc:docMk/>
            <pc:sldMk cId="1419549339" sldId="264"/>
            <ac:cxnSpMk id="36" creationId="{D8406432-6455-499A-8227-6A7CE2625B79}"/>
          </ac:cxnSpMkLst>
        </pc:cxnChg>
        <pc:cxnChg chg="del mod">
          <ac:chgData name="Jonas Bjurel" userId="6b799b81391c3a9b" providerId="LiveId" clId="{2772AFDA-C8E1-4E23-A327-A7EBE8CBCCEA}" dt="2022-01-21T17:59:15.925" v="1650" actId="21"/>
          <ac:cxnSpMkLst>
            <pc:docMk/>
            <pc:sldMk cId="1419549339" sldId="264"/>
            <ac:cxnSpMk id="61" creationId="{5999681B-C06D-41A9-8A10-D357E0C557AF}"/>
          </ac:cxnSpMkLst>
        </pc:cxnChg>
        <pc:cxnChg chg="del">
          <ac:chgData name="Jonas Bjurel" userId="6b799b81391c3a9b" providerId="LiveId" clId="{2772AFDA-C8E1-4E23-A327-A7EBE8CBCCEA}" dt="2022-01-21T17:59:19.369" v="1651" actId="21"/>
          <ac:cxnSpMkLst>
            <pc:docMk/>
            <pc:sldMk cId="1419549339" sldId="264"/>
            <ac:cxnSpMk id="63" creationId="{5E540208-206C-40AC-80A3-6391FA161161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70" creationId="{DB66A689-B9FC-436C-AF05-D170745DEED3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80" creationId="{AC51F271-522D-4A8E-A332-F945E41EDF4F}"/>
          </ac:cxnSpMkLst>
        </pc:cxnChg>
        <pc:cxnChg chg="add mod">
          <ac:chgData name="Jonas Bjurel" userId="6b799b81391c3a9b" providerId="LiveId" clId="{2772AFDA-C8E1-4E23-A327-A7EBE8CBCCEA}" dt="2022-01-21T17:59:11.980" v="1649" actId="1076"/>
          <ac:cxnSpMkLst>
            <pc:docMk/>
            <pc:sldMk cId="1419549339" sldId="264"/>
            <ac:cxnSpMk id="81" creationId="{F70C0B7A-D9DC-44AA-94BF-5FD873A2D2BA}"/>
          </ac:cxnSpMkLst>
        </pc:cxnChg>
        <pc:cxnChg chg="add del mod">
          <ac:chgData name="Jonas Bjurel" userId="6b799b81391c3a9b" providerId="LiveId" clId="{2772AFDA-C8E1-4E23-A327-A7EBE8CBCCEA}" dt="2022-01-21T17:59:40.798" v="1655" actId="478"/>
          <ac:cxnSpMkLst>
            <pc:docMk/>
            <pc:sldMk cId="1419549339" sldId="264"/>
            <ac:cxnSpMk id="83" creationId="{F8B58191-441C-4AAA-A4F7-986E962A98F2}"/>
          </ac:cxnSpMkLst>
        </pc:cxnChg>
        <pc:cxnChg chg="add mod">
          <ac:chgData name="Jonas Bjurel" userId="6b799b81391c3a9b" providerId="LiveId" clId="{2772AFDA-C8E1-4E23-A327-A7EBE8CBCCEA}" dt="2022-01-21T17:59:33.482" v="1654" actId="1076"/>
          <ac:cxnSpMkLst>
            <pc:docMk/>
            <pc:sldMk cId="1419549339" sldId="264"/>
            <ac:cxnSpMk id="84" creationId="{88E69B90-FFE3-420A-B40B-8A4C9A5D0E07}"/>
          </ac:cxnSpMkLst>
        </pc:cxnChg>
        <pc:cxnChg chg="add mod">
          <ac:chgData name="Jonas Bjurel" userId="6b799b81391c3a9b" providerId="LiveId" clId="{2772AFDA-C8E1-4E23-A327-A7EBE8CBCCEA}" dt="2022-01-21T18:03:28.428" v="1659" actId="1076"/>
          <ac:cxnSpMkLst>
            <pc:docMk/>
            <pc:sldMk cId="1419549339" sldId="264"/>
            <ac:cxnSpMk id="85" creationId="{2C51412E-B381-4CA2-AAEA-DD81A6D9F580}"/>
          </ac:cxnSpMkLst>
        </pc:cxnChg>
        <pc:cxnChg chg="add mod">
          <ac:chgData name="Jonas Bjurel" userId="6b799b81391c3a9b" providerId="LiveId" clId="{2772AFDA-C8E1-4E23-A327-A7EBE8CBCCEA}" dt="2022-01-21T18:07:00.013" v="1692" actId="1076"/>
          <ac:cxnSpMkLst>
            <pc:docMk/>
            <pc:sldMk cId="1419549339" sldId="264"/>
            <ac:cxnSpMk id="86" creationId="{F858F95E-E2D6-4255-82FF-0159A3F292AF}"/>
          </ac:cxnSpMkLst>
        </pc:cxnChg>
        <pc:cxnChg chg="add mod">
          <ac:chgData name="Jonas Bjurel" userId="6b799b81391c3a9b" providerId="LiveId" clId="{2772AFDA-C8E1-4E23-A327-A7EBE8CBCCEA}" dt="2022-01-21T18:07:10.637" v="1694" actId="1076"/>
          <ac:cxnSpMkLst>
            <pc:docMk/>
            <pc:sldMk cId="1419549339" sldId="264"/>
            <ac:cxnSpMk id="88" creationId="{3FEBF7A2-1CE1-4FE2-8E38-3828E155D5D3}"/>
          </ac:cxnSpMkLst>
        </pc:cxnChg>
        <pc:cxnChg chg="add mod">
          <ac:chgData name="Jonas Bjurel" userId="6b799b81391c3a9b" providerId="LiveId" clId="{2772AFDA-C8E1-4E23-A327-A7EBE8CBCCEA}" dt="2022-01-21T18:08:27.896" v="1716" actId="1037"/>
          <ac:cxnSpMkLst>
            <pc:docMk/>
            <pc:sldMk cId="1419549339" sldId="264"/>
            <ac:cxnSpMk id="89" creationId="{38C5D823-0B66-4EC6-B94F-EEA4982021C7}"/>
          </ac:cxnSpMkLst>
        </pc:cxnChg>
        <pc:cxnChg chg="add mod">
          <ac:chgData name="Jonas Bjurel" userId="6b799b81391c3a9b" providerId="LiveId" clId="{2772AFDA-C8E1-4E23-A327-A7EBE8CBCCEA}" dt="2022-01-21T18:08:22.903" v="1715" actId="1076"/>
          <ac:cxnSpMkLst>
            <pc:docMk/>
            <pc:sldMk cId="1419549339" sldId="264"/>
            <ac:cxnSpMk id="90" creationId="{D2397FBA-AD37-4379-87F1-3426BDAACFF1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97" creationId="{D95DC7DA-3D52-4D3F-99A6-B21753D5D2AB}"/>
          </ac:cxnSpMkLst>
        </pc:cxnChg>
        <pc:cxnChg chg="add mod">
          <ac:chgData name="Jonas Bjurel" userId="6b799b81391c3a9b" providerId="LiveId" clId="{2772AFDA-C8E1-4E23-A327-A7EBE8CBCCEA}" dt="2022-01-21T18:11:53.254" v="1723" actId="1076"/>
          <ac:cxnSpMkLst>
            <pc:docMk/>
            <pc:sldMk cId="1419549339" sldId="264"/>
            <ac:cxnSpMk id="99" creationId="{02DAC811-4C6B-47C7-B379-27FD0F288789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100" creationId="{304CAE9A-85C7-4BD0-905F-AFAB04499F4B}"/>
          </ac:cxnSpMkLst>
        </pc:cxnChg>
        <pc:cxnChg chg="add mod">
          <ac:chgData name="Jonas Bjurel" userId="6b799b81391c3a9b" providerId="LiveId" clId="{2772AFDA-C8E1-4E23-A327-A7EBE8CBCCEA}" dt="2022-01-21T18:13:40.113" v="1770" actId="1076"/>
          <ac:cxnSpMkLst>
            <pc:docMk/>
            <pc:sldMk cId="1419549339" sldId="264"/>
            <ac:cxnSpMk id="101" creationId="{BAEAD571-6245-4D62-A111-FE5BC2ACAFEB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102" creationId="{B68AF78B-CEA5-4454-ABDD-9279E1469116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103" creationId="{F99C6EEC-05A5-4168-8B7A-1304A3B829A3}"/>
          </ac:cxnSpMkLst>
        </pc:cxnChg>
        <pc:cxnChg chg="del">
          <ac:chgData name="Jonas Bjurel" userId="6b799b81391c3a9b" providerId="LiveId" clId="{2772AFDA-C8E1-4E23-A327-A7EBE8CBCCEA}" dt="2022-01-21T17:59:40.798" v="1655" actId="478"/>
          <ac:cxnSpMkLst>
            <pc:docMk/>
            <pc:sldMk cId="1419549339" sldId="264"/>
            <ac:cxnSpMk id="104" creationId="{35806EA1-6649-4D6C-A2BA-3F4C0FB76C8E}"/>
          </ac:cxnSpMkLst>
        </pc:cxnChg>
        <pc:cxnChg chg="del">
          <ac:chgData name="Jonas Bjurel" userId="6b799b81391c3a9b" providerId="LiveId" clId="{2772AFDA-C8E1-4E23-A327-A7EBE8CBCCEA}" dt="2022-01-21T17:59:46.714" v="1656" actId="478"/>
          <ac:cxnSpMkLst>
            <pc:docMk/>
            <pc:sldMk cId="1419549339" sldId="264"/>
            <ac:cxnSpMk id="105" creationId="{9569AB7B-9E4A-4067-BD11-A6BF9655B7B3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06" creationId="{9FC97621-4294-4C9A-B7AC-D76BB558F6BE}"/>
          </ac:cxnSpMkLst>
        </pc:cxnChg>
        <pc:cxnChg chg="del">
          <ac:chgData name="Jonas Bjurel" userId="6b799b81391c3a9b" providerId="LiveId" clId="{2772AFDA-C8E1-4E23-A327-A7EBE8CBCCEA}" dt="2022-01-21T17:59:40.798" v="1655" actId="478"/>
          <ac:cxnSpMkLst>
            <pc:docMk/>
            <pc:sldMk cId="1419549339" sldId="264"/>
            <ac:cxnSpMk id="107" creationId="{75E2851C-8621-4CCC-9496-240E5A5A1DFD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11" creationId="{84027CAB-C31D-4010-9DD0-C859C1849E88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13" creationId="{855B4D83-2817-4466-B41D-9439524044A2}"/>
          </ac:cxnSpMkLst>
        </pc:cxnChg>
        <pc:cxnChg chg="del">
          <ac:chgData name="Jonas Bjurel" userId="6b799b81391c3a9b" providerId="LiveId" clId="{2772AFDA-C8E1-4E23-A327-A7EBE8CBCCEA}" dt="2022-01-21T18:03:17.652" v="1657" actId="21"/>
          <ac:cxnSpMkLst>
            <pc:docMk/>
            <pc:sldMk cId="1419549339" sldId="264"/>
            <ac:cxnSpMk id="114" creationId="{01779202-5709-4FC8-98A8-7360A83EFEDC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16" creationId="{420DA515-177B-4B15-893E-A15BB3769E65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17" creationId="{BE8C07C8-26BB-4E3A-B314-6B670C6D351D}"/>
          </ac:cxnSpMkLst>
        </pc:cxnChg>
        <pc:cxnChg chg="add mod">
          <ac:chgData name="Jonas Bjurel" userId="6b799b81391c3a9b" providerId="LiveId" clId="{2772AFDA-C8E1-4E23-A327-A7EBE8CBCCEA}" dt="2022-01-21T18:15:39.312" v="1814" actId="692"/>
          <ac:cxnSpMkLst>
            <pc:docMk/>
            <pc:sldMk cId="1419549339" sldId="264"/>
            <ac:cxnSpMk id="121" creationId="{EA64ABD1-F6F6-4C06-81CA-53E17700F3F4}"/>
          </ac:cxnSpMkLst>
        </pc:cxnChg>
        <pc:cxnChg chg="add mod">
          <ac:chgData name="Jonas Bjurel" userId="6b799b81391c3a9b" providerId="LiveId" clId="{2772AFDA-C8E1-4E23-A327-A7EBE8CBCCEA}" dt="2022-01-21T18:15:54.747" v="1816" actId="1076"/>
          <ac:cxnSpMkLst>
            <pc:docMk/>
            <pc:sldMk cId="1419549339" sldId="264"/>
            <ac:cxnSpMk id="123" creationId="{6B91A1E7-2DD0-42AB-BF21-C46E6DE55F86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24" creationId="{CFE9BAF9-7EF6-4BFB-A905-9C0F947D761B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26" creationId="{7F20D782-6CCB-41F1-997B-B94CAF9EBE33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27" creationId="{7CF189D3-F669-4AAD-97BE-7DC21E0CC786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29" creationId="{413C3E02-E0E0-49A6-89D3-77F398F71B56}"/>
          </ac:cxnSpMkLst>
        </pc:cxnChg>
        <pc:cxnChg chg="add del mod">
          <ac:chgData name="Jonas Bjurel" userId="6b799b81391c3a9b" providerId="LiveId" clId="{2772AFDA-C8E1-4E23-A327-A7EBE8CBCCEA}" dt="2022-01-21T18:16:19.170" v="1820"/>
          <ac:cxnSpMkLst>
            <pc:docMk/>
            <pc:sldMk cId="1419549339" sldId="264"/>
            <ac:cxnSpMk id="130" creationId="{97ECC816-50E6-445F-B0E7-3A685593ACE3}"/>
          </ac:cxnSpMkLst>
        </pc:cxnChg>
        <pc:cxnChg chg="add del mod">
          <ac:chgData name="Jonas Bjurel" userId="6b799b81391c3a9b" providerId="LiveId" clId="{2772AFDA-C8E1-4E23-A327-A7EBE8CBCCEA}" dt="2022-01-21T18:16:18.680" v="1819"/>
          <ac:cxnSpMkLst>
            <pc:docMk/>
            <pc:sldMk cId="1419549339" sldId="264"/>
            <ac:cxnSpMk id="131" creationId="{8EF6ACDB-E8A0-4F80-8BF8-99B198D1D627}"/>
          </ac:cxnSpMkLst>
        </pc:cxnChg>
        <pc:cxnChg chg="add del mod">
          <ac:chgData name="Jonas Bjurel" userId="6b799b81391c3a9b" providerId="LiveId" clId="{2772AFDA-C8E1-4E23-A327-A7EBE8CBCCEA}" dt="2022-01-21T18:16:37.615" v="1823" actId="478"/>
          <ac:cxnSpMkLst>
            <pc:docMk/>
            <pc:sldMk cId="1419549339" sldId="264"/>
            <ac:cxnSpMk id="132" creationId="{FD40A0DF-5439-4F4C-B67E-8C7F316840DF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34" creationId="{E8AF3472-E952-4AE6-9642-B78CC77BCF13}"/>
          </ac:cxnSpMkLst>
        </pc:cxnChg>
        <pc:cxnChg chg="mod">
          <ac:chgData name="Jonas Bjurel" userId="6b799b81391c3a9b" providerId="LiveId" clId="{2772AFDA-C8E1-4E23-A327-A7EBE8CBCCEA}" dt="2022-01-21T18:26:41.559" v="1921" actId="1076"/>
          <ac:cxnSpMkLst>
            <pc:docMk/>
            <pc:sldMk cId="1419549339" sldId="264"/>
            <ac:cxnSpMk id="135" creationId="{780C64B9-3EB2-4DB7-8C87-F6E5919226D1}"/>
          </ac:cxnSpMkLst>
        </pc:cxnChg>
        <pc:cxnChg chg="mod">
          <ac:chgData name="Jonas Bjurel" userId="6b799b81391c3a9b" providerId="LiveId" clId="{2772AFDA-C8E1-4E23-A327-A7EBE8CBCCEA}" dt="2022-01-21T18:51:40.807" v="1979" actId="1076"/>
          <ac:cxnSpMkLst>
            <pc:docMk/>
            <pc:sldMk cId="1419549339" sldId="264"/>
            <ac:cxnSpMk id="139" creationId="{06CEB506-E474-4A6A-9FE5-E8BA45028A83}"/>
          </ac:cxnSpMkLst>
        </pc:cxnChg>
        <pc:cxnChg chg="del">
          <ac:chgData name="Jonas Bjurel" userId="6b799b81391c3a9b" providerId="LiveId" clId="{2772AFDA-C8E1-4E23-A327-A7EBE8CBCCEA}" dt="2022-01-21T19:03:15.388" v="2122" actId="478"/>
          <ac:cxnSpMkLst>
            <pc:docMk/>
            <pc:sldMk cId="1419549339" sldId="264"/>
            <ac:cxnSpMk id="143" creationId="{23DE9A48-1425-49E7-814E-86451B13D581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46" creationId="{C86BA460-42CA-4ABD-B4D8-1B8A4EF66775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47" creationId="{8438D875-8D33-4533-8659-8F8C0EEA2747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48" creationId="{0080EA0F-C5C9-4FBA-8500-67CCE19854FA}"/>
          </ac:cxnSpMkLst>
        </pc:cxnChg>
        <pc:cxnChg chg="del">
          <ac:chgData name="Jonas Bjurel" userId="6b799b81391c3a9b" providerId="LiveId" clId="{2772AFDA-C8E1-4E23-A327-A7EBE8CBCCEA}" dt="2022-01-21T18:17:28.641" v="1827" actId="478"/>
          <ac:cxnSpMkLst>
            <pc:docMk/>
            <pc:sldMk cId="1419549339" sldId="264"/>
            <ac:cxnSpMk id="149" creationId="{065DA6F7-F400-46A7-9D6F-2A8AC0018315}"/>
          </ac:cxnSpMkLst>
        </pc:cxnChg>
        <pc:cxnChg chg="del">
          <ac:chgData name="Jonas Bjurel" userId="6b799b81391c3a9b" providerId="LiveId" clId="{2772AFDA-C8E1-4E23-A327-A7EBE8CBCCEA}" dt="2022-01-21T19:03:15.388" v="2122" actId="478"/>
          <ac:cxnSpMkLst>
            <pc:docMk/>
            <pc:sldMk cId="1419549339" sldId="264"/>
            <ac:cxnSpMk id="150" creationId="{AAE0BB04-8AB6-46B3-B142-2907F9FE4EDB}"/>
          </ac:cxnSpMkLst>
        </pc:cxnChg>
        <pc:cxnChg chg="del">
          <ac:chgData name="Jonas Bjurel" userId="6b799b81391c3a9b" providerId="LiveId" clId="{2772AFDA-C8E1-4E23-A327-A7EBE8CBCCEA}" dt="2022-01-21T19:03:15.388" v="2122" actId="478"/>
          <ac:cxnSpMkLst>
            <pc:docMk/>
            <pc:sldMk cId="1419549339" sldId="264"/>
            <ac:cxnSpMk id="151" creationId="{DB2DFFEE-BB18-4826-AD21-27EFD50B3955}"/>
          </ac:cxnSpMkLst>
        </pc:cxnChg>
        <pc:cxnChg chg="del">
          <ac:chgData name="Jonas Bjurel" userId="6b799b81391c3a9b" providerId="LiveId" clId="{2772AFDA-C8E1-4E23-A327-A7EBE8CBCCEA}" dt="2022-01-21T19:03:15.388" v="2122" actId="478"/>
          <ac:cxnSpMkLst>
            <pc:docMk/>
            <pc:sldMk cId="1419549339" sldId="264"/>
            <ac:cxnSpMk id="152" creationId="{201543C6-AC98-4AE2-BE46-243C02DF0D49}"/>
          </ac:cxnSpMkLst>
        </pc:cxnChg>
        <pc:cxnChg chg="add mod">
          <ac:chgData name="Jonas Bjurel" userId="6b799b81391c3a9b" providerId="LiveId" clId="{2772AFDA-C8E1-4E23-A327-A7EBE8CBCCEA}" dt="2022-01-21T18:16:52.390" v="1825" actId="1037"/>
          <ac:cxnSpMkLst>
            <pc:docMk/>
            <pc:sldMk cId="1419549339" sldId="264"/>
            <ac:cxnSpMk id="153" creationId="{3D7B44A1-2E82-4F26-B41F-F5B04A537038}"/>
          </ac:cxnSpMkLst>
        </pc:cxnChg>
        <pc:cxnChg chg="add mod">
          <ac:chgData name="Jonas Bjurel" userId="6b799b81391c3a9b" providerId="LiveId" clId="{2772AFDA-C8E1-4E23-A327-A7EBE8CBCCEA}" dt="2022-01-21T18:16:52.390" v="1825" actId="1037"/>
          <ac:cxnSpMkLst>
            <pc:docMk/>
            <pc:sldMk cId="1419549339" sldId="264"/>
            <ac:cxnSpMk id="155" creationId="{3990102B-6F52-4F5B-A044-50437D3F069E}"/>
          </ac:cxnSpMkLst>
        </pc:cxnChg>
        <pc:cxnChg chg="add mod">
          <ac:chgData name="Jonas Bjurel" userId="6b799b81391c3a9b" providerId="LiveId" clId="{2772AFDA-C8E1-4E23-A327-A7EBE8CBCCEA}" dt="2022-01-21T18:22:47.997" v="1829" actId="1076"/>
          <ac:cxnSpMkLst>
            <pc:docMk/>
            <pc:sldMk cId="1419549339" sldId="264"/>
            <ac:cxnSpMk id="156" creationId="{FE2395A8-9D42-4806-9FE0-548D94FCD39D}"/>
          </ac:cxnSpMkLst>
        </pc:cxnChg>
        <pc:cxnChg chg="add mod">
          <ac:chgData name="Jonas Bjurel" userId="6b799b81391c3a9b" providerId="LiveId" clId="{2772AFDA-C8E1-4E23-A327-A7EBE8CBCCEA}" dt="2022-01-21T18:29:30.733" v="1936" actId="1076"/>
          <ac:cxnSpMkLst>
            <pc:docMk/>
            <pc:sldMk cId="1419549339" sldId="264"/>
            <ac:cxnSpMk id="159" creationId="{7F6A7C1C-BFC6-4F66-A6BC-ACE3E34F649C}"/>
          </ac:cxnSpMkLst>
        </pc:cxnChg>
        <pc:cxnChg chg="add mod">
          <ac:chgData name="Jonas Bjurel" userId="6b799b81391c3a9b" providerId="LiveId" clId="{2772AFDA-C8E1-4E23-A327-A7EBE8CBCCEA}" dt="2022-01-21T18:31:04.174" v="1938" actId="1076"/>
          <ac:cxnSpMkLst>
            <pc:docMk/>
            <pc:sldMk cId="1419549339" sldId="264"/>
            <ac:cxnSpMk id="160" creationId="{981F4973-E0AD-4334-9721-356B2545EA95}"/>
          </ac:cxnSpMkLst>
        </pc:cxnChg>
        <pc:cxnChg chg="add mod">
          <ac:chgData name="Jonas Bjurel" userId="6b799b81391c3a9b" providerId="LiveId" clId="{2772AFDA-C8E1-4E23-A327-A7EBE8CBCCEA}" dt="2022-01-21T18:38:22.311" v="1941" actId="1076"/>
          <ac:cxnSpMkLst>
            <pc:docMk/>
            <pc:sldMk cId="1419549339" sldId="264"/>
            <ac:cxnSpMk id="162" creationId="{346B29CF-3AB7-4E9F-8912-34FC5A453645}"/>
          </ac:cxnSpMkLst>
        </pc:cxnChg>
        <pc:cxnChg chg="add mod">
          <ac:chgData name="Jonas Bjurel" userId="6b799b81391c3a9b" providerId="LiveId" clId="{2772AFDA-C8E1-4E23-A327-A7EBE8CBCCEA}" dt="2022-01-21T18:45:11.766" v="1975" actId="1038"/>
          <ac:cxnSpMkLst>
            <pc:docMk/>
            <pc:sldMk cId="1419549339" sldId="264"/>
            <ac:cxnSpMk id="163" creationId="{797C4241-643D-4BB0-BE5E-C73DD4CFB7AF}"/>
          </ac:cxnSpMkLst>
        </pc:cxnChg>
        <pc:cxnChg chg="add del mod">
          <ac:chgData name="Jonas Bjurel" userId="6b799b81391c3a9b" providerId="LiveId" clId="{2772AFDA-C8E1-4E23-A327-A7EBE8CBCCEA}" dt="2022-01-21T18:42:23.148" v="1953" actId="478"/>
          <ac:cxnSpMkLst>
            <pc:docMk/>
            <pc:sldMk cId="1419549339" sldId="264"/>
            <ac:cxnSpMk id="166" creationId="{0684651B-1B0E-4CB7-98FC-9EC792A31154}"/>
          </ac:cxnSpMkLst>
        </pc:cxnChg>
        <pc:cxnChg chg="add del mod">
          <ac:chgData name="Jonas Bjurel" userId="6b799b81391c3a9b" providerId="LiveId" clId="{2772AFDA-C8E1-4E23-A327-A7EBE8CBCCEA}" dt="2022-01-21T18:42:22.204" v="1952" actId="478"/>
          <ac:cxnSpMkLst>
            <pc:docMk/>
            <pc:sldMk cId="1419549339" sldId="264"/>
            <ac:cxnSpMk id="167" creationId="{7CF9E50F-5CE8-451A-90BE-F2549A2AC76C}"/>
          </ac:cxnSpMkLst>
        </pc:cxnChg>
        <pc:cxnChg chg="add del mod">
          <ac:chgData name="Jonas Bjurel" userId="6b799b81391c3a9b" providerId="LiveId" clId="{2772AFDA-C8E1-4E23-A327-A7EBE8CBCCEA}" dt="2022-01-21T18:51:09.116" v="1976" actId="21"/>
          <ac:cxnSpMkLst>
            <pc:docMk/>
            <pc:sldMk cId="1419549339" sldId="264"/>
            <ac:cxnSpMk id="168" creationId="{8BCE71FE-13DB-4773-9D55-96523C98AC59}"/>
          </ac:cxnSpMkLst>
        </pc:cxnChg>
        <pc:cxnChg chg="add del mod">
          <ac:chgData name="Jonas Bjurel" userId="6b799b81391c3a9b" providerId="LiveId" clId="{2772AFDA-C8E1-4E23-A327-A7EBE8CBCCEA}" dt="2022-01-21T18:43:14.268" v="1962" actId="478"/>
          <ac:cxnSpMkLst>
            <pc:docMk/>
            <pc:sldMk cId="1419549339" sldId="264"/>
            <ac:cxnSpMk id="169" creationId="{C87037A4-077A-4A04-A8DC-CD8250B9D021}"/>
          </ac:cxnSpMkLst>
        </pc:cxnChg>
        <pc:cxnChg chg="add del mod">
          <ac:chgData name="Jonas Bjurel" userId="6b799b81391c3a9b" providerId="LiveId" clId="{2772AFDA-C8E1-4E23-A327-A7EBE8CBCCEA}" dt="2022-01-21T18:43:15.153" v="1963" actId="478"/>
          <ac:cxnSpMkLst>
            <pc:docMk/>
            <pc:sldMk cId="1419549339" sldId="264"/>
            <ac:cxnSpMk id="171" creationId="{C12C4AB6-26CB-4CC3-BA19-4C6802776D23}"/>
          </ac:cxnSpMkLst>
        </pc:cxnChg>
        <pc:cxnChg chg="add mod">
          <ac:chgData name="Jonas Bjurel" userId="6b799b81391c3a9b" providerId="LiveId" clId="{2772AFDA-C8E1-4E23-A327-A7EBE8CBCCEA}" dt="2022-01-21T18:43:25.596" v="1964" actId="1076"/>
          <ac:cxnSpMkLst>
            <pc:docMk/>
            <pc:sldMk cId="1419549339" sldId="264"/>
            <ac:cxnSpMk id="172" creationId="{A07F8E2B-05D3-4173-8827-FAB251417B17}"/>
          </ac:cxnSpMkLst>
        </pc:cxnChg>
        <pc:cxnChg chg="add mod">
          <ac:chgData name="Jonas Bjurel" userId="6b799b81391c3a9b" providerId="LiveId" clId="{2772AFDA-C8E1-4E23-A327-A7EBE8CBCCEA}" dt="2022-01-21T18:44:56.264" v="1969" actId="1076"/>
          <ac:cxnSpMkLst>
            <pc:docMk/>
            <pc:sldMk cId="1419549339" sldId="264"/>
            <ac:cxnSpMk id="173" creationId="{AA919F91-B023-4E6B-8CBB-6A7635953617}"/>
          </ac:cxnSpMkLst>
        </pc:cxnChg>
        <pc:cxnChg chg="add mod">
          <ac:chgData name="Jonas Bjurel" userId="6b799b81391c3a9b" providerId="LiveId" clId="{2772AFDA-C8E1-4E23-A327-A7EBE8CBCCEA}" dt="2022-01-21T18:54:48.744" v="1984" actId="1076"/>
          <ac:cxnSpMkLst>
            <pc:docMk/>
            <pc:sldMk cId="1419549339" sldId="264"/>
            <ac:cxnSpMk id="175" creationId="{863D0811-3DBD-46A6-800E-F130187BADF4}"/>
          </ac:cxnSpMkLst>
        </pc:cxnChg>
        <pc:cxnChg chg="add mod">
          <ac:chgData name="Jonas Bjurel" userId="6b799b81391c3a9b" providerId="LiveId" clId="{2772AFDA-C8E1-4E23-A327-A7EBE8CBCCEA}" dt="2022-01-21T18:55:10.642" v="1987" actId="1037"/>
          <ac:cxnSpMkLst>
            <pc:docMk/>
            <pc:sldMk cId="1419549339" sldId="264"/>
            <ac:cxnSpMk id="176" creationId="{678E9F4D-27E3-455A-9141-078FB35603FD}"/>
          </ac:cxnSpMkLst>
        </pc:cxnChg>
        <pc:cxnChg chg="add mod">
          <ac:chgData name="Jonas Bjurel" userId="6b799b81391c3a9b" providerId="LiveId" clId="{2772AFDA-C8E1-4E23-A327-A7EBE8CBCCEA}" dt="2022-01-21T18:59:23.889" v="1991" actId="1076"/>
          <ac:cxnSpMkLst>
            <pc:docMk/>
            <pc:sldMk cId="1419549339" sldId="264"/>
            <ac:cxnSpMk id="179" creationId="{2EE5109D-E74E-4CBE-B110-3E21E683D684}"/>
          </ac:cxnSpMkLst>
        </pc:cxnChg>
        <pc:cxnChg chg="add mod">
          <ac:chgData name="Jonas Bjurel" userId="6b799b81391c3a9b" providerId="LiveId" clId="{2772AFDA-C8E1-4E23-A327-A7EBE8CBCCEA}" dt="2022-01-21T19:01:03.538" v="2036" actId="1076"/>
          <ac:cxnSpMkLst>
            <pc:docMk/>
            <pc:sldMk cId="1419549339" sldId="264"/>
            <ac:cxnSpMk id="181" creationId="{0A9382B0-C3CD-45F8-AD14-ABC4AD675DE6}"/>
          </ac:cxnSpMkLst>
        </pc:cxnChg>
        <pc:cxnChg chg="add mod">
          <ac:chgData name="Jonas Bjurel" userId="6b799b81391c3a9b" providerId="LiveId" clId="{2772AFDA-C8E1-4E23-A327-A7EBE8CBCCEA}" dt="2022-01-21T19:03:29.265" v="2124" actId="1076"/>
          <ac:cxnSpMkLst>
            <pc:docMk/>
            <pc:sldMk cId="1419549339" sldId="264"/>
            <ac:cxnSpMk id="182" creationId="{38751974-1F9A-4EF8-B92D-06BAA5FBA936}"/>
          </ac:cxnSpMkLst>
        </pc:cxnChg>
        <pc:cxnChg chg="add mod">
          <ac:chgData name="Jonas Bjurel" userId="6b799b81391c3a9b" providerId="LiveId" clId="{2772AFDA-C8E1-4E23-A327-A7EBE8CBCCEA}" dt="2022-01-22T16:45:49.452" v="2290" actId="14100"/>
          <ac:cxnSpMkLst>
            <pc:docMk/>
            <pc:sldMk cId="1419549339" sldId="264"/>
            <ac:cxnSpMk id="184" creationId="{03D43B15-44C2-4A67-AA02-1BBDBE4C6C91}"/>
          </ac:cxnSpMkLst>
        </pc:cxnChg>
      </pc:sldChg>
      <pc:sldChg chg="add del">
        <pc:chgData name="Jonas Bjurel" userId="6b799b81391c3a9b" providerId="LiveId" clId="{2772AFDA-C8E1-4E23-A327-A7EBE8CBCCEA}" dt="2022-01-20T17:38:11.713" v="1132"/>
        <pc:sldMkLst>
          <pc:docMk/>
          <pc:sldMk cId="4027627240" sldId="264"/>
        </pc:sldMkLst>
      </pc:sldChg>
      <pc:sldChg chg="modSp add del mod">
        <pc:chgData name="Jonas Bjurel" userId="6b799b81391c3a9b" providerId="LiveId" clId="{2772AFDA-C8E1-4E23-A327-A7EBE8CBCCEA}" dt="2022-01-22T17:00:26.174" v="2386" actId="2696"/>
        <pc:sldMkLst>
          <pc:docMk/>
          <pc:sldMk cId="3744715735" sldId="265"/>
        </pc:sldMkLst>
        <pc:spChg chg="mod">
          <ac:chgData name="Jonas Bjurel" userId="6b799b81391c3a9b" providerId="LiveId" clId="{2772AFDA-C8E1-4E23-A327-A7EBE8CBCCEA}" dt="2022-01-22T16:32:16.344" v="2145" actId="20577"/>
          <ac:spMkLst>
            <pc:docMk/>
            <pc:sldMk cId="3744715735" sldId="265"/>
            <ac:spMk id="2" creationId="{00944CBA-0DE1-42F0-9786-E61A03148480}"/>
          </ac:spMkLst>
        </pc:spChg>
      </pc:sldChg>
      <pc:sldChg chg="addSp delSp modSp add mod">
        <pc:chgData name="Jonas Bjurel" userId="6b799b81391c3a9b" providerId="LiveId" clId="{2772AFDA-C8E1-4E23-A327-A7EBE8CBCCEA}" dt="2022-03-05T19:51:36.106" v="3424" actId="20577"/>
        <pc:sldMkLst>
          <pc:docMk/>
          <pc:sldMk cId="4110451295" sldId="266"/>
        </pc:sldMkLst>
        <pc:spChg chg="mod">
          <ac:chgData name="Jonas Bjurel" userId="6b799b81391c3a9b" providerId="LiveId" clId="{2772AFDA-C8E1-4E23-A327-A7EBE8CBCCEA}" dt="2022-01-22T17:00:36.220" v="2403" actId="20577"/>
          <ac:spMkLst>
            <pc:docMk/>
            <pc:sldMk cId="4110451295" sldId="266"/>
            <ac:spMk id="2" creationId="{00944CBA-0DE1-42F0-9786-E61A03148480}"/>
          </ac:spMkLst>
        </pc:spChg>
        <pc:spChg chg="mod">
          <ac:chgData name="Jonas Bjurel" userId="6b799b81391c3a9b" providerId="LiveId" clId="{2772AFDA-C8E1-4E23-A327-A7EBE8CBCCEA}" dt="2022-01-22T16:35:49.658" v="2185" actId="20577"/>
          <ac:spMkLst>
            <pc:docMk/>
            <pc:sldMk cId="4110451295" sldId="266"/>
            <ac:spMk id="14" creationId="{BA3B1F16-CE02-42F3-BE62-883FC42F31BE}"/>
          </ac:spMkLst>
        </pc:spChg>
        <pc:spChg chg="mod">
          <ac:chgData name="Jonas Bjurel" userId="6b799b81391c3a9b" providerId="LiveId" clId="{2772AFDA-C8E1-4E23-A327-A7EBE8CBCCEA}" dt="2022-01-22T16:35:57.278" v="2194" actId="20577"/>
          <ac:spMkLst>
            <pc:docMk/>
            <pc:sldMk cId="4110451295" sldId="266"/>
            <ac:spMk id="17" creationId="{F9CF4A36-F294-4A8F-AE1A-0EABDA0676A4}"/>
          </ac:spMkLst>
        </pc:spChg>
        <pc:spChg chg="mod">
          <ac:chgData name="Jonas Bjurel" userId="6b799b81391c3a9b" providerId="LiveId" clId="{2772AFDA-C8E1-4E23-A327-A7EBE8CBCCEA}" dt="2022-01-22T16:36:09.023" v="2202" actId="20577"/>
          <ac:spMkLst>
            <pc:docMk/>
            <pc:sldMk cId="4110451295" sldId="266"/>
            <ac:spMk id="20" creationId="{1BFDCEDE-ADD9-47E8-B490-D3FEE3C2EE5C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1" creationId="{CBCC5060-0692-4B37-836F-8B2FED88580C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2" creationId="{CC57CBC1-F1E9-441F-9C1D-1A25E93D652E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3" creationId="{863535E3-1AC6-496E-95B8-AB55D9DF5A58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4" creationId="{D8026167-B032-4B04-8643-DB9D398B538D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5" creationId="{66932326-7428-45C0-8DB6-30D49B25A626}"/>
          </ac:spMkLst>
        </pc:spChg>
        <pc:spChg chg="del">
          <ac:chgData name="Jonas Bjurel" userId="6b799b81391c3a9b" providerId="LiveId" clId="{2772AFDA-C8E1-4E23-A327-A7EBE8CBCCEA}" dt="2022-01-22T16:58:37.359" v="2375" actId="478"/>
          <ac:spMkLst>
            <pc:docMk/>
            <pc:sldMk cId="4110451295" sldId="266"/>
            <ac:spMk id="26" creationId="{9CA0B3B9-7B3C-4A23-9328-2375475F7FD4}"/>
          </ac:spMkLst>
        </pc:spChg>
        <pc:spChg chg="mod">
          <ac:chgData name="Jonas Bjurel" userId="6b799b81391c3a9b" providerId="LiveId" clId="{2772AFDA-C8E1-4E23-A327-A7EBE8CBCCEA}" dt="2022-01-22T16:59:24.691" v="2383" actId="1035"/>
          <ac:spMkLst>
            <pc:docMk/>
            <pc:sldMk cId="4110451295" sldId="266"/>
            <ac:spMk id="29" creationId="{E8C232DB-C0BF-439B-99F2-BB80C741348B}"/>
          </ac:spMkLst>
        </pc:spChg>
        <pc:spChg chg="mod">
          <ac:chgData name="Jonas Bjurel" userId="6b799b81391c3a9b" providerId="LiveId" clId="{2772AFDA-C8E1-4E23-A327-A7EBE8CBCCEA}" dt="2022-03-05T19:51:36.106" v="3424" actId="20577"/>
          <ac:spMkLst>
            <pc:docMk/>
            <pc:sldMk cId="4110451295" sldId="266"/>
            <ac:spMk id="32" creationId="{A48E1469-F82E-4DB8-BEBD-C836928303BF}"/>
          </ac:spMkLst>
        </pc:spChg>
        <pc:spChg chg="mod">
          <ac:chgData name="Jonas Bjurel" userId="6b799b81391c3a9b" providerId="LiveId" clId="{2772AFDA-C8E1-4E23-A327-A7EBE8CBCCEA}" dt="2022-01-22T16:59:24.691" v="2383" actId="1035"/>
          <ac:spMkLst>
            <pc:docMk/>
            <pc:sldMk cId="4110451295" sldId="266"/>
            <ac:spMk id="33" creationId="{333C339A-223B-4C11-B63E-89A52844BB49}"/>
          </ac:spMkLst>
        </pc:spChg>
        <pc:spChg chg="mod">
          <ac:chgData name="Jonas Bjurel" userId="6b799b81391c3a9b" providerId="LiveId" clId="{2772AFDA-C8E1-4E23-A327-A7EBE8CBCCEA}" dt="2022-01-22T16:59:24.691" v="2383" actId="1035"/>
          <ac:spMkLst>
            <pc:docMk/>
            <pc:sldMk cId="4110451295" sldId="266"/>
            <ac:spMk id="34" creationId="{294E5526-4BFA-4BDB-B884-D2C446DDF7DD}"/>
          </ac:spMkLst>
        </pc:spChg>
        <pc:spChg chg="mod">
          <ac:chgData name="Jonas Bjurel" userId="6b799b81391c3a9b" providerId="LiveId" clId="{2772AFDA-C8E1-4E23-A327-A7EBE8CBCCEA}" dt="2022-01-24T20:34:02.922" v="3415" actId="20577"/>
          <ac:spMkLst>
            <pc:docMk/>
            <pc:sldMk cId="4110451295" sldId="266"/>
            <ac:spMk id="37" creationId="{B11910ED-5B69-4410-BFCF-D2EBF07938F0}"/>
          </ac:spMkLst>
        </pc:spChg>
        <pc:spChg chg="mod">
          <ac:chgData name="Jonas Bjurel" userId="6b799b81391c3a9b" providerId="LiveId" clId="{2772AFDA-C8E1-4E23-A327-A7EBE8CBCCEA}" dt="2022-01-23T15:19:52.829" v="3366" actId="20577"/>
          <ac:spMkLst>
            <pc:docMk/>
            <pc:sldMk cId="4110451295" sldId="266"/>
            <ac:spMk id="41" creationId="{C6779C08-6AB5-41AF-A900-42076D0DDC9A}"/>
          </ac:spMkLst>
        </pc:spChg>
        <pc:spChg chg="mod">
          <ac:chgData name="Jonas Bjurel" userId="6b799b81391c3a9b" providerId="LiveId" clId="{2772AFDA-C8E1-4E23-A327-A7EBE8CBCCEA}" dt="2022-01-22T16:35:27.548" v="2177" actId="20577"/>
          <ac:spMkLst>
            <pc:docMk/>
            <pc:sldMk cId="4110451295" sldId="266"/>
            <ac:spMk id="63" creationId="{D7DDC8D5-15FB-40BB-ACC7-AC15A3F7B68E}"/>
          </ac:spMkLst>
        </pc:spChg>
        <pc:spChg chg="mod">
          <ac:chgData name="Jonas Bjurel" userId="6b799b81391c3a9b" providerId="LiveId" clId="{2772AFDA-C8E1-4E23-A327-A7EBE8CBCCEA}" dt="2022-01-22T16:59:24.691" v="2383" actId="1035"/>
          <ac:spMkLst>
            <pc:docMk/>
            <pc:sldMk cId="4110451295" sldId="266"/>
            <ac:spMk id="75" creationId="{42F66EEE-19B2-44BF-BDCC-6C234B62A4E5}"/>
          </ac:spMkLst>
        </pc:spChg>
        <pc:spChg chg="add mod">
          <ac:chgData name="Jonas Bjurel" userId="6b799b81391c3a9b" providerId="LiveId" clId="{2772AFDA-C8E1-4E23-A327-A7EBE8CBCCEA}" dt="2022-01-24T18:50:50.058" v="3408" actId="20577"/>
          <ac:spMkLst>
            <pc:docMk/>
            <pc:sldMk cId="4110451295" sldId="266"/>
            <ac:spMk id="98" creationId="{55AE1687-387E-4689-ADC6-A71541002A64}"/>
          </ac:spMkLst>
        </pc:spChg>
        <pc:spChg chg="add mod">
          <ac:chgData name="Jonas Bjurel" userId="6b799b81391c3a9b" providerId="LiveId" clId="{2772AFDA-C8E1-4E23-A327-A7EBE8CBCCEA}" dt="2022-01-24T18:50:38.797" v="3401" actId="20577"/>
          <ac:spMkLst>
            <pc:docMk/>
            <pc:sldMk cId="4110451295" sldId="266"/>
            <ac:spMk id="101" creationId="{10A1CE5D-C066-412D-AE34-E12E2EE4CD20}"/>
          </ac:spMkLst>
        </pc:spChg>
        <pc:spChg chg="add del mod">
          <ac:chgData name="Jonas Bjurel" userId="6b799b81391c3a9b" providerId="LiveId" clId="{2772AFDA-C8E1-4E23-A327-A7EBE8CBCCEA}" dt="2022-01-24T18:51:00.338" v="3409" actId="478"/>
          <ac:spMkLst>
            <pc:docMk/>
            <pc:sldMk cId="4110451295" sldId="266"/>
            <ac:spMk id="108" creationId="{867B09A7-E4C3-45AD-9D9B-2B14EAB3B72A}"/>
          </ac:spMkLst>
        </pc:spChg>
        <pc:spChg chg="add mod">
          <ac:chgData name="Jonas Bjurel" userId="6b799b81391c3a9b" providerId="LiveId" clId="{2772AFDA-C8E1-4E23-A327-A7EBE8CBCCEA}" dt="2022-01-22T17:32:33.070" v="2601" actId="20577"/>
          <ac:spMkLst>
            <pc:docMk/>
            <pc:sldMk cId="4110451295" sldId="266"/>
            <ac:spMk id="111" creationId="{B7A5FCBA-6363-4ABF-A9F4-AFFED1DCD263}"/>
          </ac:spMkLst>
        </pc:spChg>
        <pc:spChg chg="add mod">
          <ac:chgData name="Jonas Bjurel" userId="6b799b81391c3a9b" providerId="LiveId" clId="{2772AFDA-C8E1-4E23-A327-A7EBE8CBCCEA}" dt="2022-01-22T17:27:15.479" v="2538" actId="1076"/>
          <ac:spMkLst>
            <pc:docMk/>
            <pc:sldMk cId="4110451295" sldId="266"/>
            <ac:spMk id="114" creationId="{69AF1EF0-DB76-450E-BD5E-32E4F24E5E6B}"/>
          </ac:spMkLst>
        </pc:spChg>
        <pc:spChg chg="add del mod">
          <ac:chgData name="Jonas Bjurel" userId="6b799b81391c3a9b" providerId="LiveId" clId="{2772AFDA-C8E1-4E23-A327-A7EBE8CBCCEA}" dt="2022-01-22T17:34:56.726" v="2620"/>
          <ac:spMkLst>
            <pc:docMk/>
            <pc:sldMk cId="4110451295" sldId="266"/>
            <ac:spMk id="115" creationId="{C56E2404-AA53-4689-B6E5-4FE3219EA9CB}"/>
          </ac:spMkLst>
        </pc:spChg>
        <pc:spChg chg="add del mod">
          <ac:chgData name="Jonas Bjurel" userId="6b799b81391c3a9b" providerId="LiveId" clId="{2772AFDA-C8E1-4E23-A327-A7EBE8CBCCEA}" dt="2022-01-22T17:37:26.612" v="2703" actId="21"/>
          <ac:spMkLst>
            <pc:docMk/>
            <pc:sldMk cId="4110451295" sldId="266"/>
            <ac:spMk id="116" creationId="{7BDAE7AE-65FA-4E83-A8CE-62A72C83BECC}"/>
          </ac:spMkLst>
        </pc:spChg>
        <pc:spChg chg="add del mod">
          <ac:chgData name="Jonas Bjurel" userId="6b799b81391c3a9b" providerId="LiveId" clId="{2772AFDA-C8E1-4E23-A327-A7EBE8CBCCEA}" dt="2022-01-23T14:15:00.182" v="3344" actId="21"/>
          <ac:spMkLst>
            <pc:docMk/>
            <pc:sldMk cId="4110451295" sldId="266"/>
            <ac:spMk id="117" creationId="{A909CC8F-0DC8-4E1D-8D23-19107FFD8E03}"/>
          </ac:spMkLst>
        </pc:spChg>
        <pc:grpChg chg="mod">
          <ac:chgData name="Jonas Bjurel" userId="6b799b81391c3a9b" providerId="LiveId" clId="{2772AFDA-C8E1-4E23-A327-A7EBE8CBCCEA}" dt="2022-01-22T16:38:10.090" v="2218" actId="1076"/>
          <ac:grpSpMkLst>
            <pc:docMk/>
            <pc:sldMk cId="4110451295" sldId="266"/>
            <ac:grpSpMk id="11" creationId="{A6035F7E-9132-4E5E-9E47-64BACDDDCA9E}"/>
          </ac:grpSpMkLst>
        </pc:grpChg>
        <pc:grpChg chg="mod">
          <ac:chgData name="Jonas Bjurel" userId="6b799b81391c3a9b" providerId="LiveId" clId="{2772AFDA-C8E1-4E23-A327-A7EBE8CBCCEA}" dt="2022-01-22T16:38:35.088" v="2224" actId="1076"/>
          <ac:grpSpMkLst>
            <pc:docMk/>
            <pc:sldMk cId="4110451295" sldId="266"/>
            <ac:grpSpMk id="12" creationId="{6787E941-573E-429C-A87F-A44908815B78}"/>
          </ac:grpSpMkLst>
        </pc:grpChg>
        <pc:grpChg chg="mod">
          <ac:chgData name="Jonas Bjurel" userId="6b799b81391c3a9b" providerId="LiveId" clId="{2772AFDA-C8E1-4E23-A327-A7EBE8CBCCEA}" dt="2022-01-22T16:38:51.058" v="2228" actId="1076"/>
          <ac:grpSpMkLst>
            <pc:docMk/>
            <pc:sldMk cId="4110451295" sldId="266"/>
            <ac:grpSpMk id="15" creationId="{B7FCA25C-1EEA-40A3-8E43-99D7A05602F8}"/>
          </ac:grpSpMkLst>
        </pc:grpChg>
        <pc:grpChg chg="mod">
          <ac:chgData name="Jonas Bjurel" userId="6b799b81391c3a9b" providerId="LiveId" clId="{2772AFDA-C8E1-4E23-A327-A7EBE8CBCCEA}" dt="2022-01-22T16:39:05.642" v="2230" actId="1076"/>
          <ac:grpSpMkLst>
            <pc:docMk/>
            <pc:sldMk cId="4110451295" sldId="266"/>
            <ac:grpSpMk id="18" creationId="{E4CCC6F1-93FB-4DC5-B9DB-798A6659BE0D}"/>
          </ac:grpSpMkLst>
        </pc:grpChg>
        <pc:grpChg chg="mod">
          <ac:chgData name="Jonas Bjurel" userId="6b799b81391c3a9b" providerId="LiveId" clId="{2772AFDA-C8E1-4E23-A327-A7EBE8CBCCEA}" dt="2022-01-22T16:59:24.691" v="2383" actId="1035"/>
          <ac:grpSpMkLst>
            <pc:docMk/>
            <pc:sldMk cId="4110451295" sldId="266"/>
            <ac:grpSpMk id="60" creationId="{2F92449B-214E-49B0-8C69-6BAD9B85AC2B}"/>
          </ac:grpSpMkLst>
        </pc:grpChg>
        <pc:grpChg chg="add mod">
          <ac:chgData name="Jonas Bjurel" userId="6b799b81391c3a9b" providerId="LiveId" clId="{2772AFDA-C8E1-4E23-A327-A7EBE8CBCCEA}" dt="2022-01-22T16:38:27.265" v="2222" actId="1076"/>
          <ac:grpSpMkLst>
            <pc:docMk/>
            <pc:sldMk cId="4110451295" sldId="266"/>
            <ac:grpSpMk id="61" creationId="{EC39320C-E8A7-47C8-B7F1-ECB9D9410CD4}"/>
          </ac:grpSpMkLst>
        </pc:grpChg>
        <pc:grpChg chg="mod">
          <ac:chgData name="Jonas Bjurel" userId="6b799b81391c3a9b" providerId="LiveId" clId="{2772AFDA-C8E1-4E23-A327-A7EBE8CBCCEA}" dt="2022-01-22T16:59:24.691" v="2383" actId="1035"/>
          <ac:grpSpMkLst>
            <pc:docMk/>
            <pc:sldMk cId="4110451295" sldId="266"/>
            <ac:grpSpMk id="72" creationId="{6182C560-6E49-43A7-9312-9A7A707CD202}"/>
          </ac:grpSpMkLst>
        </pc:grpChg>
        <pc:grpChg chg="mod">
          <ac:chgData name="Jonas Bjurel" userId="6b799b81391c3a9b" providerId="LiveId" clId="{2772AFDA-C8E1-4E23-A327-A7EBE8CBCCEA}" dt="2022-01-22T16:59:24.691" v="2383" actId="1035"/>
          <ac:grpSpMkLst>
            <pc:docMk/>
            <pc:sldMk cId="4110451295" sldId="266"/>
            <ac:grpSpMk id="84" creationId="{AF451655-0AD5-4AB4-AEAC-BFBB6AB341D0}"/>
          </ac:grpSpMkLst>
        </pc:grpChg>
        <pc:grpChg chg="add mod">
          <ac:chgData name="Jonas Bjurel" userId="6b799b81391c3a9b" providerId="LiveId" clId="{2772AFDA-C8E1-4E23-A327-A7EBE8CBCCEA}" dt="2022-01-22T17:02:57.676" v="2411" actId="1076"/>
          <ac:grpSpMkLst>
            <pc:docMk/>
            <pc:sldMk cId="4110451295" sldId="266"/>
            <ac:grpSpMk id="94" creationId="{6EF5F8EF-CED3-4397-B721-B1AF8A3F5C9D}"/>
          </ac:grpSpMkLst>
        </pc:grpChg>
        <pc:grpChg chg="add del mod">
          <ac:chgData name="Jonas Bjurel" userId="6b799b81391c3a9b" providerId="LiveId" clId="{2772AFDA-C8E1-4E23-A327-A7EBE8CBCCEA}" dt="2022-01-24T18:51:00.338" v="3409" actId="478"/>
          <ac:grpSpMkLst>
            <pc:docMk/>
            <pc:sldMk cId="4110451295" sldId="266"/>
            <ac:grpSpMk id="104" creationId="{21322D18-C851-443D-8915-C172BAC2F257}"/>
          </ac:grpSpMkLst>
        </pc:grpChg>
        <pc:cxnChg chg="add del mod">
          <ac:chgData name="Jonas Bjurel" userId="6b799b81391c3a9b" providerId="LiveId" clId="{2772AFDA-C8E1-4E23-A327-A7EBE8CBCCEA}" dt="2022-01-22T16:47:18.602" v="2297" actId="21"/>
          <ac:cxnSpMkLst>
            <pc:docMk/>
            <pc:sldMk cId="4110451295" sldId="266"/>
            <ac:cxnSpMk id="4" creationId="{83CCB6E9-6B84-4E7A-8605-B7F19B87E078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28" creationId="{0B787591-F5AE-4FE6-B525-2E1B6AC8E901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30" creationId="{DA262DE6-C6A1-452A-9B10-E6BD23F0F380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31" creationId="{DB0DBC90-348B-44C7-ABF5-A790E25170BC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35" creationId="{B4AA1545-9041-4C66-AAB8-9E5C9D82C9B7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38" creationId="{37049336-DE3A-4BD8-A570-FF14B479E326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40" creationId="{6CA40F17-3EAB-4BD9-8C32-DC8BC4698011}"/>
          </ac:cxnSpMkLst>
        </pc:cxnChg>
        <pc:cxnChg chg="mod">
          <ac:chgData name="Jonas Bjurel" userId="6b799b81391c3a9b" providerId="LiveId" clId="{2772AFDA-C8E1-4E23-A327-A7EBE8CBCCEA}" dt="2022-01-22T16:33:50.473" v="2159"/>
          <ac:cxnSpMkLst>
            <pc:docMk/>
            <pc:sldMk cId="4110451295" sldId="266"/>
            <ac:cxnSpMk id="62" creationId="{31F60B0D-9BD8-4B85-9090-6DED83BFEECE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64" creationId="{4454C0B8-AE0D-48DB-BEF2-CEC150133D1E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66" creationId="{CB9B124C-9670-458E-BA7F-74B001D84C36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69" creationId="{88887569-4F28-46E5-B73C-A888D7840143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76" creationId="{C62FFD02-958F-490C-B8A6-B10B0F53050B}"/>
          </ac:cxnSpMkLst>
        </pc:cxnChg>
        <pc:cxnChg chg="mod">
          <ac:chgData name="Jonas Bjurel" userId="6b799b81391c3a9b" providerId="LiveId" clId="{2772AFDA-C8E1-4E23-A327-A7EBE8CBCCEA}" dt="2022-01-22T17:00:55.764" v="2404" actId="1036"/>
          <ac:cxnSpMkLst>
            <pc:docMk/>
            <pc:sldMk cId="4110451295" sldId="266"/>
            <ac:cxnSpMk id="77" creationId="{195DD991-8F20-41EB-AE08-C93B1DBE4E7F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78" creationId="{8BB1B98C-D097-4442-99E4-A982CEE603DD}"/>
          </ac:cxnSpMkLst>
        </pc:cxnChg>
        <pc:cxnChg chg="del mod">
          <ac:chgData name="Jonas Bjurel" userId="6b799b81391c3a9b" providerId="LiveId" clId="{2772AFDA-C8E1-4E23-A327-A7EBE8CBCCEA}" dt="2022-01-22T16:59:42.989" v="2384" actId="478"/>
          <ac:cxnSpMkLst>
            <pc:docMk/>
            <pc:sldMk cId="4110451295" sldId="266"/>
            <ac:cxnSpMk id="79" creationId="{B5A1A326-7F9C-42B7-9988-58A8F872B5F5}"/>
          </ac:cxnSpMkLst>
        </pc:cxnChg>
        <pc:cxnChg chg="add 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80" creationId="{7021F906-AF4D-4A04-AAAD-A8290CD0882F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81" creationId="{AAE0BE32-7B12-443E-9DC3-AE7EF1A50057}"/>
          </ac:cxnSpMkLst>
        </pc:cxnChg>
        <pc:cxnChg chg="add 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82" creationId="{5CBB2094-8682-4D1D-930E-190E50981AE6}"/>
          </ac:cxnSpMkLst>
        </pc:cxnChg>
        <pc:cxnChg chg="mod">
          <ac:chgData name="Jonas Bjurel" userId="6b799b81391c3a9b" providerId="LiveId" clId="{2772AFDA-C8E1-4E23-A327-A7EBE8CBCCEA}" dt="2022-01-22T16:59:24.691" v="2383" actId="1035"/>
          <ac:cxnSpMkLst>
            <pc:docMk/>
            <pc:sldMk cId="4110451295" sldId="266"/>
            <ac:cxnSpMk id="83" creationId="{6541A75F-AF3C-4EF6-B158-57E7720288F2}"/>
          </ac:cxnSpMkLst>
        </pc:cxnChg>
        <pc:cxnChg chg="del">
          <ac:chgData name="Jonas Bjurel" userId="6b799b81391c3a9b" providerId="LiveId" clId="{2772AFDA-C8E1-4E23-A327-A7EBE8CBCCEA}" dt="2022-01-22T16:58:37.359" v="2375" actId="478"/>
          <ac:cxnSpMkLst>
            <pc:docMk/>
            <pc:sldMk cId="4110451295" sldId="266"/>
            <ac:cxnSpMk id="87" creationId="{25762854-86DE-4B93-A594-F20B4FE9F466}"/>
          </ac:cxnSpMkLst>
        </pc:cxnChg>
        <pc:cxnChg chg="del">
          <ac:chgData name="Jonas Bjurel" userId="6b799b81391c3a9b" providerId="LiveId" clId="{2772AFDA-C8E1-4E23-A327-A7EBE8CBCCEA}" dt="2022-01-22T16:58:37.359" v="2375" actId="478"/>
          <ac:cxnSpMkLst>
            <pc:docMk/>
            <pc:sldMk cId="4110451295" sldId="266"/>
            <ac:cxnSpMk id="88" creationId="{258340AF-A690-4351-967E-B0F5444CC804}"/>
          </ac:cxnSpMkLst>
        </pc:cxnChg>
        <pc:cxnChg chg="del">
          <ac:chgData name="Jonas Bjurel" userId="6b799b81391c3a9b" providerId="LiveId" clId="{2772AFDA-C8E1-4E23-A327-A7EBE8CBCCEA}" dt="2022-01-22T16:58:37.359" v="2375" actId="478"/>
          <ac:cxnSpMkLst>
            <pc:docMk/>
            <pc:sldMk cId="4110451295" sldId="266"/>
            <ac:cxnSpMk id="89" creationId="{0F69EE23-DFF8-4130-9F8C-C7D029542AD7}"/>
          </ac:cxnSpMkLst>
        </pc:cxnChg>
        <pc:cxnChg chg="del">
          <ac:chgData name="Jonas Bjurel" userId="6b799b81391c3a9b" providerId="LiveId" clId="{2772AFDA-C8E1-4E23-A327-A7EBE8CBCCEA}" dt="2022-01-22T16:58:37.359" v="2375" actId="478"/>
          <ac:cxnSpMkLst>
            <pc:docMk/>
            <pc:sldMk cId="4110451295" sldId="266"/>
            <ac:cxnSpMk id="90" creationId="{98188DEF-C992-457B-96B7-A9DCD6794ED3}"/>
          </ac:cxnSpMkLst>
        </pc:cxnChg>
        <pc:cxnChg chg="del">
          <ac:chgData name="Jonas Bjurel" userId="6b799b81391c3a9b" providerId="LiveId" clId="{2772AFDA-C8E1-4E23-A327-A7EBE8CBCCEA}" dt="2022-01-22T16:58:37.359" v="2375" actId="478"/>
          <ac:cxnSpMkLst>
            <pc:docMk/>
            <pc:sldMk cId="4110451295" sldId="266"/>
            <ac:cxnSpMk id="91" creationId="{B6C879BE-34D4-4D40-B8AC-79AB3949ABF8}"/>
          </ac:cxnSpMkLst>
        </pc:cxnChg>
        <pc:cxnChg chg="add mod">
          <ac:chgData name="Jonas Bjurel" userId="6b799b81391c3a9b" providerId="LiveId" clId="{2772AFDA-C8E1-4E23-A327-A7EBE8CBCCEA}" dt="2022-01-22T17:02:47.599" v="2410" actId="1076"/>
          <ac:cxnSpMkLst>
            <pc:docMk/>
            <pc:sldMk cId="4110451295" sldId="266"/>
            <ac:cxnSpMk id="92" creationId="{40B0E335-AE82-44D0-B77C-E9872A42232A}"/>
          </ac:cxnSpMkLst>
        </pc:cxnChg>
        <pc:cxnChg chg="add mod">
          <ac:chgData name="Jonas Bjurel" userId="6b799b81391c3a9b" providerId="LiveId" clId="{2772AFDA-C8E1-4E23-A327-A7EBE8CBCCEA}" dt="2022-01-22T17:03:04.035" v="2412" actId="14100"/>
          <ac:cxnSpMkLst>
            <pc:docMk/>
            <pc:sldMk cId="4110451295" sldId="266"/>
            <ac:cxnSpMk id="93" creationId="{C058F7FE-1F78-48DD-923C-3E460FF5447A}"/>
          </ac:cxnSpMkLst>
        </pc:cxnChg>
        <pc:cxnChg chg="mod">
          <ac:chgData name="Jonas Bjurel" userId="6b799b81391c3a9b" providerId="LiveId" clId="{2772AFDA-C8E1-4E23-A327-A7EBE8CBCCEA}" dt="2022-01-22T17:02:39.450" v="2409"/>
          <ac:cxnSpMkLst>
            <pc:docMk/>
            <pc:sldMk cId="4110451295" sldId="266"/>
            <ac:cxnSpMk id="95" creationId="{AA57A27B-55B5-4F1A-AC09-0E688B3722FC}"/>
          </ac:cxnSpMkLst>
        </pc:cxnChg>
        <pc:cxnChg chg="mod">
          <ac:chgData name="Jonas Bjurel" userId="6b799b81391c3a9b" providerId="LiveId" clId="{2772AFDA-C8E1-4E23-A327-A7EBE8CBCCEA}" dt="2022-01-22T17:02:39.450" v="2409"/>
          <ac:cxnSpMkLst>
            <pc:docMk/>
            <pc:sldMk cId="4110451295" sldId="266"/>
            <ac:cxnSpMk id="96" creationId="{7D64508C-D828-4B5E-9A3A-7126850AE7E1}"/>
          </ac:cxnSpMkLst>
        </pc:cxnChg>
        <pc:cxnChg chg="add mod">
          <ac:chgData name="Jonas Bjurel" userId="6b799b81391c3a9b" providerId="LiveId" clId="{2772AFDA-C8E1-4E23-A327-A7EBE8CBCCEA}" dt="2022-01-22T17:03:13.913" v="2413" actId="14100"/>
          <ac:cxnSpMkLst>
            <pc:docMk/>
            <pc:sldMk cId="4110451295" sldId="266"/>
            <ac:cxnSpMk id="97" creationId="{71617BB5-2079-4763-9AD3-2073A010AF8D}"/>
          </ac:cxnSpMkLst>
        </pc:cxnChg>
        <pc:cxnChg chg="add mod">
          <ac:chgData name="Jonas Bjurel" userId="6b799b81391c3a9b" providerId="LiveId" clId="{2772AFDA-C8E1-4E23-A327-A7EBE8CBCCEA}" dt="2022-01-22T17:04:24.547" v="2418" actId="1076"/>
          <ac:cxnSpMkLst>
            <pc:docMk/>
            <pc:sldMk cId="4110451295" sldId="266"/>
            <ac:cxnSpMk id="99" creationId="{D73998B2-D697-44D7-BD1E-70756CFA5108}"/>
          </ac:cxnSpMkLst>
        </pc:cxnChg>
        <pc:cxnChg chg="add mod">
          <ac:chgData name="Jonas Bjurel" userId="6b799b81391c3a9b" providerId="LiveId" clId="{2772AFDA-C8E1-4E23-A327-A7EBE8CBCCEA}" dt="2022-01-24T18:50:26.874" v="3388" actId="692"/>
          <ac:cxnSpMkLst>
            <pc:docMk/>
            <pc:sldMk cId="4110451295" sldId="266"/>
            <ac:cxnSpMk id="100" creationId="{80E51323-AA9D-43D9-A7A7-BCBEABC500E0}"/>
          </ac:cxnSpMkLst>
        </pc:cxnChg>
        <pc:cxnChg chg="add del mod">
          <ac:chgData name="Jonas Bjurel" userId="6b799b81391c3a9b" providerId="LiveId" clId="{2772AFDA-C8E1-4E23-A327-A7EBE8CBCCEA}" dt="2022-01-24T18:51:00.338" v="3409" actId="478"/>
          <ac:cxnSpMkLst>
            <pc:docMk/>
            <pc:sldMk cId="4110451295" sldId="266"/>
            <ac:cxnSpMk id="102" creationId="{6B2741C2-320E-459A-94F3-A0CC1E5F110D}"/>
          </ac:cxnSpMkLst>
        </pc:cxnChg>
        <pc:cxnChg chg="add del mod">
          <ac:chgData name="Jonas Bjurel" userId="6b799b81391c3a9b" providerId="LiveId" clId="{2772AFDA-C8E1-4E23-A327-A7EBE8CBCCEA}" dt="2022-01-24T18:51:00.338" v="3409" actId="478"/>
          <ac:cxnSpMkLst>
            <pc:docMk/>
            <pc:sldMk cId="4110451295" sldId="266"/>
            <ac:cxnSpMk id="103" creationId="{FEB34E71-3631-4D5A-8A16-14338928F6B4}"/>
          </ac:cxnSpMkLst>
        </pc:cxnChg>
        <pc:cxnChg chg="mod">
          <ac:chgData name="Jonas Bjurel" userId="6b799b81391c3a9b" providerId="LiveId" clId="{2772AFDA-C8E1-4E23-A327-A7EBE8CBCCEA}" dt="2022-01-22T17:04:09.913" v="2416"/>
          <ac:cxnSpMkLst>
            <pc:docMk/>
            <pc:sldMk cId="4110451295" sldId="266"/>
            <ac:cxnSpMk id="105" creationId="{C60D0FF9-8769-432A-A97C-C03D29B2DDAF}"/>
          </ac:cxnSpMkLst>
        </pc:cxnChg>
        <pc:cxnChg chg="mod">
          <ac:chgData name="Jonas Bjurel" userId="6b799b81391c3a9b" providerId="LiveId" clId="{2772AFDA-C8E1-4E23-A327-A7EBE8CBCCEA}" dt="2022-01-22T17:04:09.913" v="2416"/>
          <ac:cxnSpMkLst>
            <pc:docMk/>
            <pc:sldMk cId="4110451295" sldId="266"/>
            <ac:cxnSpMk id="106" creationId="{83991C1E-4600-411F-BA5B-ECFB51811405}"/>
          </ac:cxnSpMkLst>
        </pc:cxnChg>
        <pc:cxnChg chg="add del mod">
          <ac:chgData name="Jonas Bjurel" userId="6b799b81391c3a9b" providerId="LiveId" clId="{2772AFDA-C8E1-4E23-A327-A7EBE8CBCCEA}" dt="2022-01-24T18:51:00.338" v="3409" actId="478"/>
          <ac:cxnSpMkLst>
            <pc:docMk/>
            <pc:sldMk cId="4110451295" sldId="266"/>
            <ac:cxnSpMk id="107" creationId="{FF91AA8A-CE38-4125-9829-7C9F1E4B4CFD}"/>
          </ac:cxnSpMkLst>
        </pc:cxnChg>
        <pc:cxnChg chg="add del mod">
          <ac:chgData name="Jonas Bjurel" userId="6b799b81391c3a9b" providerId="LiveId" clId="{2772AFDA-C8E1-4E23-A327-A7EBE8CBCCEA}" dt="2022-01-24T18:51:00.338" v="3409" actId="478"/>
          <ac:cxnSpMkLst>
            <pc:docMk/>
            <pc:sldMk cId="4110451295" sldId="266"/>
            <ac:cxnSpMk id="109" creationId="{6C0BC749-110D-417B-8C6D-DE790E655C4B}"/>
          </ac:cxnSpMkLst>
        </pc:cxnChg>
        <pc:cxnChg chg="add mod">
          <ac:chgData name="Jonas Bjurel" userId="6b799b81391c3a9b" providerId="LiveId" clId="{2772AFDA-C8E1-4E23-A327-A7EBE8CBCCEA}" dt="2022-01-24T18:49:47.215" v="3385" actId="1076"/>
          <ac:cxnSpMkLst>
            <pc:docMk/>
            <pc:sldMk cId="4110451295" sldId="266"/>
            <ac:cxnSpMk id="110" creationId="{69582D1B-3739-4659-B58B-EE94141E452D}"/>
          </ac:cxnSpMkLst>
        </pc:cxnChg>
        <pc:cxnChg chg="add mod">
          <ac:chgData name="Jonas Bjurel" userId="6b799b81391c3a9b" providerId="LiveId" clId="{2772AFDA-C8E1-4E23-A327-A7EBE8CBCCEA}" dt="2022-01-22T17:07:34.324" v="2448" actId="1076"/>
          <ac:cxnSpMkLst>
            <pc:docMk/>
            <pc:sldMk cId="4110451295" sldId="266"/>
            <ac:cxnSpMk id="113" creationId="{046DDB77-7BDB-4510-9277-1D05AE75E056}"/>
          </ac:cxnSpMkLst>
        </pc:cxnChg>
      </pc:sldChg>
      <pc:sldChg chg="add del">
        <pc:chgData name="Jonas Bjurel" userId="6b799b81391c3a9b" providerId="LiveId" clId="{2772AFDA-C8E1-4E23-A327-A7EBE8CBCCEA}" dt="2022-01-22T16:59:59.673" v="2385" actId="2696"/>
        <pc:sldMkLst>
          <pc:docMk/>
          <pc:sldMk cId="1742748251" sldId="267"/>
        </pc:sldMkLst>
      </pc:sldChg>
      <pc:sldChg chg="addSp delSp modSp add mod">
        <pc:chgData name="Jonas Bjurel" userId="6b799b81391c3a9b" providerId="LiveId" clId="{2772AFDA-C8E1-4E23-A327-A7EBE8CBCCEA}" dt="2022-01-22T18:39:02.337" v="3127" actId="478"/>
        <pc:sldMkLst>
          <pc:docMk/>
          <pc:sldMk cId="2308988510" sldId="267"/>
        </pc:sldMkLst>
        <pc:spChg chg="add del mod">
          <ac:chgData name="Jonas Bjurel" userId="6b799b81391c3a9b" providerId="LiveId" clId="{2772AFDA-C8E1-4E23-A327-A7EBE8CBCCEA}" dt="2022-01-22T17:42:24.702" v="2714" actId="21"/>
          <ac:spMkLst>
            <pc:docMk/>
            <pc:sldMk cId="2308988510" sldId="267"/>
            <ac:spMk id="26" creationId="{6F4B3980-5064-4C79-81CB-40706F26DD51}"/>
          </ac:spMkLst>
        </pc:spChg>
        <pc:spChg chg="add del mod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27" creationId="{9A773233-D593-47A5-B14F-22CF8AEF2272}"/>
          </ac:spMkLst>
        </pc:spChg>
        <pc:spChg chg="del">
          <ac:chgData name="Jonas Bjurel" userId="6b799b81391c3a9b" providerId="LiveId" clId="{2772AFDA-C8E1-4E23-A327-A7EBE8CBCCEA}" dt="2022-01-22T17:10:33.411" v="2453" actId="478"/>
          <ac:spMkLst>
            <pc:docMk/>
            <pc:sldMk cId="2308988510" sldId="267"/>
            <ac:spMk id="29" creationId="{E8C232DB-C0BF-439B-99F2-BB80C741348B}"/>
          </ac:spMkLst>
        </pc:spChg>
        <pc:spChg chg="del">
          <ac:chgData name="Jonas Bjurel" userId="6b799b81391c3a9b" providerId="LiveId" clId="{2772AFDA-C8E1-4E23-A327-A7EBE8CBCCEA}" dt="2022-01-22T17:10:31.521" v="2452" actId="478"/>
          <ac:spMkLst>
            <pc:docMk/>
            <pc:sldMk cId="2308988510" sldId="267"/>
            <ac:spMk id="32" creationId="{A48E1469-F82E-4DB8-BEBD-C836928303BF}"/>
          </ac:spMkLst>
        </pc:spChg>
        <pc:spChg chg="del">
          <ac:chgData name="Jonas Bjurel" userId="6b799b81391c3a9b" providerId="LiveId" clId="{2772AFDA-C8E1-4E23-A327-A7EBE8CBCCEA}" dt="2022-01-22T17:10:47.152" v="2454" actId="478"/>
          <ac:spMkLst>
            <pc:docMk/>
            <pc:sldMk cId="2308988510" sldId="267"/>
            <ac:spMk id="33" creationId="{333C339A-223B-4C11-B63E-89A52844BB49}"/>
          </ac:spMkLst>
        </pc:spChg>
        <pc:spChg chg="del">
          <ac:chgData name="Jonas Bjurel" userId="6b799b81391c3a9b" providerId="LiveId" clId="{2772AFDA-C8E1-4E23-A327-A7EBE8CBCCEA}" dt="2022-01-22T17:10:47.152" v="2454" actId="478"/>
          <ac:spMkLst>
            <pc:docMk/>
            <pc:sldMk cId="2308988510" sldId="267"/>
            <ac:spMk id="34" creationId="{294E5526-4BFA-4BDB-B884-D2C446DDF7DD}"/>
          </ac:spMkLst>
        </pc:spChg>
        <pc:spChg chg="del">
          <ac:chgData name="Jonas Bjurel" userId="6b799b81391c3a9b" providerId="LiveId" clId="{2772AFDA-C8E1-4E23-A327-A7EBE8CBCCEA}" dt="2022-01-22T17:10:47.152" v="2454" actId="478"/>
          <ac:spMkLst>
            <pc:docMk/>
            <pc:sldMk cId="2308988510" sldId="267"/>
            <ac:spMk id="37" creationId="{B11910ED-5B69-4410-BFCF-D2EBF07938F0}"/>
          </ac:spMkLst>
        </pc:spChg>
        <pc:spChg chg="del">
          <ac:chgData name="Jonas Bjurel" userId="6b799b81391c3a9b" providerId="LiveId" clId="{2772AFDA-C8E1-4E23-A327-A7EBE8CBCCEA}" dt="2022-01-22T17:10:47.152" v="2454" actId="478"/>
          <ac:spMkLst>
            <pc:docMk/>
            <pc:sldMk cId="2308988510" sldId="267"/>
            <ac:spMk id="41" creationId="{C6779C08-6AB5-41AF-A900-42076D0DDC9A}"/>
          </ac:spMkLst>
        </pc:spChg>
        <pc:spChg chg="add del mod">
          <ac:chgData name="Jonas Bjurel" userId="6b799b81391c3a9b" providerId="LiveId" clId="{2772AFDA-C8E1-4E23-A327-A7EBE8CBCCEA}" dt="2022-01-22T18:36:07.726" v="3107" actId="21"/>
          <ac:spMkLst>
            <pc:docMk/>
            <pc:sldMk cId="2308988510" sldId="267"/>
            <ac:spMk id="49" creationId="{EE32640C-16EF-42F9-A25F-30AD4A4B346A}"/>
          </ac:spMkLst>
        </pc:spChg>
        <pc:spChg chg="del">
          <ac:chgData name="Jonas Bjurel" userId="6b799b81391c3a9b" providerId="LiveId" clId="{2772AFDA-C8E1-4E23-A327-A7EBE8CBCCEA}" dt="2022-01-22T17:10:47.152" v="2454" actId="478"/>
          <ac:spMkLst>
            <pc:docMk/>
            <pc:sldMk cId="2308988510" sldId="267"/>
            <ac:spMk id="75" creationId="{42F66EEE-19B2-44BF-BDCC-6C234B62A4E5}"/>
          </ac:spMkLst>
        </pc:spChg>
        <pc:spChg chg="add mod">
          <ac:chgData name="Jonas Bjurel" userId="6b799b81391c3a9b" providerId="LiveId" clId="{2772AFDA-C8E1-4E23-A327-A7EBE8CBCCEA}" dt="2022-01-22T17:40:27.946" v="2712" actId="20577"/>
          <ac:spMkLst>
            <pc:docMk/>
            <pc:sldMk cId="2308988510" sldId="267"/>
            <ac:spMk id="87" creationId="{D3026500-BD70-41D4-A60A-AC4850F015C4}"/>
          </ac:spMkLst>
        </pc:spChg>
        <pc:spChg chg="del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98" creationId="{55AE1687-387E-4689-ADC6-A71541002A64}"/>
          </ac:spMkLst>
        </pc:spChg>
        <pc:spChg chg="del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101" creationId="{10A1CE5D-C066-412D-AE34-E12E2EE4CD20}"/>
          </ac:spMkLst>
        </pc:spChg>
        <pc:spChg chg="del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108" creationId="{867B09A7-E4C3-45AD-9D9B-2B14EAB3B72A}"/>
          </ac:spMkLst>
        </pc:spChg>
        <pc:spChg chg="del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111" creationId="{B7A5FCBA-6363-4ABF-A9F4-AFFED1DCD263}"/>
          </ac:spMkLst>
        </pc:spChg>
        <pc:spChg chg="add del mod">
          <ac:chgData name="Jonas Bjurel" userId="6b799b81391c3a9b" providerId="LiveId" clId="{2772AFDA-C8E1-4E23-A327-A7EBE8CBCCEA}" dt="2022-01-22T18:04:26.150" v="2849" actId="478"/>
          <ac:spMkLst>
            <pc:docMk/>
            <pc:sldMk cId="2308988510" sldId="267"/>
            <ac:spMk id="119" creationId="{89275E1B-AD5A-408C-865D-2AD2C91F5FAA}"/>
          </ac:spMkLst>
        </pc:spChg>
        <pc:spChg chg="add mod">
          <ac:chgData name="Jonas Bjurel" userId="6b799b81391c3a9b" providerId="LiveId" clId="{2772AFDA-C8E1-4E23-A327-A7EBE8CBCCEA}" dt="2022-01-22T17:15:06.912" v="2478" actId="20577"/>
          <ac:spMkLst>
            <pc:docMk/>
            <pc:sldMk cId="2308988510" sldId="267"/>
            <ac:spMk id="120" creationId="{17DD0534-2512-4655-BA2E-133F51129574}"/>
          </ac:spMkLst>
        </pc:spChg>
        <pc:spChg chg="add del mod">
          <ac:chgData name="Jonas Bjurel" userId="6b799b81391c3a9b" providerId="LiveId" clId="{2772AFDA-C8E1-4E23-A327-A7EBE8CBCCEA}" dt="2022-01-22T18:38:06.349" v="3124" actId="478"/>
          <ac:spMkLst>
            <pc:docMk/>
            <pc:sldMk cId="2308988510" sldId="267"/>
            <ac:spMk id="126" creationId="{C830090C-4938-44BC-A008-6CE6F2218F1D}"/>
          </ac:spMkLst>
        </pc:spChg>
        <pc:spChg chg="add del mod">
          <ac:chgData name="Jonas Bjurel" userId="6b799b81391c3a9b" providerId="LiveId" clId="{2772AFDA-C8E1-4E23-A327-A7EBE8CBCCEA}" dt="2022-01-22T18:38:06.349" v="3124" actId="478"/>
          <ac:spMkLst>
            <pc:docMk/>
            <pc:sldMk cId="2308988510" sldId="267"/>
            <ac:spMk id="129" creationId="{FFF53065-9ED3-4463-9D27-D8F815581E18}"/>
          </ac:spMkLst>
        </pc:spChg>
        <pc:spChg chg="add mod">
          <ac:chgData name="Jonas Bjurel" userId="6b799b81391c3a9b" providerId="LiveId" clId="{2772AFDA-C8E1-4E23-A327-A7EBE8CBCCEA}" dt="2022-01-22T17:37:35.678" v="2705" actId="1076"/>
          <ac:spMkLst>
            <pc:docMk/>
            <pc:sldMk cId="2308988510" sldId="267"/>
            <ac:spMk id="134" creationId="{5D34C8F8-E585-4072-8E77-7AF1E1876440}"/>
          </ac:spMkLst>
        </pc:spChg>
        <pc:spChg chg="add mod">
          <ac:chgData name="Jonas Bjurel" userId="6b799b81391c3a9b" providerId="LiveId" clId="{2772AFDA-C8E1-4E23-A327-A7EBE8CBCCEA}" dt="2022-01-22T17:43:02.877" v="2718" actId="1076"/>
          <ac:spMkLst>
            <pc:docMk/>
            <pc:sldMk cId="2308988510" sldId="267"/>
            <ac:spMk id="137" creationId="{305C976D-85D9-438F-B4CA-311C3A840A53}"/>
          </ac:spMkLst>
        </pc:spChg>
        <pc:spChg chg="add mod">
          <ac:chgData name="Jonas Bjurel" userId="6b799b81391c3a9b" providerId="LiveId" clId="{2772AFDA-C8E1-4E23-A327-A7EBE8CBCCEA}" dt="2022-01-22T17:54:15.593" v="2741" actId="20577"/>
          <ac:spMkLst>
            <pc:docMk/>
            <pc:sldMk cId="2308988510" sldId="267"/>
            <ac:spMk id="142" creationId="{84FF008F-2914-47CD-AA0D-B1EA083BC692}"/>
          </ac:spMkLst>
        </pc:spChg>
        <pc:spChg chg="add mod">
          <ac:chgData name="Jonas Bjurel" userId="6b799b81391c3a9b" providerId="LiveId" clId="{2772AFDA-C8E1-4E23-A327-A7EBE8CBCCEA}" dt="2022-01-22T17:57:37.552" v="2790" actId="1038"/>
          <ac:spMkLst>
            <pc:docMk/>
            <pc:sldMk cId="2308988510" sldId="267"/>
            <ac:spMk id="148" creationId="{9F24D4EE-384F-4A67-9787-2AAE504FD389}"/>
          </ac:spMkLst>
        </pc:spChg>
        <pc:spChg chg="add del mod">
          <ac:chgData name="Jonas Bjurel" userId="6b799b81391c3a9b" providerId="LiveId" clId="{2772AFDA-C8E1-4E23-A327-A7EBE8CBCCEA}" dt="2022-01-22T18:36:08.993" v="3108" actId="21"/>
          <ac:spMkLst>
            <pc:docMk/>
            <pc:sldMk cId="2308988510" sldId="267"/>
            <ac:spMk id="157" creationId="{F61F63E8-EE0B-4A13-BF7C-F46D8DB1D616}"/>
          </ac:spMkLst>
        </pc:spChg>
        <pc:spChg chg="add del mod">
          <ac:chgData name="Jonas Bjurel" userId="6b799b81391c3a9b" providerId="LiveId" clId="{2772AFDA-C8E1-4E23-A327-A7EBE8CBCCEA}" dt="2022-01-22T18:36:11.103" v="3109" actId="21"/>
          <ac:spMkLst>
            <pc:docMk/>
            <pc:sldMk cId="2308988510" sldId="267"/>
            <ac:spMk id="158" creationId="{281191BC-6A8D-4E0F-92F8-FEF59D3673B7}"/>
          </ac:spMkLst>
        </pc:spChg>
        <pc:spChg chg="add del mod">
          <ac:chgData name="Jonas Bjurel" userId="6b799b81391c3a9b" providerId="LiveId" clId="{2772AFDA-C8E1-4E23-A327-A7EBE8CBCCEA}" dt="2022-01-22T18:04:41.067" v="2852" actId="21"/>
          <ac:spMkLst>
            <pc:docMk/>
            <pc:sldMk cId="2308988510" sldId="267"/>
            <ac:spMk id="159" creationId="{2BCA134D-353C-4B0D-810E-C733E919B3DE}"/>
          </ac:spMkLst>
        </pc:spChg>
        <pc:spChg chg="add del mod">
          <ac:chgData name="Jonas Bjurel" userId="6b799b81391c3a9b" providerId="LiveId" clId="{2772AFDA-C8E1-4E23-A327-A7EBE8CBCCEA}" dt="2022-01-22T18:36:12.422" v="3110" actId="21"/>
          <ac:spMkLst>
            <pc:docMk/>
            <pc:sldMk cId="2308988510" sldId="267"/>
            <ac:spMk id="160" creationId="{90B1B798-E0AE-4C9D-A2B0-89D1FD8E8DE2}"/>
          </ac:spMkLst>
        </pc:spChg>
        <pc:spChg chg="add mod">
          <ac:chgData name="Jonas Bjurel" userId="6b799b81391c3a9b" providerId="LiveId" clId="{2772AFDA-C8E1-4E23-A327-A7EBE8CBCCEA}" dt="2022-01-22T18:04:51.678" v="2854" actId="1076"/>
          <ac:spMkLst>
            <pc:docMk/>
            <pc:sldMk cId="2308988510" sldId="267"/>
            <ac:spMk id="161" creationId="{5844A72A-FE76-4681-8EE8-09A84D193ED3}"/>
          </ac:spMkLst>
        </pc:spChg>
        <pc:spChg chg="add mod">
          <ac:chgData name="Jonas Bjurel" userId="6b799b81391c3a9b" providerId="LiveId" clId="{2772AFDA-C8E1-4E23-A327-A7EBE8CBCCEA}" dt="2022-01-22T18:17:21.049" v="2933" actId="20577"/>
          <ac:spMkLst>
            <pc:docMk/>
            <pc:sldMk cId="2308988510" sldId="267"/>
            <ac:spMk id="163" creationId="{785D82B0-D3FE-451A-AB12-DEBB2B293897}"/>
          </ac:spMkLst>
        </pc:spChg>
        <pc:spChg chg="add mod">
          <ac:chgData name="Jonas Bjurel" userId="6b799b81391c3a9b" providerId="LiveId" clId="{2772AFDA-C8E1-4E23-A327-A7EBE8CBCCEA}" dt="2022-01-22T18:23:48.943" v="3000" actId="20577"/>
          <ac:spMkLst>
            <pc:docMk/>
            <pc:sldMk cId="2308988510" sldId="267"/>
            <ac:spMk id="173" creationId="{90CF4196-322F-490C-8609-ACD51303186A}"/>
          </ac:spMkLst>
        </pc:spChg>
        <pc:spChg chg="add mod">
          <ac:chgData name="Jonas Bjurel" userId="6b799b81391c3a9b" providerId="LiveId" clId="{2772AFDA-C8E1-4E23-A327-A7EBE8CBCCEA}" dt="2022-01-22T18:19:12.283" v="2966" actId="1038"/>
          <ac:spMkLst>
            <pc:docMk/>
            <pc:sldMk cId="2308988510" sldId="267"/>
            <ac:spMk id="174" creationId="{2137EB4C-CDED-4A54-90DF-77D45B431D6D}"/>
          </ac:spMkLst>
        </pc:spChg>
        <pc:spChg chg="add mod">
          <ac:chgData name="Jonas Bjurel" userId="6b799b81391c3a9b" providerId="LiveId" clId="{2772AFDA-C8E1-4E23-A327-A7EBE8CBCCEA}" dt="2022-01-22T18:25:01.632" v="3010" actId="20577"/>
          <ac:spMkLst>
            <pc:docMk/>
            <pc:sldMk cId="2308988510" sldId="267"/>
            <ac:spMk id="177" creationId="{043D0C64-91F3-43E0-944F-9CC588F7A286}"/>
          </ac:spMkLst>
        </pc:spChg>
        <pc:grpChg chg="del">
          <ac:chgData name="Jonas Bjurel" userId="6b799b81391c3a9b" providerId="LiveId" clId="{2772AFDA-C8E1-4E23-A327-A7EBE8CBCCEA}" dt="2022-01-22T17:10:31.521" v="2452" actId="478"/>
          <ac:grpSpMkLst>
            <pc:docMk/>
            <pc:sldMk cId="2308988510" sldId="267"/>
            <ac:grpSpMk id="60" creationId="{2F92449B-214E-49B0-8C69-6BAD9B85AC2B}"/>
          </ac:grpSpMkLst>
        </pc:grpChg>
        <pc:grpChg chg="del">
          <ac:chgData name="Jonas Bjurel" userId="6b799b81391c3a9b" providerId="LiveId" clId="{2772AFDA-C8E1-4E23-A327-A7EBE8CBCCEA}" dt="2022-01-22T17:10:47.152" v="2454" actId="478"/>
          <ac:grpSpMkLst>
            <pc:docMk/>
            <pc:sldMk cId="2308988510" sldId="267"/>
            <ac:grpSpMk id="72" creationId="{6182C560-6E49-43A7-9312-9A7A707CD202}"/>
          </ac:grpSpMkLst>
        </pc:grpChg>
        <pc:grpChg chg="del">
          <ac:chgData name="Jonas Bjurel" userId="6b799b81391c3a9b" providerId="LiveId" clId="{2772AFDA-C8E1-4E23-A327-A7EBE8CBCCEA}" dt="2022-01-22T17:10:31.521" v="2452" actId="478"/>
          <ac:grpSpMkLst>
            <pc:docMk/>
            <pc:sldMk cId="2308988510" sldId="267"/>
            <ac:grpSpMk id="84" creationId="{AF451655-0AD5-4AB4-AEAC-BFBB6AB341D0}"/>
          </ac:grpSpMkLst>
        </pc:grpChg>
        <pc:grpChg chg="add del mod">
          <ac:chgData name="Jonas Bjurel" userId="6b799b81391c3a9b" providerId="LiveId" clId="{2772AFDA-C8E1-4E23-A327-A7EBE8CBCCEA}" dt="2022-01-22T18:04:26.150" v="2849" actId="478"/>
          <ac:grpSpMkLst>
            <pc:docMk/>
            <pc:sldMk cId="2308988510" sldId="267"/>
            <ac:grpSpMk id="90" creationId="{AC093F26-9130-429A-A6B9-8518720EEC0F}"/>
          </ac:grpSpMkLst>
        </pc:grpChg>
        <pc:grpChg chg="del">
          <ac:chgData name="Jonas Bjurel" userId="6b799b81391c3a9b" providerId="LiveId" clId="{2772AFDA-C8E1-4E23-A327-A7EBE8CBCCEA}" dt="2022-01-22T18:04:26.150" v="2849" actId="478"/>
          <ac:grpSpMkLst>
            <pc:docMk/>
            <pc:sldMk cId="2308988510" sldId="267"/>
            <ac:grpSpMk id="94" creationId="{6EF5F8EF-CED3-4397-B721-B1AF8A3F5C9D}"/>
          </ac:grpSpMkLst>
        </pc:grpChg>
        <pc:grpChg chg="mod">
          <ac:chgData name="Jonas Bjurel" userId="6b799b81391c3a9b" providerId="LiveId" clId="{2772AFDA-C8E1-4E23-A327-A7EBE8CBCCEA}" dt="2022-01-22T17:56:00.987" v="2757" actId="1076"/>
          <ac:grpSpMkLst>
            <pc:docMk/>
            <pc:sldMk cId="2308988510" sldId="267"/>
            <ac:grpSpMk id="104" creationId="{21322D18-C851-443D-8915-C172BAC2F257}"/>
          </ac:grpSpMkLst>
        </pc:grpChg>
        <pc:grpChg chg="add del mod">
          <ac:chgData name="Jonas Bjurel" userId="6b799b81391c3a9b" providerId="LiveId" clId="{2772AFDA-C8E1-4E23-A327-A7EBE8CBCCEA}" dt="2022-01-22T18:04:26.150" v="2849" actId="478"/>
          <ac:grpSpMkLst>
            <pc:docMk/>
            <pc:sldMk cId="2308988510" sldId="267"/>
            <ac:grpSpMk id="115" creationId="{4B870FC1-154A-4D16-9DD1-C8F1E9264B8D}"/>
          </ac:grpSpMkLst>
        </pc:grpChg>
        <pc:grpChg chg="add mod">
          <ac:chgData name="Jonas Bjurel" userId="6b799b81391c3a9b" providerId="LiveId" clId="{2772AFDA-C8E1-4E23-A327-A7EBE8CBCCEA}" dt="2022-01-22T18:19:27.418" v="2988" actId="1076"/>
          <ac:grpSpMkLst>
            <pc:docMk/>
            <pc:sldMk cId="2308988510" sldId="267"/>
            <ac:grpSpMk id="168" creationId="{8BF8A92A-701C-40D1-B35A-5875FF514E0A}"/>
          </ac:grpSpMkLst>
        </pc:grpChg>
        <pc:cxnChg chg="del">
          <ac:chgData name="Jonas Bjurel" userId="6b799b81391c3a9b" providerId="LiveId" clId="{2772AFDA-C8E1-4E23-A327-A7EBE8CBCCEA}" dt="2022-01-22T17:10:31.521" v="2452" actId="478"/>
          <ac:cxnSpMkLst>
            <pc:docMk/>
            <pc:sldMk cId="2308988510" sldId="267"/>
            <ac:cxnSpMk id="28" creationId="{0B787591-F5AE-4FE6-B525-2E1B6AC8E901}"/>
          </ac:cxnSpMkLst>
        </pc:cxnChg>
        <pc:cxnChg chg="del">
          <ac:chgData name="Jonas Bjurel" userId="6b799b81391c3a9b" providerId="LiveId" clId="{2772AFDA-C8E1-4E23-A327-A7EBE8CBCCEA}" dt="2022-01-22T17:10:31.521" v="2452" actId="478"/>
          <ac:cxnSpMkLst>
            <pc:docMk/>
            <pc:sldMk cId="2308988510" sldId="267"/>
            <ac:cxnSpMk id="30" creationId="{DA262DE6-C6A1-452A-9B10-E6BD23F0F380}"/>
          </ac:cxnSpMkLst>
        </pc:cxnChg>
        <pc:cxnChg chg="del">
          <ac:chgData name="Jonas Bjurel" userId="6b799b81391c3a9b" providerId="LiveId" clId="{2772AFDA-C8E1-4E23-A327-A7EBE8CBCCEA}" dt="2022-01-22T17:10:31.521" v="2452" actId="478"/>
          <ac:cxnSpMkLst>
            <pc:docMk/>
            <pc:sldMk cId="2308988510" sldId="267"/>
            <ac:cxnSpMk id="31" creationId="{DB0DBC90-348B-44C7-ABF5-A790E25170BC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35" creationId="{B4AA1545-9041-4C66-AAB8-9E5C9D82C9B7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38" creationId="{37049336-DE3A-4BD8-A570-FF14B479E326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40" creationId="{6CA40F17-3EAB-4BD9-8C32-DC8BC4698011}"/>
          </ac:cxnSpMkLst>
        </pc:cxnChg>
        <pc:cxnChg chg="del">
          <ac:chgData name="Jonas Bjurel" userId="6b799b81391c3a9b" providerId="LiveId" clId="{2772AFDA-C8E1-4E23-A327-A7EBE8CBCCEA}" dt="2022-01-22T17:10:31.521" v="2452" actId="478"/>
          <ac:cxnSpMkLst>
            <pc:docMk/>
            <pc:sldMk cId="2308988510" sldId="267"/>
            <ac:cxnSpMk id="64" creationId="{4454C0B8-AE0D-48DB-BEF2-CEC150133D1E}"/>
          </ac:cxnSpMkLst>
        </pc:cxnChg>
        <pc:cxnChg chg="del mod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66" creationId="{CB9B124C-9670-458E-BA7F-74B001D84C36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69" creationId="{88887569-4F28-46E5-B73C-A888D7840143}"/>
          </ac:cxnSpMkLst>
        </pc:cxnChg>
        <pc:cxnChg chg="del mod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76" creationId="{C62FFD02-958F-490C-B8A6-B10B0F53050B}"/>
          </ac:cxnSpMkLst>
        </pc:cxnChg>
        <pc:cxnChg chg="mod">
          <ac:chgData name="Jonas Bjurel" userId="6b799b81391c3a9b" providerId="LiveId" clId="{2772AFDA-C8E1-4E23-A327-A7EBE8CBCCEA}" dt="2022-01-22T17:56:17.656" v="2758" actId="1076"/>
          <ac:cxnSpMkLst>
            <pc:docMk/>
            <pc:sldMk cId="2308988510" sldId="267"/>
            <ac:cxnSpMk id="77" creationId="{195DD991-8F20-41EB-AE08-C93B1DBE4E7F}"/>
          </ac:cxnSpMkLst>
        </pc:cxnChg>
        <pc:cxnChg chg="del">
          <ac:chgData name="Jonas Bjurel" userId="6b799b81391c3a9b" providerId="LiveId" clId="{2772AFDA-C8E1-4E23-A327-A7EBE8CBCCEA}" dt="2022-01-22T18:02:01.641" v="2836" actId="21"/>
          <ac:cxnSpMkLst>
            <pc:docMk/>
            <pc:sldMk cId="2308988510" sldId="267"/>
            <ac:cxnSpMk id="78" creationId="{8BB1B98C-D097-4442-99E4-A982CEE603DD}"/>
          </ac:cxnSpMkLst>
        </pc:cxnChg>
        <pc:cxnChg chg="add mod">
          <ac:chgData name="Jonas Bjurel" userId="6b799b81391c3a9b" providerId="LiveId" clId="{2772AFDA-C8E1-4E23-A327-A7EBE8CBCCEA}" dt="2022-01-22T17:12:16.752" v="2465" actId="14100"/>
          <ac:cxnSpMkLst>
            <pc:docMk/>
            <pc:sldMk cId="2308988510" sldId="267"/>
            <ac:cxnSpMk id="79" creationId="{0B658C79-4359-4497-B45A-EED35153B7E9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80" creationId="{7021F906-AF4D-4A04-AAAD-A8290CD0882F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81" creationId="{AAE0BE32-7B12-443E-9DC3-AE7EF1A50057}"/>
          </ac:cxnSpMkLst>
        </pc:cxnChg>
        <pc:cxnChg chg="del">
          <ac:chgData name="Jonas Bjurel" userId="6b799b81391c3a9b" providerId="LiveId" clId="{2772AFDA-C8E1-4E23-A327-A7EBE8CBCCEA}" dt="2022-01-22T17:10:47.152" v="2454" actId="478"/>
          <ac:cxnSpMkLst>
            <pc:docMk/>
            <pc:sldMk cId="2308988510" sldId="267"/>
            <ac:cxnSpMk id="82" creationId="{5CBB2094-8682-4D1D-930E-190E50981AE6}"/>
          </ac:cxnSpMkLst>
        </pc:cxnChg>
        <pc:cxnChg chg="mod">
          <ac:chgData name="Jonas Bjurel" userId="6b799b81391c3a9b" providerId="LiveId" clId="{2772AFDA-C8E1-4E23-A327-A7EBE8CBCCEA}" dt="2022-01-22T17:11:50.661" v="2461" actId="1038"/>
          <ac:cxnSpMkLst>
            <pc:docMk/>
            <pc:sldMk cId="2308988510" sldId="267"/>
            <ac:cxnSpMk id="83" creationId="{6541A75F-AF3C-4EF6-B158-57E7720288F2}"/>
          </ac:cxnSpMkLst>
        </pc:cxnChg>
        <pc:cxnChg chg="add mod">
          <ac:chgData name="Jonas Bjurel" userId="6b799b81391c3a9b" providerId="LiveId" clId="{2772AFDA-C8E1-4E23-A327-A7EBE8CBCCEA}" dt="2022-01-22T17:12:20.009" v="2466" actId="14100"/>
          <ac:cxnSpMkLst>
            <pc:docMk/>
            <pc:sldMk cId="2308988510" sldId="267"/>
            <ac:cxnSpMk id="88" creationId="{07F5769F-6AE5-4892-AF3A-F2E12C79CF31}"/>
          </ac:cxnSpMkLst>
        </pc:cxnChg>
        <pc:cxnChg chg="add mod">
          <ac:chgData name="Jonas Bjurel" userId="6b799b81391c3a9b" providerId="LiveId" clId="{2772AFDA-C8E1-4E23-A327-A7EBE8CBCCEA}" dt="2022-01-22T17:12:23.956" v="2467" actId="14100"/>
          <ac:cxnSpMkLst>
            <pc:docMk/>
            <pc:sldMk cId="2308988510" sldId="267"/>
            <ac:cxnSpMk id="89" creationId="{27EFBA24-BD85-44C4-8248-E086D85A6661}"/>
          </ac:cxnSpMkLst>
        </pc:cxnChg>
        <pc:cxnChg chg="mod">
          <ac:chgData name="Jonas Bjurel" userId="6b799b81391c3a9b" providerId="LiveId" clId="{2772AFDA-C8E1-4E23-A327-A7EBE8CBCCEA}" dt="2022-01-22T17:10:11.959" v="2450"/>
          <ac:cxnSpMkLst>
            <pc:docMk/>
            <pc:sldMk cId="2308988510" sldId="267"/>
            <ac:cxnSpMk id="91" creationId="{B20FAD19-1B63-49D7-B9F3-19690C4E111F}"/>
          </ac:cxnSpMkLst>
        </pc:cxnChg>
        <pc:cxnChg chg="del">
          <ac:chgData name="Jonas Bjurel" userId="6b799b81391c3a9b" providerId="LiveId" clId="{2772AFDA-C8E1-4E23-A327-A7EBE8CBCCEA}" dt="2022-01-22T18:19:50.484" v="2989" actId="478"/>
          <ac:cxnSpMkLst>
            <pc:docMk/>
            <pc:sldMk cId="2308988510" sldId="267"/>
            <ac:cxnSpMk id="92" creationId="{40B0E335-AE82-44D0-B77C-E9872A42232A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93" creationId="{C058F7FE-1F78-48DD-923C-3E460FF5447A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97" creationId="{71617BB5-2079-4763-9AD3-2073A010AF8D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99" creationId="{D73998B2-D697-44D7-BD1E-70756CFA5108}"/>
          </ac:cxnSpMkLst>
        </pc:cxnChg>
        <pc:cxnChg chg="del">
          <ac:chgData name="Jonas Bjurel" userId="6b799b81391c3a9b" providerId="LiveId" clId="{2772AFDA-C8E1-4E23-A327-A7EBE8CBCCEA}" dt="2022-01-22T18:19:50.484" v="2989" actId="478"/>
          <ac:cxnSpMkLst>
            <pc:docMk/>
            <pc:sldMk cId="2308988510" sldId="267"/>
            <ac:cxnSpMk id="100" creationId="{80E51323-AA9D-43D9-A7A7-BCBEABC500E0}"/>
          </ac:cxnSpMkLst>
        </pc:cxnChg>
        <pc:cxnChg chg="del">
          <ac:chgData name="Jonas Bjurel" userId="6b799b81391c3a9b" providerId="LiveId" clId="{2772AFDA-C8E1-4E23-A327-A7EBE8CBCCEA}" dt="2022-01-22T18:19:50.484" v="2989" actId="478"/>
          <ac:cxnSpMkLst>
            <pc:docMk/>
            <pc:sldMk cId="2308988510" sldId="267"/>
            <ac:cxnSpMk id="102" creationId="{6B2741C2-320E-459A-94F3-A0CC1E5F110D}"/>
          </ac:cxnSpMkLst>
        </pc:cxnChg>
        <pc:cxnChg chg="del">
          <ac:chgData name="Jonas Bjurel" userId="6b799b81391c3a9b" providerId="LiveId" clId="{2772AFDA-C8E1-4E23-A327-A7EBE8CBCCEA}" dt="2022-01-22T18:19:50.484" v="2989" actId="478"/>
          <ac:cxnSpMkLst>
            <pc:docMk/>
            <pc:sldMk cId="2308988510" sldId="267"/>
            <ac:cxnSpMk id="103" creationId="{FEB34E71-3631-4D5A-8A16-14338928F6B4}"/>
          </ac:cxnSpMkLst>
        </pc:cxnChg>
        <pc:cxnChg chg="mod">
          <ac:chgData name="Jonas Bjurel" userId="6b799b81391c3a9b" providerId="LiveId" clId="{2772AFDA-C8E1-4E23-A327-A7EBE8CBCCEA}" dt="2022-01-22T17:53:04.987" v="2729" actId="1076"/>
          <ac:cxnSpMkLst>
            <pc:docMk/>
            <pc:sldMk cId="2308988510" sldId="267"/>
            <ac:cxnSpMk id="106" creationId="{83991C1E-4600-411F-BA5B-ECFB51811405}"/>
          </ac:cxnSpMkLst>
        </pc:cxnChg>
        <pc:cxnChg chg="del">
          <ac:chgData name="Jonas Bjurel" userId="6b799b81391c3a9b" providerId="LiveId" clId="{2772AFDA-C8E1-4E23-A327-A7EBE8CBCCEA}" dt="2022-01-22T18:19:50.484" v="2989" actId="478"/>
          <ac:cxnSpMkLst>
            <pc:docMk/>
            <pc:sldMk cId="2308988510" sldId="267"/>
            <ac:cxnSpMk id="107" creationId="{FF91AA8A-CE38-4125-9829-7C9F1E4B4CFD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09" creationId="{6C0BC749-110D-417B-8C6D-DE790E655C4B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10" creationId="{69582D1B-3739-4659-B58B-EE94141E452D}"/>
          </ac:cxnSpMkLst>
        </pc:cxnChg>
        <pc:cxnChg chg="mod">
          <ac:chgData name="Jonas Bjurel" userId="6b799b81391c3a9b" providerId="LiveId" clId="{2772AFDA-C8E1-4E23-A327-A7EBE8CBCCEA}" dt="2022-01-22T17:10:11.959" v="2450"/>
          <ac:cxnSpMkLst>
            <pc:docMk/>
            <pc:sldMk cId="2308988510" sldId="267"/>
            <ac:cxnSpMk id="112" creationId="{7B819381-5BDC-4BDC-80A6-FAE7F4005DF1}"/>
          </ac:cxnSpMkLst>
        </pc:cxnChg>
        <pc:cxnChg chg="del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13" creationId="{046DDB77-7BDB-4510-9277-1D05AE75E056}"/>
          </ac:cxnSpMkLst>
        </pc:cxnChg>
        <pc:cxnChg chg="add del mod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14" creationId="{4B5A33E5-AD6D-48AF-95EF-144C1A582CE3}"/>
          </ac:cxnSpMkLst>
        </pc:cxnChg>
        <pc:cxnChg chg="mod">
          <ac:chgData name="Jonas Bjurel" userId="6b799b81391c3a9b" providerId="LiveId" clId="{2772AFDA-C8E1-4E23-A327-A7EBE8CBCCEA}" dt="2022-01-22T17:10:11.959" v="2450"/>
          <ac:cxnSpMkLst>
            <pc:docMk/>
            <pc:sldMk cId="2308988510" sldId="267"/>
            <ac:cxnSpMk id="116" creationId="{17D07174-17EA-4777-894E-5211C3E39F23}"/>
          </ac:cxnSpMkLst>
        </pc:cxnChg>
        <pc:cxnChg chg="mod">
          <ac:chgData name="Jonas Bjurel" userId="6b799b81391c3a9b" providerId="LiveId" clId="{2772AFDA-C8E1-4E23-A327-A7EBE8CBCCEA}" dt="2022-01-22T17:10:11.959" v="2450"/>
          <ac:cxnSpMkLst>
            <pc:docMk/>
            <pc:sldMk cId="2308988510" sldId="267"/>
            <ac:cxnSpMk id="117" creationId="{5AB4C04D-8BCE-4380-9C01-4307F3CA5E8A}"/>
          </ac:cxnSpMkLst>
        </pc:cxnChg>
        <pc:cxnChg chg="add del mod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18" creationId="{027D78BB-3EC2-42F5-899D-293EDA647964}"/>
          </ac:cxnSpMkLst>
        </pc:cxnChg>
        <pc:cxnChg chg="add mod">
          <ac:chgData name="Jonas Bjurel" userId="6b799b81391c3a9b" providerId="LiveId" clId="{2772AFDA-C8E1-4E23-A327-A7EBE8CBCCEA}" dt="2022-01-22T17:11:27.480" v="2458" actId="1037"/>
          <ac:cxnSpMkLst>
            <pc:docMk/>
            <pc:sldMk cId="2308988510" sldId="267"/>
            <ac:cxnSpMk id="121" creationId="{FC5F600C-6E24-4DF0-A705-2BD8EA70D3A0}"/>
          </ac:cxnSpMkLst>
        </pc:cxnChg>
        <pc:cxnChg chg="add mod">
          <ac:chgData name="Jonas Bjurel" userId="6b799b81391c3a9b" providerId="LiveId" clId="{2772AFDA-C8E1-4E23-A327-A7EBE8CBCCEA}" dt="2022-01-22T17:11:27.480" v="2458" actId="1037"/>
          <ac:cxnSpMkLst>
            <pc:docMk/>
            <pc:sldMk cId="2308988510" sldId="267"/>
            <ac:cxnSpMk id="122" creationId="{0B4E4B2D-C408-4F8E-8C24-408BED5E17E8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23" creationId="{02F55005-A425-48EA-8457-F31E55FA250D}"/>
          </ac:cxnSpMkLst>
        </pc:cxnChg>
        <pc:cxnChg chg="add del mod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24" creationId="{EFD69E6F-95A6-4DCF-9979-5E66654B9963}"/>
          </ac:cxnSpMkLst>
        </pc:cxnChg>
        <pc:cxnChg chg="add del mod">
          <ac:chgData name="Jonas Bjurel" userId="6b799b81391c3a9b" providerId="LiveId" clId="{2772AFDA-C8E1-4E23-A327-A7EBE8CBCCEA}" dt="2022-01-22T18:04:26.150" v="2849" actId="478"/>
          <ac:cxnSpMkLst>
            <pc:docMk/>
            <pc:sldMk cId="2308988510" sldId="267"/>
            <ac:cxnSpMk id="125" creationId="{9DE1F164-94C9-4FCB-81E3-D606AFA2ED65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27" creationId="{60EF59A8-5B27-419E-97BF-326236F51232}"/>
          </ac:cxnSpMkLst>
        </pc:cxnChg>
        <pc:cxnChg chg="add mod">
          <ac:chgData name="Jonas Bjurel" userId="6b799b81391c3a9b" providerId="LiveId" clId="{2772AFDA-C8E1-4E23-A327-A7EBE8CBCCEA}" dt="2022-01-22T17:56:27.924" v="2759" actId="1076"/>
          <ac:cxnSpMkLst>
            <pc:docMk/>
            <pc:sldMk cId="2308988510" sldId="267"/>
            <ac:cxnSpMk id="128" creationId="{A9B1D5D3-6A51-425A-9D08-E06B54357170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30" creationId="{BE3A1432-21A5-45F5-AFF2-D382FE601E42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31" creationId="{CD9D7D0F-D9FF-4CF6-8696-EFFCCD281DF8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32" creationId="{EDB5968D-2CA4-4EE0-B36A-5042FAAA543A}"/>
          </ac:cxnSpMkLst>
        </pc:cxnChg>
        <pc:cxnChg chg="add del mod">
          <ac:chgData name="Jonas Bjurel" userId="6b799b81391c3a9b" providerId="LiveId" clId="{2772AFDA-C8E1-4E23-A327-A7EBE8CBCCEA}" dt="2022-01-22T18:38:06.349" v="3124" actId="478"/>
          <ac:cxnSpMkLst>
            <pc:docMk/>
            <pc:sldMk cId="2308988510" sldId="267"/>
            <ac:cxnSpMk id="133" creationId="{7DA2C177-115A-49B9-8147-6EFB3972ECC3}"/>
          </ac:cxnSpMkLst>
        </pc:cxnChg>
        <pc:cxnChg chg="add mod">
          <ac:chgData name="Jonas Bjurel" userId="6b799b81391c3a9b" providerId="LiveId" clId="{2772AFDA-C8E1-4E23-A327-A7EBE8CBCCEA}" dt="2022-01-22T17:42:38.021" v="2716" actId="1076"/>
          <ac:cxnSpMkLst>
            <pc:docMk/>
            <pc:sldMk cId="2308988510" sldId="267"/>
            <ac:cxnSpMk id="135" creationId="{D8137FC8-B1BA-4A7B-8BC8-C45D53A2A923}"/>
          </ac:cxnSpMkLst>
        </pc:cxnChg>
        <pc:cxnChg chg="add mod">
          <ac:chgData name="Jonas Bjurel" userId="6b799b81391c3a9b" providerId="LiveId" clId="{2772AFDA-C8E1-4E23-A327-A7EBE8CBCCEA}" dt="2022-01-22T17:43:02.877" v="2718" actId="1076"/>
          <ac:cxnSpMkLst>
            <pc:docMk/>
            <pc:sldMk cId="2308988510" sldId="267"/>
            <ac:cxnSpMk id="136" creationId="{EB756E74-41C5-48C3-AB8E-6B226EBFB810}"/>
          </ac:cxnSpMkLst>
        </pc:cxnChg>
        <pc:cxnChg chg="add mod">
          <ac:chgData name="Jonas Bjurel" userId="6b799b81391c3a9b" providerId="LiveId" clId="{2772AFDA-C8E1-4E23-A327-A7EBE8CBCCEA}" dt="2022-01-22T17:43:02.877" v="2718" actId="1076"/>
          <ac:cxnSpMkLst>
            <pc:docMk/>
            <pc:sldMk cId="2308988510" sldId="267"/>
            <ac:cxnSpMk id="138" creationId="{A31BFEF6-C042-4257-866C-EDA537510DF1}"/>
          </ac:cxnSpMkLst>
        </pc:cxnChg>
        <pc:cxnChg chg="add mod">
          <ac:chgData name="Jonas Bjurel" userId="6b799b81391c3a9b" providerId="LiveId" clId="{2772AFDA-C8E1-4E23-A327-A7EBE8CBCCEA}" dt="2022-01-22T17:43:02.877" v="2718" actId="1076"/>
          <ac:cxnSpMkLst>
            <pc:docMk/>
            <pc:sldMk cId="2308988510" sldId="267"/>
            <ac:cxnSpMk id="139" creationId="{6C41799E-37D4-436F-B5ED-BF844CF44E41}"/>
          </ac:cxnSpMkLst>
        </pc:cxnChg>
        <pc:cxnChg chg="add mod">
          <ac:chgData name="Jonas Bjurel" userId="6b799b81391c3a9b" providerId="LiveId" clId="{2772AFDA-C8E1-4E23-A327-A7EBE8CBCCEA}" dt="2022-01-22T17:43:51.086" v="2723" actId="1037"/>
          <ac:cxnSpMkLst>
            <pc:docMk/>
            <pc:sldMk cId="2308988510" sldId="267"/>
            <ac:cxnSpMk id="140" creationId="{F84EE387-28FE-42B6-AAB2-C40FA3BBD5D1}"/>
          </ac:cxnSpMkLst>
        </pc:cxnChg>
        <pc:cxnChg chg="add mod">
          <ac:chgData name="Jonas Bjurel" userId="6b799b81391c3a9b" providerId="LiveId" clId="{2772AFDA-C8E1-4E23-A327-A7EBE8CBCCEA}" dt="2022-01-22T17:43:51.086" v="2723" actId="1037"/>
          <ac:cxnSpMkLst>
            <pc:docMk/>
            <pc:sldMk cId="2308988510" sldId="267"/>
            <ac:cxnSpMk id="141" creationId="{05055AA2-922C-44EB-ACC8-15956BFB6B78}"/>
          </ac:cxnSpMkLst>
        </pc:cxnChg>
        <pc:cxnChg chg="add mod">
          <ac:chgData name="Jonas Bjurel" userId="6b799b81391c3a9b" providerId="LiveId" clId="{2772AFDA-C8E1-4E23-A327-A7EBE8CBCCEA}" dt="2022-01-22T17:53:21.671" v="2732" actId="1038"/>
          <ac:cxnSpMkLst>
            <pc:docMk/>
            <pc:sldMk cId="2308988510" sldId="267"/>
            <ac:cxnSpMk id="143" creationId="{3CFECBB9-2C28-41C8-AF12-A5C5B2594AA3}"/>
          </ac:cxnSpMkLst>
        </pc:cxnChg>
        <pc:cxnChg chg="add mod">
          <ac:chgData name="Jonas Bjurel" userId="6b799b81391c3a9b" providerId="LiveId" clId="{2772AFDA-C8E1-4E23-A327-A7EBE8CBCCEA}" dt="2022-01-22T17:53:19.656" v="2731" actId="1038"/>
          <ac:cxnSpMkLst>
            <pc:docMk/>
            <pc:sldMk cId="2308988510" sldId="267"/>
            <ac:cxnSpMk id="144" creationId="{84761CFD-7AC3-434E-9C9C-5A3E65650ACA}"/>
          </ac:cxnSpMkLst>
        </pc:cxnChg>
        <pc:cxnChg chg="add mod">
          <ac:chgData name="Jonas Bjurel" userId="6b799b81391c3a9b" providerId="LiveId" clId="{2772AFDA-C8E1-4E23-A327-A7EBE8CBCCEA}" dt="2022-01-22T17:57:00.259" v="2765" actId="1076"/>
          <ac:cxnSpMkLst>
            <pc:docMk/>
            <pc:sldMk cId="2308988510" sldId="267"/>
            <ac:cxnSpMk id="145" creationId="{905B2910-51B2-402D-B6AD-6822F3355680}"/>
          </ac:cxnSpMkLst>
        </pc:cxnChg>
        <pc:cxnChg chg="add mod">
          <ac:chgData name="Jonas Bjurel" userId="6b799b81391c3a9b" providerId="LiveId" clId="{2772AFDA-C8E1-4E23-A327-A7EBE8CBCCEA}" dt="2022-01-22T17:54:41.429" v="2743" actId="1076"/>
          <ac:cxnSpMkLst>
            <pc:docMk/>
            <pc:sldMk cId="2308988510" sldId="267"/>
            <ac:cxnSpMk id="146" creationId="{17A5206E-0C46-4C27-BD37-A008AD70125D}"/>
          </ac:cxnSpMkLst>
        </pc:cxnChg>
        <pc:cxnChg chg="add mod">
          <ac:chgData name="Jonas Bjurel" userId="6b799b81391c3a9b" providerId="LiveId" clId="{2772AFDA-C8E1-4E23-A327-A7EBE8CBCCEA}" dt="2022-01-22T17:55:00.292" v="2744" actId="14100"/>
          <ac:cxnSpMkLst>
            <pc:docMk/>
            <pc:sldMk cId="2308988510" sldId="267"/>
            <ac:cxnSpMk id="147" creationId="{950F9F00-A165-42C8-A254-8F7A89BA5AA4}"/>
          </ac:cxnSpMkLst>
        </pc:cxnChg>
        <pc:cxnChg chg="add mod">
          <ac:chgData name="Jonas Bjurel" userId="6b799b81391c3a9b" providerId="LiveId" clId="{2772AFDA-C8E1-4E23-A327-A7EBE8CBCCEA}" dt="2022-01-22T17:55:22.426" v="2746" actId="14100"/>
          <ac:cxnSpMkLst>
            <pc:docMk/>
            <pc:sldMk cId="2308988510" sldId="267"/>
            <ac:cxnSpMk id="149" creationId="{097A1CA6-270F-41F4-8F2F-CF7C5DDD4E72}"/>
          </ac:cxnSpMkLst>
        </pc:cxnChg>
        <pc:cxnChg chg="add mod">
          <ac:chgData name="Jonas Bjurel" userId="6b799b81391c3a9b" providerId="LiveId" clId="{2772AFDA-C8E1-4E23-A327-A7EBE8CBCCEA}" dt="2022-01-22T17:55:29.938" v="2747" actId="14100"/>
          <ac:cxnSpMkLst>
            <pc:docMk/>
            <pc:sldMk cId="2308988510" sldId="267"/>
            <ac:cxnSpMk id="150" creationId="{68CCC607-3591-4942-B257-4CE2743AC458}"/>
          </ac:cxnSpMkLst>
        </pc:cxnChg>
        <pc:cxnChg chg="add mod">
          <ac:chgData name="Jonas Bjurel" userId="6b799b81391c3a9b" providerId="LiveId" clId="{2772AFDA-C8E1-4E23-A327-A7EBE8CBCCEA}" dt="2022-01-22T17:56:42.241" v="2762" actId="14100"/>
          <ac:cxnSpMkLst>
            <pc:docMk/>
            <pc:sldMk cId="2308988510" sldId="267"/>
            <ac:cxnSpMk id="151" creationId="{82B834CB-BD7C-46C9-B8F8-80B045F7545F}"/>
          </ac:cxnSpMkLst>
        </pc:cxnChg>
        <pc:cxnChg chg="add mod">
          <ac:chgData name="Jonas Bjurel" userId="6b799b81391c3a9b" providerId="LiveId" clId="{2772AFDA-C8E1-4E23-A327-A7EBE8CBCCEA}" dt="2022-01-22T17:56:51.366" v="2764" actId="1076"/>
          <ac:cxnSpMkLst>
            <pc:docMk/>
            <pc:sldMk cId="2308988510" sldId="267"/>
            <ac:cxnSpMk id="152" creationId="{5993DAFE-0CE6-41C7-BCE2-BE42A547387D}"/>
          </ac:cxnSpMkLst>
        </pc:cxnChg>
        <pc:cxnChg chg="add mod">
          <ac:chgData name="Jonas Bjurel" userId="6b799b81391c3a9b" providerId="LiveId" clId="{2772AFDA-C8E1-4E23-A327-A7EBE8CBCCEA}" dt="2022-01-22T17:58:30.958" v="2796" actId="14100"/>
          <ac:cxnSpMkLst>
            <pc:docMk/>
            <pc:sldMk cId="2308988510" sldId="267"/>
            <ac:cxnSpMk id="153" creationId="{D63DA1ED-66F1-4E2D-B7FC-76CDC771F4AE}"/>
          </ac:cxnSpMkLst>
        </pc:cxnChg>
        <pc:cxnChg chg="add mod">
          <ac:chgData name="Jonas Bjurel" userId="6b799b81391c3a9b" providerId="LiveId" clId="{2772AFDA-C8E1-4E23-A327-A7EBE8CBCCEA}" dt="2022-01-22T17:57:54.319" v="2792" actId="1076"/>
          <ac:cxnSpMkLst>
            <pc:docMk/>
            <pc:sldMk cId="2308988510" sldId="267"/>
            <ac:cxnSpMk id="154" creationId="{B2EC236C-749D-4713-8F29-FBA55883BA04}"/>
          </ac:cxnSpMkLst>
        </pc:cxnChg>
        <pc:cxnChg chg="add mod">
          <ac:chgData name="Jonas Bjurel" userId="6b799b81391c3a9b" providerId="LiveId" clId="{2772AFDA-C8E1-4E23-A327-A7EBE8CBCCEA}" dt="2022-01-22T17:58:37.359" v="2797" actId="14100"/>
          <ac:cxnSpMkLst>
            <pc:docMk/>
            <pc:sldMk cId="2308988510" sldId="267"/>
            <ac:cxnSpMk id="155" creationId="{2E5BA7A1-E47C-46EA-90DF-1952A068542A}"/>
          </ac:cxnSpMkLst>
        </pc:cxnChg>
        <pc:cxnChg chg="add mod">
          <ac:chgData name="Jonas Bjurel" userId="6b799b81391c3a9b" providerId="LiveId" clId="{2772AFDA-C8E1-4E23-A327-A7EBE8CBCCEA}" dt="2022-01-22T17:58:22.865" v="2795" actId="1076"/>
          <ac:cxnSpMkLst>
            <pc:docMk/>
            <pc:sldMk cId="2308988510" sldId="267"/>
            <ac:cxnSpMk id="156" creationId="{57413A3F-4F64-4BA9-8936-41C25200C97B}"/>
          </ac:cxnSpMkLst>
        </pc:cxnChg>
        <pc:cxnChg chg="add mod">
          <ac:chgData name="Jonas Bjurel" userId="6b799b81391c3a9b" providerId="LiveId" clId="{2772AFDA-C8E1-4E23-A327-A7EBE8CBCCEA}" dt="2022-01-22T18:16:54.371" v="2905" actId="1076"/>
          <ac:cxnSpMkLst>
            <pc:docMk/>
            <pc:sldMk cId="2308988510" sldId="267"/>
            <ac:cxnSpMk id="162" creationId="{2342CAD1-F2A4-4DC4-8419-7949856DCC23}"/>
          </ac:cxnSpMkLst>
        </pc:cxnChg>
        <pc:cxnChg chg="add mod">
          <ac:chgData name="Jonas Bjurel" userId="6b799b81391c3a9b" providerId="LiveId" clId="{2772AFDA-C8E1-4E23-A327-A7EBE8CBCCEA}" dt="2022-01-22T18:16:43.143" v="2904" actId="1076"/>
          <ac:cxnSpMkLst>
            <pc:docMk/>
            <pc:sldMk cId="2308988510" sldId="267"/>
            <ac:cxnSpMk id="164" creationId="{01039658-362B-4B28-800B-C8FE246D722C}"/>
          </ac:cxnSpMkLst>
        </pc:cxnChg>
        <pc:cxnChg chg="add mod">
          <ac:chgData name="Jonas Bjurel" userId="6b799b81391c3a9b" providerId="LiveId" clId="{2772AFDA-C8E1-4E23-A327-A7EBE8CBCCEA}" dt="2022-01-22T18:17:42.084" v="2935" actId="1076"/>
          <ac:cxnSpMkLst>
            <pc:docMk/>
            <pc:sldMk cId="2308988510" sldId="267"/>
            <ac:cxnSpMk id="165" creationId="{D108CCCE-EE54-42CF-890E-4DAB17DA9FF0}"/>
          </ac:cxnSpMkLst>
        </pc:cxnChg>
        <pc:cxnChg chg="add mod">
          <ac:chgData name="Jonas Bjurel" userId="6b799b81391c3a9b" providerId="LiveId" clId="{2772AFDA-C8E1-4E23-A327-A7EBE8CBCCEA}" dt="2022-01-22T18:17:46.340" v="2937" actId="1076"/>
          <ac:cxnSpMkLst>
            <pc:docMk/>
            <pc:sldMk cId="2308988510" sldId="267"/>
            <ac:cxnSpMk id="166" creationId="{F48980B7-D6FA-4826-8CA1-8E1AE20DE96B}"/>
          </ac:cxnSpMkLst>
        </pc:cxnChg>
        <pc:cxnChg chg="add mod">
          <ac:chgData name="Jonas Bjurel" userId="6b799b81391c3a9b" providerId="LiveId" clId="{2772AFDA-C8E1-4E23-A327-A7EBE8CBCCEA}" dt="2022-01-22T18:19:01.625" v="2941" actId="14100"/>
          <ac:cxnSpMkLst>
            <pc:docMk/>
            <pc:sldMk cId="2308988510" sldId="267"/>
            <ac:cxnSpMk id="167" creationId="{8739C046-F300-4068-AB8C-289659AFA89C}"/>
          </ac:cxnSpMkLst>
        </pc:cxnChg>
        <pc:cxnChg chg="mod">
          <ac:chgData name="Jonas Bjurel" userId="6b799b81391c3a9b" providerId="LiveId" clId="{2772AFDA-C8E1-4E23-A327-A7EBE8CBCCEA}" dt="2022-01-22T18:18:36.848" v="2938"/>
          <ac:cxnSpMkLst>
            <pc:docMk/>
            <pc:sldMk cId="2308988510" sldId="267"/>
            <ac:cxnSpMk id="169" creationId="{D689BFA8-1A28-4EA8-B072-13F8801F317D}"/>
          </ac:cxnSpMkLst>
        </pc:cxnChg>
        <pc:cxnChg chg="mod">
          <ac:chgData name="Jonas Bjurel" userId="6b799b81391c3a9b" providerId="LiveId" clId="{2772AFDA-C8E1-4E23-A327-A7EBE8CBCCEA}" dt="2022-01-22T18:18:36.848" v="2938"/>
          <ac:cxnSpMkLst>
            <pc:docMk/>
            <pc:sldMk cId="2308988510" sldId="267"/>
            <ac:cxnSpMk id="170" creationId="{849E6B54-E7B9-4426-8C06-597151BF1011}"/>
          </ac:cxnSpMkLst>
        </pc:cxnChg>
        <pc:cxnChg chg="add mod">
          <ac:chgData name="Jonas Bjurel" userId="6b799b81391c3a9b" providerId="LiveId" clId="{2772AFDA-C8E1-4E23-A327-A7EBE8CBCCEA}" dt="2022-01-22T18:18:44.577" v="2939" actId="1076"/>
          <ac:cxnSpMkLst>
            <pc:docMk/>
            <pc:sldMk cId="2308988510" sldId="267"/>
            <ac:cxnSpMk id="171" creationId="{69AD7BCF-547B-4154-B6E0-66FA5A3838DC}"/>
          </ac:cxnSpMkLst>
        </pc:cxnChg>
        <pc:cxnChg chg="add mod">
          <ac:chgData name="Jonas Bjurel" userId="6b799b81391c3a9b" providerId="LiveId" clId="{2772AFDA-C8E1-4E23-A327-A7EBE8CBCCEA}" dt="2022-01-22T18:18:54.405" v="2940" actId="14100"/>
          <ac:cxnSpMkLst>
            <pc:docMk/>
            <pc:sldMk cId="2308988510" sldId="267"/>
            <ac:cxnSpMk id="172" creationId="{01E9F4C8-0F08-46EC-8E60-4A1CDCCA6B25}"/>
          </ac:cxnSpMkLst>
        </pc:cxnChg>
        <pc:cxnChg chg="add mod">
          <ac:chgData name="Jonas Bjurel" userId="6b799b81391c3a9b" providerId="LiveId" clId="{2772AFDA-C8E1-4E23-A327-A7EBE8CBCCEA}" dt="2022-01-22T18:18:44.577" v="2939" actId="1076"/>
          <ac:cxnSpMkLst>
            <pc:docMk/>
            <pc:sldMk cId="2308988510" sldId="267"/>
            <ac:cxnSpMk id="175" creationId="{304BB78B-8EA1-4BC2-80A1-78D8ED6695BA}"/>
          </ac:cxnSpMkLst>
        </pc:cxnChg>
        <pc:cxnChg chg="add mod">
          <ac:chgData name="Jonas Bjurel" userId="6b799b81391c3a9b" providerId="LiveId" clId="{2772AFDA-C8E1-4E23-A327-A7EBE8CBCCEA}" dt="2022-01-22T18:23:05.799" v="2993" actId="14100"/>
          <ac:cxnSpMkLst>
            <pc:docMk/>
            <pc:sldMk cId="2308988510" sldId="267"/>
            <ac:cxnSpMk id="176" creationId="{C86ED5B5-3832-4FC2-8497-3E6888304012}"/>
          </ac:cxnSpMkLst>
        </pc:cxnChg>
        <pc:cxnChg chg="add mod">
          <ac:chgData name="Jonas Bjurel" userId="6b799b81391c3a9b" providerId="LiveId" clId="{2772AFDA-C8E1-4E23-A327-A7EBE8CBCCEA}" dt="2022-01-22T18:26:17.817" v="3012" actId="1076"/>
          <ac:cxnSpMkLst>
            <pc:docMk/>
            <pc:sldMk cId="2308988510" sldId="267"/>
            <ac:cxnSpMk id="178" creationId="{D32CDF9B-354E-4C24-A79B-481BDEF1DE21}"/>
          </ac:cxnSpMkLst>
        </pc:cxnChg>
        <pc:cxnChg chg="add del mod">
          <ac:chgData name="Jonas Bjurel" userId="6b799b81391c3a9b" providerId="LiveId" clId="{2772AFDA-C8E1-4E23-A327-A7EBE8CBCCEA}" dt="2022-01-22T18:39:02.337" v="3127" actId="478"/>
          <ac:cxnSpMkLst>
            <pc:docMk/>
            <pc:sldMk cId="2308988510" sldId="267"/>
            <ac:cxnSpMk id="179" creationId="{59357D70-D4A3-4898-A2EB-FCBB4310AC55}"/>
          </ac:cxnSpMkLst>
        </pc:cxnChg>
      </pc:sldChg>
      <pc:sldChg chg="addSp delSp modSp add mod">
        <pc:chgData name="Jonas Bjurel" userId="6b799b81391c3a9b" providerId="LiveId" clId="{2772AFDA-C8E1-4E23-A327-A7EBE8CBCCEA}" dt="2022-01-22T18:47:11.561" v="3173" actId="478"/>
        <pc:sldMkLst>
          <pc:docMk/>
          <pc:sldMk cId="1402878073" sldId="268"/>
        </pc:sldMkLst>
        <pc:spChg chg="mod">
          <ac:chgData name="Jonas Bjurel" userId="6b799b81391c3a9b" providerId="LiveId" clId="{2772AFDA-C8E1-4E23-A327-A7EBE8CBCCEA}" dt="2022-01-22T18:42:05.712" v="3144" actId="1076"/>
          <ac:spMkLst>
            <pc:docMk/>
            <pc:sldMk cId="1402878073" sldId="268"/>
            <ac:spMk id="49" creationId="{EE32640C-16EF-42F9-A25F-30AD4A4B346A}"/>
          </ac:spMkLst>
        </pc:spChg>
        <pc:spChg chg="del">
          <ac:chgData name="Jonas Bjurel" userId="6b799b81391c3a9b" providerId="LiveId" clId="{2772AFDA-C8E1-4E23-A327-A7EBE8CBCCEA}" dt="2022-01-22T18:33:55.456" v="3091" actId="478"/>
          <ac:spMkLst>
            <pc:docMk/>
            <pc:sldMk cId="1402878073" sldId="268"/>
            <ac:spMk id="87" creationId="{D3026500-BD70-41D4-A60A-AC4850F015C4}"/>
          </ac:spMkLst>
        </pc:spChg>
        <pc:spChg chg="add mod">
          <ac:chgData name="Jonas Bjurel" userId="6b799b81391c3a9b" providerId="LiveId" clId="{2772AFDA-C8E1-4E23-A327-A7EBE8CBCCEA}" dt="2022-01-22T18:29:22.437" v="3035" actId="20577"/>
          <ac:spMkLst>
            <pc:docMk/>
            <pc:sldMk cId="1402878073" sldId="268"/>
            <ac:spMk id="91" creationId="{AF116F90-BB52-4B9F-9F85-848FC49F70D6}"/>
          </ac:spMkLst>
        </pc:spChg>
        <pc:spChg chg="add mod">
          <ac:chgData name="Jonas Bjurel" userId="6b799b81391c3a9b" providerId="LiveId" clId="{2772AFDA-C8E1-4E23-A327-A7EBE8CBCCEA}" dt="2022-01-22T18:30:36.444" v="3050" actId="1076"/>
          <ac:spMkLst>
            <pc:docMk/>
            <pc:sldMk cId="1402878073" sldId="268"/>
            <ac:spMk id="97" creationId="{F364ED6E-471C-4B4E-AF42-F0FE9594800F}"/>
          </ac:spMkLst>
        </pc:spChg>
        <pc:spChg chg="add mod">
          <ac:chgData name="Jonas Bjurel" userId="6b799b81391c3a9b" providerId="LiveId" clId="{2772AFDA-C8E1-4E23-A327-A7EBE8CBCCEA}" dt="2022-01-22T18:35:46.684" v="3102" actId="20577"/>
          <ac:spMkLst>
            <pc:docMk/>
            <pc:sldMk cId="1402878073" sldId="268"/>
            <ac:spMk id="98" creationId="{3F29D436-A84E-437F-B26D-C78059895CCA}"/>
          </ac:spMkLst>
        </pc:spChg>
        <pc:spChg chg="add mod">
          <ac:chgData name="Jonas Bjurel" userId="6b799b81391c3a9b" providerId="LiveId" clId="{2772AFDA-C8E1-4E23-A327-A7EBE8CBCCEA}" dt="2022-01-22T18:45:32.765" v="3167" actId="1076"/>
          <ac:spMkLst>
            <pc:docMk/>
            <pc:sldMk cId="1402878073" sldId="268"/>
            <ac:spMk id="101" creationId="{6E2B2DA8-7B5C-4CF0-A74F-BCBE9B37C7C3}"/>
          </ac:spMkLst>
        </pc:spChg>
        <pc:spChg chg="add mod">
          <ac:chgData name="Jonas Bjurel" userId="6b799b81391c3a9b" providerId="LiveId" clId="{2772AFDA-C8E1-4E23-A327-A7EBE8CBCCEA}" dt="2022-01-22T18:35:38.598" v="3099" actId="20577"/>
          <ac:spMkLst>
            <pc:docMk/>
            <pc:sldMk cId="1402878073" sldId="268"/>
            <ac:spMk id="102" creationId="{6ED4ADEE-CFE9-436A-AF73-C568FE3A5117}"/>
          </ac:spMkLst>
        </pc:spChg>
        <pc:spChg chg="add mod">
          <ac:chgData name="Jonas Bjurel" userId="6b799b81391c3a9b" providerId="LiveId" clId="{2772AFDA-C8E1-4E23-A327-A7EBE8CBCCEA}" dt="2022-01-22T18:40:10.859" v="3130" actId="1076"/>
          <ac:spMkLst>
            <pc:docMk/>
            <pc:sldMk cId="1402878073" sldId="268"/>
            <ac:spMk id="103" creationId="{2610D9DE-6091-4C42-9868-6EBC59A5805D}"/>
          </ac:spMkLst>
        </pc:spChg>
        <pc:spChg chg="add mod">
          <ac:chgData name="Jonas Bjurel" userId="6b799b81391c3a9b" providerId="LiveId" clId="{2772AFDA-C8E1-4E23-A327-A7EBE8CBCCEA}" dt="2022-01-22T18:40:58.726" v="3136" actId="1076"/>
          <ac:spMkLst>
            <pc:docMk/>
            <pc:sldMk cId="1402878073" sldId="268"/>
            <ac:spMk id="111" creationId="{505490F6-4A07-40C2-B412-A68FF59DB57A}"/>
          </ac:spMkLst>
        </pc:spChg>
        <pc:spChg chg="add del mod">
          <ac:chgData name="Jonas Bjurel" userId="6b799b81391c3a9b" providerId="LiveId" clId="{2772AFDA-C8E1-4E23-A327-A7EBE8CBCCEA}" dt="2022-01-22T18:43:17.249" v="3158" actId="21"/>
          <ac:spMkLst>
            <pc:docMk/>
            <pc:sldMk cId="1402878073" sldId="268"/>
            <ac:spMk id="118" creationId="{6383385A-EE5B-49D1-B132-19D7E7912F4C}"/>
          </ac:spMkLst>
        </pc:spChg>
        <pc:spChg chg="add mod">
          <ac:chgData name="Jonas Bjurel" userId="6b799b81391c3a9b" providerId="LiveId" clId="{2772AFDA-C8E1-4E23-A327-A7EBE8CBCCEA}" dt="2022-01-22T18:43:29.910" v="3160" actId="1076"/>
          <ac:spMkLst>
            <pc:docMk/>
            <pc:sldMk cId="1402878073" sldId="268"/>
            <ac:spMk id="119" creationId="{B5B2809D-59BA-4AF1-B736-628B3F631B55}"/>
          </ac:spMkLst>
        </pc:spChg>
        <pc:spChg chg="del">
          <ac:chgData name="Jonas Bjurel" userId="6b799b81391c3a9b" providerId="LiveId" clId="{2772AFDA-C8E1-4E23-A327-A7EBE8CBCCEA}" dt="2022-01-22T18:33:55.456" v="3091" actId="478"/>
          <ac:spMkLst>
            <pc:docMk/>
            <pc:sldMk cId="1402878073" sldId="268"/>
            <ac:spMk id="120" creationId="{17DD0534-2512-4655-BA2E-133F51129574}"/>
          </ac:spMkLst>
        </pc:spChg>
        <pc:spChg chg="del">
          <ac:chgData name="Jonas Bjurel" userId="6b799b81391c3a9b" providerId="LiveId" clId="{2772AFDA-C8E1-4E23-A327-A7EBE8CBCCEA}" dt="2022-01-22T18:27:24.950" v="3018" actId="21"/>
          <ac:spMkLst>
            <pc:docMk/>
            <pc:sldMk cId="1402878073" sldId="268"/>
            <ac:spMk id="134" creationId="{5D34C8F8-E585-4072-8E77-7AF1E1876440}"/>
          </ac:spMkLst>
        </pc:spChg>
        <pc:spChg chg="del">
          <ac:chgData name="Jonas Bjurel" userId="6b799b81391c3a9b" providerId="LiveId" clId="{2772AFDA-C8E1-4E23-A327-A7EBE8CBCCEA}" dt="2022-01-22T18:33:55.456" v="3091" actId="478"/>
          <ac:spMkLst>
            <pc:docMk/>
            <pc:sldMk cId="1402878073" sldId="268"/>
            <ac:spMk id="137" creationId="{305C976D-85D9-438F-B4CA-311C3A840A53}"/>
          </ac:spMkLst>
        </pc:spChg>
        <pc:spChg chg="del">
          <ac:chgData name="Jonas Bjurel" userId="6b799b81391c3a9b" providerId="LiveId" clId="{2772AFDA-C8E1-4E23-A327-A7EBE8CBCCEA}" dt="2022-01-22T18:34:12.834" v="3093" actId="21"/>
          <ac:spMkLst>
            <pc:docMk/>
            <pc:sldMk cId="1402878073" sldId="268"/>
            <ac:spMk id="142" creationId="{84FF008F-2914-47CD-AA0D-B1EA083BC692}"/>
          </ac:spMkLst>
        </pc:spChg>
        <pc:spChg chg="del">
          <ac:chgData name="Jonas Bjurel" userId="6b799b81391c3a9b" providerId="LiveId" clId="{2772AFDA-C8E1-4E23-A327-A7EBE8CBCCEA}" dt="2022-01-22T18:26:59.925" v="3014" actId="21"/>
          <ac:spMkLst>
            <pc:docMk/>
            <pc:sldMk cId="1402878073" sldId="268"/>
            <ac:spMk id="148" creationId="{9F24D4EE-384F-4A67-9787-2AAE504FD389}"/>
          </ac:spMkLst>
        </pc:spChg>
        <pc:spChg chg="mod">
          <ac:chgData name="Jonas Bjurel" userId="6b799b81391c3a9b" providerId="LiveId" clId="{2772AFDA-C8E1-4E23-A327-A7EBE8CBCCEA}" dt="2022-01-22T18:45:56.334" v="3169" actId="1076"/>
          <ac:spMkLst>
            <pc:docMk/>
            <pc:sldMk cId="1402878073" sldId="268"/>
            <ac:spMk id="157" creationId="{F61F63E8-EE0B-4A13-BF7C-F46D8DB1D616}"/>
          </ac:spMkLst>
        </pc:spChg>
        <pc:spChg chg="mod">
          <ac:chgData name="Jonas Bjurel" userId="6b799b81391c3a9b" providerId="LiveId" clId="{2772AFDA-C8E1-4E23-A327-A7EBE8CBCCEA}" dt="2022-01-22T18:45:42.327" v="3168" actId="1076"/>
          <ac:spMkLst>
            <pc:docMk/>
            <pc:sldMk cId="1402878073" sldId="268"/>
            <ac:spMk id="158" creationId="{281191BC-6A8D-4E0F-92F8-FEF59D3673B7}"/>
          </ac:spMkLst>
        </pc:spChg>
        <pc:spChg chg="add mod">
          <ac:chgData name="Jonas Bjurel" userId="6b799b81391c3a9b" providerId="LiveId" clId="{2772AFDA-C8E1-4E23-A327-A7EBE8CBCCEA}" dt="2022-01-22T18:45:11.210" v="3166" actId="1076"/>
          <ac:spMkLst>
            <pc:docMk/>
            <pc:sldMk cId="1402878073" sldId="268"/>
            <ac:spMk id="159" creationId="{228E5C52-D51C-425F-A296-D4C011CA7688}"/>
          </ac:spMkLst>
        </pc:spChg>
        <pc:spChg chg="add del">
          <ac:chgData name="Jonas Bjurel" userId="6b799b81391c3a9b" providerId="LiveId" clId="{2772AFDA-C8E1-4E23-A327-A7EBE8CBCCEA}" dt="2022-01-22T18:46:42.388" v="3171" actId="478"/>
          <ac:spMkLst>
            <pc:docMk/>
            <pc:sldMk cId="1402878073" sldId="268"/>
            <ac:spMk id="160" creationId="{90B1B798-E0AE-4C9D-A2B0-89D1FD8E8DE2}"/>
          </ac:spMkLst>
        </pc:spChg>
        <pc:spChg chg="del">
          <ac:chgData name="Jonas Bjurel" userId="6b799b81391c3a9b" providerId="LiveId" clId="{2772AFDA-C8E1-4E23-A327-A7EBE8CBCCEA}" dt="2022-01-22T18:46:42.388" v="3171" actId="478"/>
          <ac:spMkLst>
            <pc:docMk/>
            <pc:sldMk cId="1402878073" sldId="268"/>
            <ac:spMk id="161" creationId="{5844A72A-FE76-4681-8EE8-09A84D193ED3}"/>
          </ac:spMkLst>
        </pc:spChg>
        <pc:spChg chg="del">
          <ac:chgData name="Jonas Bjurel" userId="6b799b81391c3a9b" providerId="LiveId" clId="{2772AFDA-C8E1-4E23-A327-A7EBE8CBCCEA}" dt="2022-01-22T18:46:42.388" v="3171" actId="478"/>
          <ac:spMkLst>
            <pc:docMk/>
            <pc:sldMk cId="1402878073" sldId="268"/>
            <ac:spMk id="163" creationId="{785D82B0-D3FE-451A-AB12-DEBB2B293897}"/>
          </ac:spMkLst>
        </pc:spChg>
        <pc:spChg chg="del">
          <ac:chgData name="Jonas Bjurel" userId="6b799b81391c3a9b" providerId="LiveId" clId="{2772AFDA-C8E1-4E23-A327-A7EBE8CBCCEA}" dt="2022-01-22T18:47:11.561" v="3173" actId="478"/>
          <ac:spMkLst>
            <pc:docMk/>
            <pc:sldMk cId="1402878073" sldId="268"/>
            <ac:spMk id="173" creationId="{90CF4196-322F-490C-8609-ACD51303186A}"/>
          </ac:spMkLst>
        </pc:spChg>
        <pc:spChg chg="del">
          <ac:chgData name="Jonas Bjurel" userId="6b799b81391c3a9b" providerId="LiveId" clId="{2772AFDA-C8E1-4E23-A327-A7EBE8CBCCEA}" dt="2022-01-22T18:47:11.561" v="3173" actId="478"/>
          <ac:spMkLst>
            <pc:docMk/>
            <pc:sldMk cId="1402878073" sldId="268"/>
            <ac:spMk id="174" creationId="{2137EB4C-CDED-4A54-90DF-77D45B431D6D}"/>
          </ac:spMkLst>
        </pc:spChg>
        <pc:spChg chg="del">
          <ac:chgData name="Jonas Bjurel" userId="6b799b81391c3a9b" providerId="LiveId" clId="{2772AFDA-C8E1-4E23-A327-A7EBE8CBCCEA}" dt="2022-01-22T18:47:11.561" v="3173" actId="478"/>
          <ac:spMkLst>
            <pc:docMk/>
            <pc:sldMk cId="1402878073" sldId="268"/>
            <ac:spMk id="177" creationId="{043D0C64-91F3-43E0-944F-9CC588F7A286}"/>
          </ac:spMkLst>
        </pc:spChg>
        <pc:grpChg chg="mod">
          <ac:chgData name="Jonas Bjurel" userId="6b799b81391c3a9b" providerId="LiveId" clId="{2772AFDA-C8E1-4E23-A327-A7EBE8CBCCEA}" dt="2022-01-22T18:35:54.841" v="3106" actId="1037"/>
          <ac:grpSpMkLst>
            <pc:docMk/>
            <pc:sldMk cId="1402878073" sldId="268"/>
            <ac:grpSpMk id="104" creationId="{21322D18-C851-443D-8915-C172BAC2F257}"/>
          </ac:grpSpMkLst>
        </pc:grpChg>
        <pc:grpChg chg="add mod">
          <ac:chgData name="Jonas Bjurel" userId="6b799b81391c3a9b" providerId="LiveId" clId="{2772AFDA-C8E1-4E23-A327-A7EBE8CBCCEA}" dt="2022-01-22T18:42:21.017" v="3146" actId="1076"/>
          <ac:grpSpMkLst>
            <pc:docMk/>
            <pc:sldMk cId="1402878073" sldId="268"/>
            <ac:grpSpMk id="115" creationId="{9FE59CE0-9B60-44B6-9CBE-55FA274EC126}"/>
          </ac:grpSpMkLst>
        </pc:grpChg>
        <pc:grpChg chg="del">
          <ac:chgData name="Jonas Bjurel" userId="6b799b81391c3a9b" providerId="LiveId" clId="{2772AFDA-C8E1-4E23-A327-A7EBE8CBCCEA}" dt="2022-01-22T18:47:11.561" v="3173" actId="478"/>
          <ac:grpSpMkLst>
            <pc:docMk/>
            <pc:sldMk cId="1402878073" sldId="268"/>
            <ac:grpSpMk id="168" creationId="{8BF8A92A-701C-40D1-B35A-5875FF514E0A}"/>
          </ac:grpSpMkLst>
        </pc:grpChg>
        <pc:cxnChg chg="del">
          <ac:chgData name="Jonas Bjurel" userId="6b799b81391c3a9b" providerId="LiveId" clId="{2772AFDA-C8E1-4E23-A327-A7EBE8CBCCEA}" dt="2022-01-22T18:41:19.819" v="3137" actId="478"/>
          <ac:cxnSpMkLst>
            <pc:docMk/>
            <pc:sldMk cId="1402878073" sldId="268"/>
            <ac:cxnSpMk id="77" creationId="{195DD991-8F20-41EB-AE08-C93B1DBE4E7F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79" creationId="{0B658C79-4359-4497-B45A-EED35153B7E9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83" creationId="{6541A75F-AF3C-4EF6-B158-57E7720288F2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88" creationId="{07F5769F-6AE5-4892-AF3A-F2E12C79CF31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89" creationId="{27EFBA24-BD85-44C4-8248-E086D85A6661}"/>
          </ac:cxnSpMkLst>
        </pc:cxnChg>
        <pc:cxnChg chg="add mod">
          <ac:chgData name="Jonas Bjurel" userId="6b799b81391c3a9b" providerId="LiveId" clId="{2772AFDA-C8E1-4E23-A327-A7EBE8CBCCEA}" dt="2022-01-22T18:27:16.549" v="3017" actId="1037"/>
          <ac:cxnSpMkLst>
            <pc:docMk/>
            <pc:sldMk cId="1402878073" sldId="268"/>
            <ac:cxnSpMk id="90" creationId="{E5747949-3297-4B7C-8A60-430A0DB7B215}"/>
          </ac:cxnSpMkLst>
        </pc:cxnChg>
        <pc:cxnChg chg="add mod">
          <ac:chgData name="Jonas Bjurel" userId="6b799b81391c3a9b" providerId="LiveId" clId="{2772AFDA-C8E1-4E23-A327-A7EBE8CBCCEA}" dt="2022-01-22T18:28:48.365" v="3026" actId="1035"/>
          <ac:cxnSpMkLst>
            <pc:docMk/>
            <pc:sldMk cId="1402878073" sldId="268"/>
            <ac:cxnSpMk id="92" creationId="{D604E94E-9043-4637-A5BD-02A127A909A9}"/>
          </ac:cxnSpMkLst>
        </pc:cxnChg>
        <pc:cxnChg chg="add mod">
          <ac:chgData name="Jonas Bjurel" userId="6b799b81391c3a9b" providerId="LiveId" clId="{2772AFDA-C8E1-4E23-A327-A7EBE8CBCCEA}" dt="2022-01-22T18:29:00.304" v="3028" actId="1076"/>
          <ac:cxnSpMkLst>
            <pc:docMk/>
            <pc:sldMk cId="1402878073" sldId="268"/>
            <ac:cxnSpMk id="93" creationId="{1C4C7FB3-FC70-4E75-9B35-3479E9F9C1A4}"/>
          </ac:cxnSpMkLst>
        </pc:cxnChg>
        <pc:cxnChg chg="add mod">
          <ac:chgData name="Jonas Bjurel" userId="6b799b81391c3a9b" providerId="LiveId" clId="{2772AFDA-C8E1-4E23-A327-A7EBE8CBCCEA}" dt="2022-01-22T18:29:11.602" v="3031" actId="1076"/>
          <ac:cxnSpMkLst>
            <pc:docMk/>
            <pc:sldMk cId="1402878073" sldId="268"/>
            <ac:cxnSpMk id="94" creationId="{12F93B44-AD7C-4AD8-A6E0-D4BABC3F4EA3}"/>
          </ac:cxnSpMkLst>
        </pc:cxnChg>
        <pc:cxnChg chg="add mod">
          <ac:chgData name="Jonas Bjurel" userId="6b799b81391c3a9b" providerId="LiveId" clId="{2772AFDA-C8E1-4E23-A327-A7EBE8CBCCEA}" dt="2022-01-22T18:29:52.830" v="3038" actId="1076"/>
          <ac:cxnSpMkLst>
            <pc:docMk/>
            <pc:sldMk cId="1402878073" sldId="268"/>
            <ac:cxnSpMk id="95" creationId="{C52B6A7F-6D31-4EEF-9B49-83E66B625E55}"/>
          </ac:cxnSpMkLst>
        </pc:cxnChg>
        <pc:cxnChg chg="add mod">
          <ac:chgData name="Jonas Bjurel" userId="6b799b81391c3a9b" providerId="LiveId" clId="{2772AFDA-C8E1-4E23-A327-A7EBE8CBCCEA}" dt="2022-01-22T18:30:23.286" v="3047" actId="1037"/>
          <ac:cxnSpMkLst>
            <pc:docMk/>
            <pc:sldMk cId="1402878073" sldId="268"/>
            <ac:cxnSpMk id="96" creationId="{1CEF4F18-88AF-49E5-886D-6D76C6D0B351}"/>
          </ac:cxnSpMkLst>
        </pc:cxnChg>
        <pc:cxnChg chg="add mod">
          <ac:chgData name="Jonas Bjurel" userId="6b799b81391c3a9b" providerId="LiveId" clId="{2772AFDA-C8E1-4E23-A327-A7EBE8CBCCEA}" dt="2022-01-22T18:35:02.713" v="3094" actId="14100"/>
          <ac:cxnSpMkLst>
            <pc:docMk/>
            <pc:sldMk cId="1402878073" sldId="268"/>
            <ac:cxnSpMk id="99" creationId="{0D80D3A2-5360-43B3-BD45-18BB7C0F1759}"/>
          </ac:cxnSpMkLst>
        </pc:cxnChg>
        <pc:cxnChg chg="add mod">
          <ac:chgData name="Jonas Bjurel" userId="6b799b81391c3a9b" providerId="LiveId" clId="{2772AFDA-C8E1-4E23-A327-A7EBE8CBCCEA}" dt="2022-01-22T18:35:29.864" v="3096" actId="1076"/>
          <ac:cxnSpMkLst>
            <pc:docMk/>
            <pc:sldMk cId="1402878073" sldId="268"/>
            <ac:cxnSpMk id="100" creationId="{23C46F1C-7D13-4A75-A760-794AC5D5BA95}"/>
          </ac:cxnSpMkLst>
        </pc:cxnChg>
        <pc:cxnChg chg="add mod">
          <ac:chgData name="Jonas Bjurel" userId="6b799b81391c3a9b" providerId="LiveId" clId="{2772AFDA-C8E1-4E23-A327-A7EBE8CBCCEA}" dt="2022-01-22T18:40:10.859" v="3130" actId="1076"/>
          <ac:cxnSpMkLst>
            <pc:docMk/>
            <pc:sldMk cId="1402878073" sldId="268"/>
            <ac:cxnSpMk id="107" creationId="{C80F0B6B-AE35-4270-A970-EE992B32BD7E}"/>
          </ac:cxnSpMkLst>
        </pc:cxnChg>
        <pc:cxnChg chg="add mod">
          <ac:chgData name="Jonas Bjurel" userId="6b799b81391c3a9b" providerId="LiveId" clId="{2772AFDA-C8E1-4E23-A327-A7EBE8CBCCEA}" dt="2022-01-22T18:40:32.364" v="3132" actId="1076"/>
          <ac:cxnSpMkLst>
            <pc:docMk/>
            <pc:sldMk cId="1402878073" sldId="268"/>
            <ac:cxnSpMk id="108" creationId="{658ADA21-3C09-4EB3-914E-CD728B2E6DC9}"/>
          </ac:cxnSpMkLst>
        </pc:cxnChg>
        <pc:cxnChg chg="add mod">
          <ac:chgData name="Jonas Bjurel" userId="6b799b81391c3a9b" providerId="LiveId" clId="{2772AFDA-C8E1-4E23-A327-A7EBE8CBCCEA}" dt="2022-01-22T18:40:37.120" v="3134" actId="1076"/>
          <ac:cxnSpMkLst>
            <pc:docMk/>
            <pc:sldMk cId="1402878073" sldId="268"/>
            <ac:cxnSpMk id="109" creationId="{C229A79A-F7F1-4128-A6BF-D0A57CB6CDE3}"/>
          </ac:cxnSpMkLst>
        </pc:cxnChg>
        <pc:cxnChg chg="add mod">
          <ac:chgData name="Jonas Bjurel" userId="6b799b81391c3a9b" providerId="LiveId" clId="{2772AFDA-C8E1-4E23-A327-A7EBE8CBCCEA}" dt="2022-01-22T18:43:49.133" v="3162" actId="1038"/>
          <ac:cxnSpMkLst>
            <pc:docMk/>
            <pc:sldMk cId="1402878073" sldId="268"/>
            <ac:cxnSpMk id="110" creationId="{263E5D65-2270-4F10-BD66-04D795653BC9}"/>
          </ac:cxnSpMkLst>
        </pc:cxnChg>
        <pc:cxnChg chg="add mod">
          <ac:chgData name="Jonas Bjurel" userId="6b799b81391c3a9b" providerId="LiveId" clId="{2772AFDA-C8E1-4E23-A327-A7EBE8CBCCEA}" dt="2022-01-22T18:40:58.726" v="3136" actId="1076"/>
          <ac:cxnSpMkLst>
            <pc:docMk/>
            <pc:sldMk cId="1402878073" sldId="268"/>
            <ac:cxnSpMk id="112" creationId="{9E0F4E73-AEEB-4356-B7F5-AD967BB9D9D2}"/>
          </ac:cxnSpMkLst>
        </pc:cxnChg>
        <pc:cxnChg chg="add mod">
          <ac:chgData name="Jonas Bjurel" userId="6b799b81391c3a9b" providerId="LiveId" clId="{2772AFDA-C8E1-4E23-A327-A7EBE8CBCCEA}" dt="2022-01-22T18:41:29.226" v="3139" actId="1076"/>
          <ac:cxnSpMkLst>
            <pc:docMk/>
            <pc:sldMk cId="1402878073" sldId="268"/>
            <ac:cxnSpMk id="113" creationId="{9167807E-CD48-46ED-B034-3EDC12266604}"/>
          </ac:cxnSpMkLst>
        </pc:cxnChg>
        <pc:cxnChg chg="add mod">
          <ac:chgData name="Jonas Bjurel" userId="6b799b81391c3a9b" providerId="LiveId" clId="{2772AFDA-C8E1-4E23-A327-A7EBE8CBCCEA}" dt="2022-01-22T18:41:36.471" v="3141" actId="1076"/>
          <ac:cxnSpMkLst>
            <pc:docMk/>
            <pc:sldMk cId="1402878073" sldId="268"/>
            <ac:cxnSpMk id="114" creationId="{6B3CDCF1-73F1-47D9-AEAB-6F9BC79166F1}"/>
          </ac:cxnSpMkLst>
        </pc:cxnChg>
        <pc:cxnChg chg="mod">
          <ac:chgData name="Jonas Bjurel" userId="6b799b81391c3a9b" providerId="LiveId" clId="{2772AFDA-C8E1-4E23-A327-A7EBE8CBCCEA}" dt="2022-01-22T18:42:01.485" v="3142"/>
          <ac:cxnSpMkLst>
            <pc:docMk/>
            <pc:sldMk cId="1402878073" sldId="268"/>
            <ac:cxnSpMk id="116" creationId="{801A4015-9A03-4D3E-BC65-D062A3916469}"/>
          </ac:cxnSpMkLst>
        </pc:cxnChg>
        <pc:cxnChg chg="mod">
          <ac:chgData name="Jonas Bjurel" userId="6b799b81391c3a9b" providerId="LiveId" clId="{2772AFDA-C8E1-4E23-A327-A7EBE8CBCCEA}" dt="2022-01-22T18:42:01.485" v="3142"/>
          <ac:cxnSpMkLst>
            <pc:docMk/>
            <pc:sldMk cId="1402878073" sldId="268"/>
            <ac:cxnSpMk id="117" creationId="{56BB7A7D-A980-4DE9-80E9-91B4FE6BABC7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21" creationId="{FC5F600C-6E24-4DF0-A705-2BD8EA70D3A0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22" creationId="{0B4E4B2D-C408-4F8E-8C24-408BED5E17E8}"/>
          </ac:cxnSpMkLst>
        </pc:cxnChg>
        <pc:cxnChg chg="add mod">
          <ac:chgData name="Jonas Bjurel" userId="6b799b81391c3a9b" providerId="LiveId" clId="{2772AFDA-C8E1-4E23-A327-A7EBE8CBCCEA}" dt="2022-01-22T18:44:02.259" v="3164" actId="1076"/>
          <ac:cxnSpMkLst>
            <pc:docMk/>
            <pc:sldMk cId="1402878073" sldId="268"/>
            <ac:cxnSpMk id="124" creationId="{B711BAE0-60D2-4E22-B763-BF221B86557F}"/>
          </ac:cxnSpMkLst>
        </pc:cxnChg>
        <pc:cxnChg chg="add mod">
          <ac:chgData name="Jonas Bjurel" userId="6b799b81391c3a9b" providerId="LiveId" clId="{2772AFDA-C8E1-4E23-A327-A7EBE8CBCCEA}" dt="2022-01-22T18:45:11.210" v="3166" actId="1076"/>
          <ac:cxnSpMkLst>
            <pc:docMk/>
            <pc:sldMk cId="1402878073" sldId="268"/>
            <ac:cxnSpMk id="125" creationId="{72639E74-F053-414F-A375-1CFC43C62B1D}"/>
          </ac:cxnSpMkLst>
        </pc:cxnChg>
        <pc:cxnChg chg="del">
          <ac:chgData name="Jonas Bjurel" userId="6b799b81391c3a9b" providerId="LiveId" clId="{2772AFDA-C8E1-4E23-A327-A7EBE8CBCCEA}" dt="2022-01-22T18:46:35.378" v="3170" actId="478"/>
          <ac:cxnSpMkLst>
            <pc:docMk/>
            <pc:sldMk cId="1402878073" sldId="268"/>
            <ac:cxnSpMk id="128" creationId="{A9B1D5D3-6A51-425A-9D08-E06B54357170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35" creationId="{D8137FC8-B1BA-4A7B-8BC8-C45D53A2A923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36" creationId="{EB756E74-41C5-48C3-AB8E-6B226EBFB810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38" creationId="{A31BFEF6-C042-4257-866C-EDA537510DF1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39" creationId="{6C41799E-37D4-436F-B5ED-BF844CF44E41}"/>
          </ac:cxnSpMkLst>
        </pc:cxnChg>
        <pc:cxnChg chg="del">
          <ac:chgData name="Jonas Bjurel" userId="6b799b81391c3a9b" providerId="LiveId" clId="{2772AFDA-C8E1-4E23-A327-A7EBE8CBCCEA}" dt="2022-01-22T18:33:55.456" v="3091" actId="478"/>
          <ac:cxnSpMkLst>
            <pc:docMk/>
            <pc:sldMk cId="1402878073" sldId="268"/>
            <ac:cxnSpMk id="140" creationId="{F84EE387-28FE-42B6-AAB2-C40FA3BBD5D1}"/>
          </ac:cxnSpMkLst>
        </pc:cxnChg>
        <pc:cxnChg chg="del">
          <ac:chgData name="Jonas Bjurel" userId="6b799b81391c3a9b" providerId="LiveId" clId="{2772AFDA-C8E1-4E23-A327-A7EBE8CBCCEA}" dt="2022-01-22T18:34:07.467" v="3092" actId="478"/>
          <ac:cxnSpMkLst>
            <pc:docMk/>
            <pc:sldMk cId="1402878073" sldId="268"/>
            <ac:cxnSpMk id="141" creationId="{05055AA2-922C-44EB-ACC8-15956BFB6B78}"/>
          </ac:cxnSpMkLst>
        </pc:cxnChg>
        <pc:cxnChg chg="del">
          <ac:chgData name="Jonas Bjurel" userId="6b799b81391c3a9b" providerId="LiveId" clId="{2772AFDA-C8E1-4E23-A327-A7EBE8CBCCEA}" dt="2022-01-22T18:34:07.467" v="3092" actId="478"/>
          <ac:cxnSpMkLst>
            <pc:docMk/>
            <pc:sldMk cId="1402878073" sldId="268"/>
            <ac:cxnSpMk id="143" creationId="{3CFECBB9-2C28-41C8-AF12-A5C5B2594AA3}"/>
          </ac:cxnSpMkLst>
        </pc:cxnChg>
        <pc:cxnChg chg="del">
          <ac:chgData name="Jonas Bjurel" userId="6b799b81391c3a9b" providerId="LiveId" clId="{2772AFDA-C8E1-4E23-A327-A7EBE8CBCCEA}" dt="2022-01-22T18:34:07.467" v="3092" actId="478"/>
          <ac:cxnSpMkLst>
            <pc:docMk/>
            <pc:sldMk cId="1402878073" sldId="268"/>
            <ac:cxnSpMk id="144" creationId="{84761CFD-7AC3-434E-9C9C-5A3E65650ACA}"/>
          </ac:cxnSpMkLst>
        </pc:cxnChg>
        <pc:cxnChg chg="mod">
          <ac:chgData name="Jonas Bjurel" userId="6b799b81391c3a9b" providerId="LiveId" clId="{2772AFDA-C8E1-4E23-A327-A7EBE8CBCCEA}" dt="2022-01-22T18:42:28.892" v="3147" actId="1076"/>
          <ac:cxnSpMkLst>
            <pc:docMk/>
            <pc:sldMk cId="1402878073" sldId="268"/>
            <ac:cxnSpMk id="145" creationId="{905B2910-51B2-402D-B6AD-6822F3355680}"/>
          </ac:cxnSpMkLst>
        </pc:cxnChg>
        <pc:cxnChg chg="del">
          <ac:chgData name="Jonas Bjurel" userId="6b799b81391c3a9b" providerId="LiveId" clId="{2772AFDA-C8E1-4E23-A327-A7EBE8CBCCEA}" dt="2022-01-22T18:34:07.467" v="3092" actId="478"/>
          <ac:cxnSpMkLst>
            <pc:docMk/>
            <pc:sldMk cId="1402878073" sldId="268"/>
            <ac:cxnSpMk id="146" creationId="{17A5206E-0C46-4C27-BD37-A008AD70125D}"/>
          </ac:cxnSpMkLst>
        </pc:cxnChg>
        <pc:cxnChg chg="del">
          <ac:chgData name="Jonas Bjurel" userId="6b799b81391c3a9b" providerId="LiveId" clId="{2772AFDA-C8E1-4E23-A327-A7EBE8CBCCEA}" dt="2022-01-22T18:41:19.819" v="3137" actId="478"/>
          <ac:cxnSpMkLst>
            <pc:docMk/>
            <pc:sldMk cId="1402878073" sldId="268"/>
            <ac:cxnSpMk id="147" creationId="{950F9F00-A165-42C8-A254-8F7A89BA5AA4}"/>
          </ac:cxnSpMkLst>
        </pc:cxnChg>
        <pc:cxnChg chg="del">
          <ac:chgData name="Jonas Bjurel" userId="6b799b81391c3a9b" providerId="LiveId" clId="{2772AFDA-C8E1-4E23-A327-A7EBE8CBCCEA}" dt="2022-01-22T18:41:19.819" v="3137" actId="478"/>
          <ac:cxnSpMkLst>
            <pc:docMk/>
            <pc:sldMk cId="1402878073" sldId="268"/>
            <ac:cxnSpMk id="149" creationId="{097A1CA6-270F-41F4-8F2F-CF7C5DDD4E72}"/>
          </ac:cxnSpMkLst>
        </pc:cxnChg>
        <pc:cxnChg chg="del">
          <ac:chgData name="Jonas Bjurel" userId="6b799b81391c3a9b" providerId="LiveId" clId="{2772AFDA-C8E1-4E23-A327-A7EBE8CBCCEA}" dt="2022-01-22T18:41:19.819" v="3137" actId="478"/>
          <ac:cxnSpMkLst>
            <pc:docMk/>
            <pc:sldMk cId="1402878073" sldId="268"/>
            <ac:cxnSpMk id="150" creationId="{68CCC607-3591-4942-B257-4CE2743AC458}"/>
          </ac:cxnSpMkLst>
        </pc:cxnChg>
        <pc:cxnChg chg="del">
          <ac:chgData name="Jonas Bjurel" userId="6b799b81391c3a9b" providerId="LiveId" clId="{2772AFDA-C8E1-4E23-A327-A7EBE8CBCCEA}" dt="2022-01-22T18:46:35.378" v="3170" actId="478"/>
          <ac:cxnSpMkLst>
            <pc:docMk/>
            <pc:sldMk cId="1402878073" sldId="268"/>
            <ac:cxnSpMk id="151" creationId="{82B834CB-BD7C-46C9-B8F8-80B045F7545F}"/>
          </ac:cxnSpMkLst>
        </pc:cxnChg>
        <pc:cxnChg chg="del">
          <ac:chgData name="Jonas Bjurel" userId="6b799b81391c3a9b" providerId="LiveId" clId="{2772AFDA-C8E1-4E23-A327-A7EBE8CBCCEA}" dt="2022-01-22T18:46:35.378" v="3170" actId="478"/>
          <ac:cxnSpMkLst>
            <pc:docMk/>
            <pc:sldMk cId="1402878073" sldId="268"/>
            <ac:cxnSpMk id="152" creationId="{5993DAFE-0CE6-41C7-BCE2-BE42A547387D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53" creationId="{D63DA1ED-66F1-4E2D-B7FC-76CDC771F4AE}"/>
          </ac:cxnSpMkLst>
        </pc:cxnChg>
        <pc:cxnChg chg="del">
          <ac:chgData name="Jonas Bjurel" userId="6b799b81391c3a9b" providerId="LiveId" clId="{2772AFDA-C8E1-4E23-A327-A7EBE8CBCCEA}" dt="2022-01-22T18:46:44.175" v="3172" actId="478"/>
          <ac:cxnSpMkLst>
            <pc:docMk/>
            <pc:sldMk cId="1402878073" sldId="268"/>
            <ac:cxnSpMk id="154" creationId="{B2EC236C-749D-4713-8F29-FBA55883BA04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55" creationId="{2E5BA7A1-E47C-46EA-90DF-1952A068542A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56" creationId="{57413A3F-4F64-4BA9-8936-41C25200C97B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62" creationId="{2342CAD1-F2A4-4DC4-8419-7949856DCC23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64" creationId="{01039658-362B-4B28-800B-C8FE246D722C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65" creationId="{D108CCCE-EE54-42CF-890E-4DAB17DA9FF0}"/>
          </ac:cxnSpMkLst>
        </pc:cxnChg>
        <pc:cxnChg chg="del">
          <ac:chgData name="Jonas Bjurel" userId="6b799b81391c3a9b" providerId="LiveId" clId="{2772AFDA-C8E1-4E23-A327-A7EBE8CBCCEA}" dt="2022-01-22T18:46:42.388" v="3171" actId="478"/>
          <ac:cxnSpMkLst>
            <pc:docMk/>
            <pc:sldMk cId="1402878073" sldId="268"/>
            <ac:cxnSpMk id="166" creationId="{F48980B7-D6FA-4826-8CA1-8E1AE20DE96B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67" creationId="{8739C046-F300-4068-AB8C-289659AFA89C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71" creationId="{69AD7BCF-547B-4154-B6E0-66FA5A3838DC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72" creationId="{01E9F4C8-0F08-46EC-8E60-4A1CDCCA6B25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75" creationId="{304BB78B-8EA1-4BC2-80A1-78D8ED6695BA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76" creationId="{C86ED5B5-3832-4FC2-8497-3E6888304012}"/>
          </ac:cxnSpMkLst>
        </pc:cxnChg>
        <pc:cxnChg chg="del">
          <ac:chgData name="Jonas Bjurel" userId="6b799b81391c3a9b" providerId="LiveId" clId="{2772AFDA-C8E1-4E23-A327-A7EBE8CBCCEA}" dt="2022-01-22T18:47:11.561" v="3173" actId="478"/>
          <ac:cxnSpMkLst>
            <pc:docMk/>
            <pc:sldMk cId="1402878073" sldId="268"/>
            <ac:cxnSpMk id="178" creationId="{D32CDF9B-354E-4C24-A79B-481BDEF1DE21}"/>
          </ac:cxnSpMkLst>
        </pc:cxnChg>
      </pc:sldChg>
      <pc:sldChg chg="modSp new mod">
        <pc:chgData name="Jonas Bjurel" userId="6b799b81391c3a9b" providerId="LiveId" clId="{2772AFDA-C8E1-4E23-A327-A7EBE8CBCCEA}" dt="2022-01-23T14:13:01.183" v="3341" actId="20577"/>
        <pc:sldMkLst>
          <pc:docMk/>
          <pc:sldMk cId="3992568719" sldId="269"/>
        </pc:sldMkLst>
        <pc:spChg chg="mod">
          <ac:chgData name="Jonas Bjurel" userId="6b799b81391c3a9b" providerId="LiveId" clId="{2772AFDA-C8E1-4E23-A327-A7EBE8CBCCEA}" dt="2022-01-23T14:07:15.640" v="3192" actId="20577"/>
          <ac:spMkLst>
            <pc:docMk/>
            <pc:sldMk cId="3992568719" sldId="269"/>
            <ac:spMk id="2" creationId="{065D09BB-E589-48FB-A5F2-D9FE53BC0D7E}"/>
          </ac:spMkLst>
        </pc:spChg>
        <pc:spChg chg="mod">
          <ac:chgData name="Jonas Bjurel" userId="6b799b81391c3a9b" providerId="LiveId" clId="{2772AFDA-C8E1-4E23-A327-A7EBE8CBCCEA}" dt="2022-01-23T14:13:01.183" v="3341" actId="20577"/>
          <ac:spMkLst>
            <pc:docMk/>
            <pc:sldMk cId="3992568719" sldId="269"/>
            <ac:spMk id="3" creationId="{66AA9E2F-80B1-4961-A832-B504CF3BBD60}"/>
          </ac:spMkLst>
        </pc:spChg>
      </pc:sldChg>
      <pc:sldChg chg="addSp delSp modSp new mod">
        <pc:chgData name="Jonas Bjurel" userId="6b799b81391c3a9b" providerId="LiveId" clId="{2772AFDA-C8E1-4E23-A327-A7EBE8CBCCEA}" dt="2022-05-01T19:44:17.628" v="5434" actId="1076"/>
        <pc:sldMkLst>
          <pc:docMk/>
          <pc:sldMk cId="1670978792" sldId="270"/>
        </pc:sldMkLst>
        <pc:spChg chg="mod">
          <ac:chgData name="Jonas Bjurel" userId="6b799b81391c3a9b" providerId="LiveId" clId="{2772AFDA-C8E1-4E23-A327-A7EBE8CBCCEA}" dt="2022-05-01T18:27:13.229" v="3596" actId="1076"/>
          <ac:spMkLst>
            <pc:docMk/>
            <pc:sldMk cId="1670978792" sldId="270"/>
            <ac:spMk id="2" creationId="{D857103D-F597-4AAD-8F6E-C6F944009E47}"/>
          </ac:spMkLst>
        </pc:spChg>
        <pc:spChg chg="del">
          <ac:chgData name="Jonas Bjurel" userId="6b799b81391c3a9b" providerId="LiveId" clId="{2772AFDA-C8E1-4E23-A327-A7EBE8CBCCEA}" dt="2022-05-01T18:23:40.957" v="3478" actId="21"/>
          <ac:spMkLst>
            <pc:docMk/>
            <pc:sldMk cId="1670978792" sldId="270"/>
            <ac:spMk id="3" creationId="{0A0813E2-DA0E-4FB4-97C3-C2D11D2F5875}"/>
          </ac:spMkLst>
        </pc:spChg>
        <pc:spChg chg="mod">
          <ac:chgData name="Jonas Bjurel" userId="6b799b81391c3a9b" providerId="LiveId" clId="{2772AFDA-C8E1-4E23-A327-A7EBE8CBCCEA}" dt="2022-05-01T18:24:52.790" v="3485" actId="20577"/>
          <ac:spMkLst>
            <pc:docMk/>
            <pc:sldMk cId="1670978792" sldId="270"/>
            <ac:spMk id="6" creationId="{8E20D35B-5232-4321-903D-3423D3E3BA20}"/>
          </ac:spMkLst>
        </pc:spChg>
        <pc:spChg chg="mod">
          <ac:chgData name="Jonas Bjurel" userId="6b799b81391c3a9b" providerId="LiveId" clId="{2772AFDA-C8E1-4E23-A327-A7EBE8CBCCEA}" dt="2022-05-01T18:25:06.155" v="3498" actId="20577"/>
          <ac:spMkLst>
            <pc:docMk/>
            <pc:sldMk cId="1670978792" sldId="270"/>
            <ac:spMk id="9" creationId="{49D1BD64-68D4-42A6-8479-5A8B8B1A6FB4}"/>
          </ac:spMkLst>
        </pc:spChg>
        <pc:spChg chg="mod">
          <ac:chgData name="Jonas Bjurel" userId="6b799b81391c3a9b" providerId="LiveId" clId="{2772AFDA-C8E1-4E23-A327-A7EBE8CBCCEA}" dt="2022-05-01T19:09:13.251" v="4963" actId="20577"/>
          <ac:spMkLst>
            <pc:docMk/>
            <pc:sldMk cId="1670978792" sldId="270"/>
            <ac:spMk id="12" creationId="{966B3839-5754-4ADD-9309-D8AB7B1C9536}"/>
          </ac:spMkLst>
        </pc:spChg>
        <pc:spChg chg="mod">
          <ac:chgData name="Jonas Bjurel" userId="6b799b81391c3a9b" providerId="LiveId" clId="{2772AFDA-C8E1-4E23-A327-A7EBE8CBCCEA}" dt="2022-05-01T18:25:17.089" v="3511" actId="20577"/>
          <ac:spMkLst>
            <pc:docMk/>
            <pc:sldMk cId="1670978792" sldId="270"/>
            <ac:spMk id="15" creationId="{672FFBA7-B09A-40D1-8C01-B815A6F963D9}"/>
          </ac:spMkLst>
        </pc:spChg>
        <pc:spChg chg="mod">
          <ac:chgData name="Jonas Bjurel" userId="6b799b81391c3a9b" providerId="LiveId" clId="{2772AFDA-C8E1-4E23-A327-A7EBE8CBCCEA}" dt="2022-05-01T18:29:56.335" v="3931" actId="20577"/>
          <ac:spMkLst>
            <pc:docMk/>
            <pc:sldMk cId="1670978792" sldId="270"/>
            <ac:spMk id="18" creationId="{0AEEEA99-3D6D-40CE-ABF1-436FC347A53F}"/>
          </ac:spMkLst>
        </pc:spChg>
        <pc:spChg chg="add mod">
          <ac:chgData name="Jonas Bjurel" userId="6b799b81391c3a9b" providerId="LiveId" clId="{2772AFDA-C8E1-4E23-A327-A7EBE8CBCCEA}" dt="2022-05-01T19:33:44.477" v="5425" actId="20577"/>
          <ac:spMkLst>
            <pc:docMk/>
            <pc:sldMk cId="1670978792" sldId="270"/>
            <ac:spMk id="24" creationId="{B2FA8CFB-C678-43C6-8F2B-AC983BBD582C}"/>
          </ac:spMkLst>
        </pc:spChg>
        <pc:spChg chg="add del mod">
          <ac:chgData name="Jonas Bjurel" userId="6b799b81391c3a9b" providerId="LiveId" clId="{2772AFDA-C8E1-4E23-A327-A7EBE8CBCCEA}" dt="2022-05-01T18:32:37.668" v="3935"/>
          <ac:spMkLst>
            <pc:docMk/>
            <pc:sldMk cId="1670978792" sldId="270"/>
            <ac:spMk id="25" creationId="{502CA9D7-D459-4F68-9A27-AD2E89AC2B8B}"/>
          </ac:spMkLst>
        </pc:spChg>
        <pc:spChg chg="add del mod">
          <ac:chgData name="Jonas Bjurel" userId="6b799b81391c3a9b" providerId="LiveId" clId="{2772AFDA-C8E1-4E23-A327-A7EBE8CBCCEA}" dt="2022-05-01T18:32:47.502" v="3937"/>
          <ac:spMkLst>
            <pc:docMk/>
            <pc:sldMk cId="1670978792" sldId="270"/>
            <ac:spMk id="26" creationId="{55E44BB8-76B8-4029-9CB7-9173A2D88AD2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27" creationId="{B96F8A19-D4E0-4A3F-80A4-5A18085274A5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28" creationId="{120902A9-436A-4878-A581-B2F1FEEC75C5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29" creationId="{3FC12C81-6FB6-4665-B133-2BF8B15E35E6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30" creationId="{EDBB4173-B582-4DCB-A6EA-85C57FE0C2B8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32" creationId="{7E03A57E-0978-4158-AEBA-1C89D5548BD0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34" creationId="{D0965455-F0AD-48A1-A899-006CC12526C3}"/>
          </ac:spMkLst>
        </pc:spChg>
        <pc:spChg chg="add del mod">
          <ac:chgData name="Jonas Bjurel" userId="6b799b81391c3a9b" providerId="LiveId" clId="{2772AFDA-C8E1-4E23-A327-A7EBE8CBCCEA}" dt="2022-05-01T19:16:30.777" v="5080" actId="478"/>
          <ac:spMkLst>
            <pc:docMk/>
            <pc:sldMk cId="1670978792" sldId="270"/>
            <ac:spMk id="36" creationId="{A2DB0F16-37BF-4330-8070-2760FBC7BEC7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37" creationId="{B4477894-935A-49DD-B43B-870988960658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38" creationId="{B8130D83-1187-4226-B972-72954F0D3CF9}"/>
          </ac:spMkLst>
        </pc:spChg>
        <pc:spChg chg="add del mod">
          <ac:chgData name="Jonas Bjurel" userId="6b799b81391c3a9b" providerId="LiveId" clId="{2772AFDA-C8E1-4E23-A327-A7EBE8CBCCEA}" dt="2022-05-01T19:24:26.934" v="5271" actId="21"/>
          <ac:spMkLst>
            <pc:docMk/>
            <pc:sldMk cId="1670978792" sldId="270"/>
            <ac:spMk id="40" creationId="{F18023B2-ADB8-404E-96DD-20C0EDDBD5BB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43" creationId="{909C1EDB-828E-4807-8608-C70CDCB310E7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44" creationId="{510B3978-4387-41F9-9183-415898B99C59}"/>
          </ac:spMkLst>
        </pc:spChg>
        <pc:spChg chg="add del mod">
          <ac:chgData name="Jonas Bjurel" userId="6b799b81391c3a9b" providerId="LiveId" clId="{2772AFDA-C8E1-4E23-A327-A7EBE8CBCCEA}" dt="2022-05-01T19:09:07.786" v="4958" actId="478"/>
          <ac:spMkLst>
            <pc:docMk/>
            <pc:sldMk cId="1670978792" sldId="270"/>
            <ac:spMk id="45" creationId="{3C0CD9D8-F2B8-4F31-9425-494DB8152E6B}"/>
          </ac:spMkLst>
        </pc:spChg>
        <pc:spChg chg="add del mod">
          <ac:chgData name="Jonas Bjurel" userId="6b799b81391c3a9b" providerId="LiveId" clId="{2772AFDA-C8E1-4E23-A327-A7EBE8CBCCEA}" dt="2022-05-01T19:09:07.786" v="4958" actId="478"/>
          <ac:spMkLst>
            <pc:docMk/>
            <pc:sldMk cId="1670978792" sldId="270"/>
            <ac:spMk id="46" creationId="{7A3A8551-4C41-4E3A-B0BE-1714DEC63E8B}"/>
          </ac:spMkLst>
        </pc:spChg>
        <pc:spChg chg="add del mod">
          <ac:chgData name="Jonas Bjurel" userId="6b799b81391c3a9b" providerId="LiveId" clId="{2772AFDA-C8E1-4E23-A327-A7EBE8CBCCEA}" dt="2022-05-01T19:09:07.786" v="4958" actId="478"/>
          <ac:spMkLst>
            <pc:docMk/>
            <pc:sldMk cId="1670978792" sldId="270"/>
            <ac:spMk id="47" creationId="{A9BC0FEB-5C8E-4AF2-8622-48BB6B1D9806}"/>
          </ac:spMkLst>
        </pc:spChg>
        <pc:spChg chg="add del mod">
          <ac:chgData name="Jonas Bjurel" userId="6b799b81391c3a9b" providerId="LiveId" clId="{2772AFDA-C8E1-4E23-A327-A7EBE8CBCCEA}" dt="2022-05-01T19:09:07.786" v="4958" actId="478"/>
          <ac:spMkLst>
            <pc:docMk/>
            <pc:sldMk cId="1670978792" sldId="270"/>
            <ac:spMk id="48" creationId="{C4C184F4-103F-4E85-BDDA-473B1EA64C85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49" creationId="{E152E595-085C-451F-B52D-0AC4F5E45265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0" creationId="{E11FF317-789B-4803-B0F9-099E542505AA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1" creationId="{0B72FBCF-606E-4FA8-9A4E-6AF32078E0C9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2" creationId="{687ED6DD-CA93-4193-AC93-0980BC71032D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4" creationId="{647AC505-F3AC-497B-A2B4-63700A5055A5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6" creationId="{00F7BCBF-EB52-4664-8F85-D9977B1BEF38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7" creationId="{E936EE8F-5D25-4A0C-883B-1369FB9DDDEB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8" creationId="{33560415-2411-4A0A-B2DA-C5502415A744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59" creationId="{729805A0-9826-4F38-8E8F-00D75A32BAEC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60" creationId="{29815CFB-CF06-457B-B1B5-A7B911788860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63" creationId="{D3DB1406-831F-480B-9800-F8013A577080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65" creationId="{E246A879-BCBE-4423-A17F-04ED070B7569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67" creationId="{0A4E5CDE-1078-4D2C-9389-67285D608C14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69" creationId="{15D49121-F8F2-459E-B036-7337EE899150}"/>
          </ac:spMkLst>
        </pc:spChg>
        <pc:spChg chg="add del mod">
          <ac:chgData name="Jonas Bjurel" userId="6b799b81391c3a9b" providerId="LiveId" clId="{2772AFDA-C8E1-4E23-A327-A7EBE8CBCCEA}" dt="2022-05-01T19:14:55.349" v="5065"/>
          <ac:spMkLst>
            <pc:docMk/>
            <pc:sldMk cId="1670978792" sldId="270"/>
            <ac:spMk id="70" creationId="{E2ACE598-3B2E-44F6-AD63-72B6438795BA}"/>
          </ac:spMkLst>
        </pc:spChg>
        <pc:spChg chg="add del mod">
          <ac:chgData name="Jonas Bjurel" userId="6b799b81391c3a9b" providerId="LiveId" clId="{2772AFDA-C8E1-4E23-A327-A7EBE8CBCCEA}" dt="2022-05-01T19:14:55.349" v="5065"/>
          <ac:spMkLst>
            <pc:docMk/>
            <pc:sldMk cId="1670978792" sldId="270"/>
            <ac:spMk id="71" creationId="{58B41A66-617B-4A30-9334-E073BF9D6089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72" creationId="{BA832056-0DA3-4109-B6C4-3594F04A7F28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74" creationId="{9A80F5EA-D33F-4CC9-9209-F1D7E2FD497B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75" creationId="{1DACB337-2500-4B2D-8593-704FEE5E8CD2}"/>
          </ac:spMkLst>
        </pc:spChg>
        <pc:spChg chg="add del mod">
          <ac:chgData name="Jonas Bjurel" userId="6b799b81391c3a9b" providerId="LiveId" clId="{2772AFDA-C8E1-4E23-A327-A7EBE8CBCCEA}" dt="2022-05-01T19:24:17.220" v="5270" actId="478"/>
          <ac:spMkLst>
            <pc:docMk/>
            <pc:sldMk cId="1670978792" sldId="270"/>
            <ac:spMk id="76" creationId="{35587693-E96C-4CB5-BCA1-282785299DAA}"/>
          </ac:spMkLst>
        </pc:spChg>
        <pc:spChg chg="add del mod">
          <ac:chgData name="Jonas Bjurel" userId="6b799b81391c3a9b" providerId="LiveId" clId="{2772AFDA-C8E1-4E23-A327-A7EBE8CBCCEA}" dt="2022-05-01T19:24:17.220" v="5270" actId="478"/>
          <ac:spMkLst>
            <pc:docMk/>
            <pc:sldMk cId="1670978792" sldId="270"/>
            <ac:spMk id="77" creationId="{4D62D3EF-4BE9-47C2-8FE5-532B86C21C1E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78" creationId="{74C5747A-6BCE-47D6-8D38-B230D42EF92B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79" creationId="{C6502AC9-8175-463D-9642-A65B6B2094FF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80" creationId="{E5914514-F176-4286-BA48-FFE5C5B00DB8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81" creationId="{1E66EA11-A6EB-483A-A319-0B603D719DB2}"/>
          </ac:spMkLst>
        </pc:spChg>
        <pc:spChg chg="add del mod">
          <ac:chgData name="Jonas Bjurel" userId="6b799b81391c3a9b" providerId="LiveId" clId="{2772AFDA-C8E1-4E23-A327-A7EBE8CBCCEA}" dt="2022-05-01T19:18:29.886" v="5087" actId="21"/>
          <ac:spMkLst>
            <pc:docMk/>
            <pc:sldMk cId="1670978792" sldId="270"/>
            <ac:spMk id="83" creationId="{6C58CBBD-0696-4E84-9BD6-CBCD0ECBCFAA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85" creationId="{B5C2F607-D1A3-49CB-8C83-0D233ED2FA82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87" creationId="{1DCC3D5E-A058-4E33-A6A1-4D0AB081CCDA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89" creationId="{71711B37-E312-40D6-A083-15C2B1BC7BFE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92" creationId="{8503BE5E-ACA8-4688-AC45-C167804284E1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93" creationId="{BA2489B8-470F-4B9F-ABC0-1C92D45EF7D2}"/>
          </ac:spMkLst>
        </pc:spChg>
        <pc:spChg chg="add del">
          <ac:chgData name="Jonas Bjurel" userId="6b799b81391c3a9b" providerId="LiveId" clId="{2772AFDA-C8E1-4E23-A327-A7EBE8CBCCEA}" dt="2022-05-01T19:28:56.944" v="5332" actId="22"/>
          <ac:spMkLst>
            <pc:docMk/>
            <pc:sldMk cId="1670978792" sldId="270"/>
            <ac:spMk id="111" creationId="{4AF6BB9A-EEB4-4F25-ADAA-BFB9E66B4CF3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2" creationId="{4F73AB7D-E10B-4700-A2C5-11D4A675A003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3" creationId="{E5D90157-E96A-48D3-B0BA-3C4AF9C6AF24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4" creationId="{14F30631-AF26-4A58-8928-E73BCF1949ED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5" creationId="{91AF375C-47E4-460F-82B8-FC774133D433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6" creationId="{7689E92D-F23C-44C0-910D-F118EBC03553}"/>
          </ac:spMkLst>
        </pc:spChg>
        <pc:spChg chg="add mod">
          <ac:chgData name="Jonas Bjurel" userId="6b799b81391c3a9b" providerId="LiveId" clId="{2772AFDA-C8E1-4E23-A327-A7EBE8CBCCEA}" dt="2022-05-01T19:33:09.546" v="5413" actId="1035"/>
          <ac:spMkLst>
            <pc:docMk/>
            <pc:sldMk cId="1670978792" sldId="270"/>
            <ac:spMk id="117" creationId="{5F7F9551-8060-4AFA-BAFE-4B7CC1C6BAEF}"/>
          </ac:spMkLst>
        </pc:spChg>
        <pc:spChg chg="add mod">
          <ac:chgData name="Jonas Bjurel" userId="6b799b81391c3a9b" providerId="LiveId" clId="{2772AFDA-C8E1-4E23-A327-A7EBE8CBCCEA}" dt="2022-05-01T19:44:17.628" v="5434" actId="1076"/>
          <ac:spMkLst>
            <pc:docMk/>
            <pc:sldMk cId="1670978792" sldId="270"/>
            <ac:spMk id="118" creationId="{71D42FB7-1E9E-4B15-A1AD-6CFDA5F5CC7F}"/>
          </ac:spMkLst>
        </pc:spChg>
        <pc:grpChg chg="add mod">
          <ac:chgData name="Jonas Bjurel" userId="6b799b81391c3a9b" providerId="LiveId" clId="{2772AFDA-C8E1-4E23-A327-A7EBE8CBCCEA}" dt="2022-05-01T19:23:47.483" v="5266" actId="14100"/>
          <ac:grpSpMkLst>
            <pc:docMk/>
            <pc:sldMk cId="1670978792" sldId="270"/>
            <ac:grpSpMk id="4" creationId="{62569706-DB8B-48E5-A3BA-140169FC24BB}"/>
          </ac:grpSpMkLst>
        </pc:grpChg>
        <pc:grpChg chg="add mod">
          <ac:chgData name="Jonas Bjurel" userId="6b799b81391c3a9b" providerId="LiveId" clId="{2772AFDA-C8E1-4E23-A327-A7EBE8CBCCEA}" dt="2022-05-01T19:23:43.688" v="5265" actId="14100"/>
          <ac:grpSpMkLst>
            <pc:docMk/>
            <pc:sldMk cId="1670978792" sldId="270"/>
            <ac:grpSpMk id="7" creationId="{FDAF1F60-493D-449D-8625-5C48D7FD906E}"/>
          </ac:grpSpMkLst>
        </pc:grpChg>
        <pc:grpChg chg="add mod">
          <ac:chgData name="Jonas Bjurel" userId="6b799b81391c3a9b" providerId="LiveId" clId="{2772AFDA-C8E1-4E23-A327-A7EBE8CBCCEA}" dt="2022-05-01T19:24:03.930" v="5269" actId="14100"/>
          <ac:grpSpMkLst>
            <pc:docMk/>
            <pc:sldMk cId="1670978792" sldId="270"/>
            <ac:grpSpMk id="10" creationId="{4B8A0E15-3B40-4461-95FA-9B32D8414277}"/>
          </ac:grpSpMkLst>
        </pc:grpChg>
        <pc:grpChg chg="add mod">
          <ac:chgData name="Jonas Bjurel" userId="6b799b81391c3a9b" providerId="LiveId" clId="{2772AFDA-C8E1-4E23-A327-A7EBE8CBCCEA}" dt="2022-05-01T19:23:57.369" v="5268" actId="14100"/>
          <ac:grpSpMkLst>
            <pc:docMk/>
            <pc:sldMk cId="1670978792" sldId="270"/>
            <ac:grpSpMk id="13" creationId="{BA0FBFB9-8F22-405C-9144-F78B35E0D47D}"/>
          </ac:grpSpMkLst>
        </pc:grpChg>
        <pc:grpChg chg="add mod">
          <ac:chgData name="Jonas Bjurel" userId="6b799b81391c3a9b" providerId="LiveId" clId="{2772AFDA-C8E1-4E23-A327-A7EBE8CBCCEA}" dt="2022-05-01T19:23:51.938" v="5267" actId="14100"/>
          <ac:grpSpMkLst>
            <pc:docMk/>
            <pc:sldMk cId="1670978792" sldId="270"/>
            <ac:grpSpMk id="16" creationId="{E2808C56-1135-47FB-9A63-4AE95F234409}"/>
          </ac:grpSpMkLst>
        </pc:grpChg>
        <pc:cxnChg chg="mod">
          <ac:chgData name="Jonas Bjurel" userId="6b799b81391c3a9b" providerId="LiveId" clId="{2772AFDA-C8E1-4E23-A327-A7EBE8CBCCEA}" dt="2022-05-01T18:24:45.684" v="3482"/>
          <ac:cxnSpMkLst>
            <pc:docMk/>
            <pc:sldMk cId="1670978792" sldId="270"/>
            <ac:cxnSpMk id="5" creationId="{4C140EF2-A588-4D5D-8A7B-914F60BE954B}"/>
          </ac:cxnSpMkLst>
        </pc:cxnChg>
        <pc:cxnChg chg="mod">
          <ac:chgData name="Jonas Bjurel" userId="6b799b81391c3a9b" providerId="LiveId" clId="{2772AFDA-C8E1-4E23-A327-A7EBE8CBCCEA}" dt="2022-05-01T18:24:45.684" v="3482"/>
          <ac:cxnSpMkLst>
            <pc:docMk/>
            <pc:sldMk cId="1670978792" sldId="270"/>
            <ac:cxnSpMk id="8" creationId="{3DE67DE6-1212-47F2-8FE4-67C844BFA8C2}"/>
          </ac:cxnSpMkLst>
        </pc:cxnChg>
        <pc:cxnChg chg="mod">
          <ac:chgData name="Jonas Bjurel" userId="6b799b81391c3a9b" providerId="LiveId" clId="{2772AFDA-C8E1-4E23-A327-A7EBE8CBCCEA}" dt="2022-05-01T18:24:45.684" v="3482"/>
          <ac:cxnSpMkLst>
            <pc:docMk/>
            <pc:sldMk cId="1670978792" sldId="270"/>
            <ac:cxnSpMk id="11" creationId="{CE5D6C74-E548-44A1-AFA3-62C80B2444E8}"/>
          </ac:cxnSpMkLst>
        </pc:cxnChg>
        <pc:cxnChg chg="mod">
          <ac:chgData name="Jonas Bjurel" userId="6b799b81391c3a9b" providerId="LiveId" clId="{2772AFDA-C8E1-4E23-A327-A7EBE8CBCCEA}" dt="2022-05-01T18:24:45.684" v="3482"/>
          <ac:cxnSpMkLst>
            <pc:docMk/>
            <pc:sldMk cId="1670978792" sldId="270"/>
            <ac:cxnSpMk id="14" creationId="{1D510041-6AEF-4C6B-BE85-A0C19B0F8F02}"/>
          </ac:cxnSpMkLst>
        </pc:cxnChg>
        <pc:cxnChg chg="mod">
          <ac:chgData name="Jonas Bjurel" userId="6b799b81391c3a9b" providerId="LiveId" clId="{2772AFDA-C8E1-4E23-A327-A7EBE8CBCCEA}" dt="2022-05-01T18:27:16.050" v="3597"/>
          <ac:cxnSpMkLst>
            <pc:docMk/>
            <pc:sldMk cId="1670978792" sldId="270"/>
            <ac:cxnSpMk id="17" creationId="{DA794BF3-FD9A-4422-9C04-ECA0F7F3503D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19" creationId="{1F4FBD7D-FBCF-4F6B-BA5C-31375ECE2681}"/>
          </ac:cxnSpMkLst>
        </pc:cxnChg>
        <pc:cxnChg chg="add del mod">
          <ac:chgData name="Jonas Bjurel" userId="6b799b81391c3a9b" providerId="LiveId" clId="{2772AFDA-C8E1-4E23-A327-A7EBE8CBCCEA}" dt="2022-05-01T19:18:43.639" v="5088" actId="21"/>
          <ac:cxnSpMkLst>
            <pc:docMk/>
            <pc:sldMk cId="1670978792" sldId="270"/>
            <ac:cxnSpMk id="21" creationId="{A413BE82-5E28-4628-9B77-3F0543A957D0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22" creationId="{78F933B7-992D-468B-9EE1-89C346877AA0}"/>
          </ac:cxnSpMkLst>
        </pc:cxnChg>
        <pc:cxnChg chg="add del mod">
          <ac:chgData name="Jonas Bjurel" userId="6b799b81391c3a9b" providerId="LiveId" clId="{2772AFDA-C8E1-4E23-A327-A7EBE8CBCCEA}" dt="2022-05-01T19:09:07.786" v="4958" actId="478"/>
          <ac:cxnSpMkLst>
            <pc:docMk/>
            <pc:sldMk cId="1670978792" sldId="270"/>
            <ac:cxnSpMk id="23" creationId="{556AEC61-1330-4721-B448-768FA7E137EA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31" creationId="{74C0DB28-74F7-4D2F-84A7-30C951AD4FA0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33" creationId="{A31A318A-4129-47E4-BFC6-F1ABA75B5265}"/>
          </ac:cxnSpMkLst>
        </pc:cxnChg>
        <pc:cxnChg chg="add del mod">
          <ac:chgData name="Jonas Bjurel" userId="6b799b81391c3a9b" providerId="LiveId" clId="{2772AFDA-C8E1-4E23-A327-A7EBE8CBCCEA}" dt="2022-05-01T19:16:30.777" v="5080" actId="478"/>
          <ac:cxnSpMkLst>
            <pc:docMk/>
            <pc:sldMk cId="1670978792" sldId="270"/>
            <ac:cxnSpMk id="35" creationId="{53055C2C-1557-40B1-A978-81E8CE3EFA40}"/>
          </ac:cxnSpMkLst>
        </pc:cxnChg>
        <pc:cxnChg chg="add del mod">
          <ac:chgData name="Jonas Bjurel" userId="6b799b81391c3a9b" providerId="LiveId" clId="{2772AFDA-C8E1-4E23-A327-A7EBE8CBCCEA}" dt="2022-05-01T19:24:32.601" v="5272" actId="21"/>
          <ac:cxnSpMkLst>
            <pc:docMk/>
            <pc:sldMk cId="1670978792" sldId="270"/>
            <ac:cxnSpMk id="39" creationId="{DA40183A-B3F0-41DD-ABC9-51BDDCB091F3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42" creationId="{5A9D994D-9CF1-4551-B99F-26CE12FD444A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53" creationId="{7F831555-25EF-4760-A985-FEFA70332617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55" creationId="{9DA5FBA6-F08D-490B-847C-B1BD298B8C68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61" creationId="{65ED8D75-ED11-4F60-8254-ECE023822853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62" creationId="{4C32D83C-0559-4D94-96C6-F7A3B9734C5C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64" creationId="{92FA039E-10FD-4662-BEE5-DD4B23210641}"/>
          </ac:cxnSpMkLst>
        </pc:cxnChg>
        <pc:cxnChg chg="add del mod">
          <ac:chgData name="Jonas Bjurel" userId="6b799b81391c3a9b" providerId="LiveId" clId="{2772AFDA-C8E1-4E23-A327-A7EBE8CBCCEA}" dt="2022-05-01T19:20:05.358" v="5149" actId="21"/>
          <ac:cxnSpMkLst>
            <pc:docMk/>
            <pc:sldMk cId="1670978792" sldId="270"/>
            <ac:cxnSpMk id="66" creationId="{9282A364-D93C-487C-94F6-992F6DB9B5CD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68" creationId="{97C5C687-523B-4771-BFFD-8A74BCC7287C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73" creationId="{613B4A04-4AB8-4F26-97CC-BDB8059E572C}"/>
          </ac:cxnSpMkLst>
        </pc:cxnChg>
        <pc:cxnChg chg="add del mod">
          <ac:chgData name="Jonas Bjurel" userId="6b799b81391c3a9b" providerId="LiveId" clId="{2772AFDA-C8E1-4E23-A327-A7EBE8CBCCEA}" dt="2022-05-01T19:18:29.886" v="5087" actId="21"/>
          <ac:cxnSpMkLst>
            <pc:docMk/>
            <pc:sldMk cId="1670978792" sldId="270"/>
            <ac:cxnSpMk id="82" creationId="{CB766373-458E-484C-9805-39E390EFF61A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84" creationId="{5396A537-FE35-4FFC-A66B-BFEDB7E02BCB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86" creationId="{8917FA2C-C336-4790-89ED-438ADE7E48D2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88" creationId="{B095D29B-F0DB-4444-AA26-F347B1A4261E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90" creationId="{A76DEADA-2AEF-444F-B35A-132FB82A16D8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91" creationId="{AA8E752A-FB07-4DCE-BF33-7517E8D51FDE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99" creationId="{AF3253F3-09D6-4A81-BD95-320A79B9ED08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100" creationId="{B43BC77A-66DC-4657-82D1-2234F3DCE357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107" creationId="{212837E3-2F63-4CDE-8894-1CC4D28BB8CB}"/>
          </ac:cxnSpMkLst>
        </pc:cxnChg>
        <pc:cxnChg chg="add mod">
          <ac:chgData name="Jonas Bjurel" userId="6b799b81391c3a9b" providerId="LiveId" clId="{2772AFDA-C8E1-4E23-A327-A7EBE8CBCCEA}" dt="2022-05-01T19:33:09.546" v="5413" actId="1035"/>
          <ac:cxnSpMkLst>
            <pc:docMk/>
            <pc:sldMk cId="1670978792" sldId="270"/>
            <ac:cxnSpMk id="108" creationId="{0110DC6C-2794-4D34-9B29-088D0FE6279D}"/>
          </ac:cxnSpMkLst>
        </pc:cxnChg>
      </pc:sldChg>
    </pc:docChg>
  </pc:docChgLst>
  <pc:docChgLst>
    <pc:chgData name="Jonas Bjurel" userId="6b799b81391c3a9b" providerId="LiveId" clId="{E6AFC2AE-5A60-4A08-BCA7-13A6BB47B93B}"/>
    <pc:docChg chg="undo custSel addSld delSld modSld">
      <pc:chgData name="Jonas Bjurel" userId="6b799b81391c3a9b" providerId="LiveId" clId="{E6AFC2AE-5A60-4A08-BCA7-13A6BB47B93B}" dt="2024-07-07T16:34:54.475" v="8680" actId="692"/>
      <pc:docMkLst>
        <pc:docMk/>
      </pc:docMkLst>
      <pc:sldChg chg="addSp delSp modSp new mod">
        <pc:chgData name="Jonas Bjurel" userId="6b799b81391c3a9b" providerId="LiveId" clId="{E6AFC2AE-5A60-4A08-BCA7-13A6BB47B93B}" dt="2024-07-06T22:46:09.631" v="8418" actId="1035"/>
        <pc:sldMkLst>
          <pc:docMk/>
          <pc:sldMk cId="2148880994" sldId="271"/>
        </pc:sldMkLst>
        <pc:spChg chg="del">
          <ac:chgData name="Jonas Bjurel" userId="6b799b81391c3a9b" providerId="LiveId" clId="{E6AFC2AE-5A60-4A08-BCA7-13A6BB47B93B}" dt="2024-07-06T15:39:23.698" v="2" actId="21"/>
          <ac:spMkLst>
            <pc:docMk/>
            <pc:sldMk cId="2148880994" sldId="271"/>
            <ac:spMk id="2" creationId="{E6B1B825-02FD-4ACF-3321-3F9E98419EDF}"/>
          </ac:spMkLst>
        </pc:spChg>
        <pc:spChg chg="del">
          <ac:chgData name="Jonas Bjurel" userId="6b799b81391c3a9b" providerId="LiveId" clId="{E6AFC2AE-5A60-4A08-BCA7-13A6BB47B93B}" dt="2024-07-06T15:39:16.687" v="1" actId="21"/>
          <ac:spMkLst>
            <pc:docMk/>
            <pc:sldMk cId="2148880994" sldId="271"/>
            <ac:spMk id="3" creationId="{7ED6F4C8-A753-1BD3-8D37-C22ABA387EEF}"/>
          </ac:spMkLst>
        </pc:spChg>
        <pc:spChg chg="add del mod">
          <ac:chgData name="Jonas Bjurel" userId="6b799b81391c3a9b" providerId="LiveId" clId="{E6AFC2AE-5A60-4A08-BCA7-13A6BB47B93B}" dt="2024-07-06T15:47:40.973" v="97" actId="21"/>
          <ac:spMkLst>
            <pc:docMk/>
            <pc:sldMk cId="2148880994" sldId="271"/>
            <ac:spMk id="4" creationId="{94393E6F-E18E-93B8-802F-661CB38633F1}"/>
          </ac:spMkLst>
        </pc:spChg>
        <pc:spChg chg="add del mod">
          <ac:chgData name="Jonas Bjurel" userId="6b799b81391c3a9b" providerId="LiveId" clId="{E6AFC2AE-5A60-4A08-BCA7-13A6BB47B93B}" dt="2024-07-06T15:44:14.306" v="77" actId="21"/>
          <ac:spMkLst>
            <pc:docMk/>
            <pc:sldMk cId="2148880994" sldId="271"/>
            <ac:spMk id="5" creationId="{EC71C76C-45C4-DF63-59FD-55A2B455316B}"/>
          </ac:spMkLst>
        </pc:spChg>
        <pc:spChg chg="add mod">
          <ac:chgData name="Jonas Bjurel" userId="6b799b81391c3a9b" providerId="LiveId" clId="{E6AFC2AE-5A60-4A08-BCA7-13A6BB47B93B}" dt="2024-07-06T18:34:26.675" v="3973" actId="1036"/>
          <ac:spMkLst>
            <pc:docMk/>
            <pc:sldMk cId="2148880994" sldId="271"/>
            <ac:spMk id="6" creationId="{15D79026-E42B-B857-A309-BA059009D61E}"/>
          </ac:spMkLst>
        </pc:spChg>
        <pc:spChg chg="add mod">
          <ac:chgData name="Jonas Bjurel" userId="6b799b81391c3a9b" providerId="LiveId" clId="{E6AFC2AE-5A60-4A08-BCA7-13A6BB47B93B}" dt="2024-07-06T20:02:43.602" v="5379" actId="404"/>
          <ac:spMkLst>
            <pc:docMk/>
            <pc:sldMk cId="2148880994" sldId="271"/>
            <ac:spMk id="7" creationId="{352DDB18-A77E-8676-5AFD-CEBCC61A98C7}"/>
          </ac:spMkLst>
        </pc:spChg>
        <pc:spChg chg="add mod">
          <ac:chgData name="Jonas Bjurel" userId="6b799b81391c3a9b" providerId="LiveId" clId="{E6AFC2AE-5A60-4A08-BCA7-13A6BB47B93B}" dt="2024-07-06T20:02:49.134" v="5381" actId="404"/>
          <ac:spMkLst>
            <pc:docMk/>
            <pc:sldMk cId="2148880994" sldId="271"/>
            <ac:spMk id="8" creationId="{9AE48669-8C1B-DC0D-425C-5033B510B202}"/>
          </ac:spMkLst>
        </pc:spChg>
        <pc:spChg chg="add mod">
          <ac:chgData name="Jonas Bjurel" userId="6b799b81391c3a9b" providerId="LiveId" clId="{E6AFC2AE-5A60-4A08-BCA7-13A6BB47B93B}" dt="2024-07-06T20:02:53.414" v="5383" actId="404"/>
          <ac:spMkLst>
            <pc:docMk/>
            <pc:sldMk cId="2148880994" sldId="271"/>
            <ac:spMk id="9" creationId="{1B3672A6-A340-892E-0A4D-066349507298}"/>
          </ac:spMkLst>
        </pc:spChg>
        <pc:spChg chg="add mod">
          <ac:chgData name="Jonas Bjurel" userId="6b799b81391c3a9b" providerId="LiveId" clId="{E6AFC2AE-5A60-4A08-BCA7-13A6BB47B93B}" dt="2024-07-06T20:32:29.804" v="6041" actId="1035"/>
          <ac:spMkLst>
            <pc:docMk/>
            <pc:sldMk cId="2148880994" sldId="271"/>
            <ac:spMk id="10" creationId="{1F84E459-A7FF-8EF2-5AA6-0233729F1F5E}"/>
          </ac:spMkLst>
        </pc:spChg>
        <pc:spChg chg="add mod">
          <ac:chgData name="Jonas Bjurel" userId="6b799b81391c3a9b" providerId="LiveId" clId="{E6AFC2AE-5A60-4A08-BCA7-13A6BB47B93B}" dt="2024-07-06T20:32:29.804" v="6041" actId="1035"/>
          <ac:spMkLst>
            <pc:docMk/>
            <pc:sldMk cId="2148880994" sldId="271"/>
            <ac:spMk id="11" creationId="{3A43AFA7-B142-2A48-E016-00190A727407}"/>
          </ac:spMkLst>
        </pc:spChg>
        <pc:spChg chg="add mod">
          <ac:chgData name="Jonas Bjurel" userId="6b799b81391c3a9b" providerId="LiveId" clId="{E6AFC2AE-5A60-4A08-BCA7-13A6BB47B93B}" dt="2024-07-06T20:32:29.804" v="6041" actId="1035"/>
          <ac:spMkLst>
            <pc:docMk/>
            <pc:sldMk cId="2148880994" sldId="271"/>
            <ac:spMk id="12" creationId="{DAF0D89E-9857-68B4-0AE4-2A849F65E134}"/>
          </ac:spMkLst>
        </pc:spChg>
        <pc:spChg chg="add mod ord">
          <ac:chgData name="Jonas Bjurel" userId="6b799b81391c3a9b" providerId="LiveId" clId="{E6AFC2AE-5A60-4A08-BCA7-13A6BB47B93B}" dt="2024-07-06T20:51:28.808" v="6067" actId="166"/>
          <ac:spMkLst>
            <pc:docMk/>
            <pc:sldMk cId="2148880994" sldId="271"/>
            <ac:spMk id="13" creationId="{278CB7A6-052C-88DD-A8C7-16A52A596BF6}"/>
          </ac:spMkLst>
        </pc:spChg>
        <pc:spChg chg="add del mod">
          <ac:chgData name="Jonas Bjurel" userId="6b799b81391c3a9b" providerId="LiveId" clId="{E6AFC2AE-5A60-4A08-BCA7-13A6BB47B93B}" dt="2024-07-06T15:56:47.019" v="606" actId="21"/>
          <ac:spMkLst>
            <pc:docMk/>
            <pc:sldMk cId="2148880994" sldId="271"/>
            <ac:spMk id="21" creationId="{BF3D66FE-9CE9-76AE-FCC3-BB5DE552D287}"/>
          </ac:spMkLst>
        </pc:spChg>
        <pc:spChg chg="add mod">
          <ac:chgData name="Jonas Bjurel" userId="6b799b81391c3a9b" providerId="LiveId" clId="{E6AFC2AE-5A60-4A08-BCA7-13A6BB47B93B}" dt="2024-07-06T21:45:01.008" v="6700" actId="1036"/>
          <ac:spMkLst>
            <pc:docMk/>
            <pc:sldMk cId="2148880994" sldId="271"/>
            <ac:spMk id="34" creationId="{C3C37605-3617-C2C4-7F12-DC5B06334BB7}"/>
          </ac:spMkLst>
        </pc:spChg>
        <pc:spChg chg="add mod">
          <ac:chgData name="Jonas Bjurel" userId="6b799b81391c3a9b" providerId="LiveId" clId="{E6AFC2AE-5A60-4A08-BCA7-13A6BB47B93B}" dt="2024-07-06T21:45:01.008" v="6700" actId="1036"/>
          <ac:spMkLst>
            <pc:docMk/>
            <pc:sldMk cId="2148880994" sldId="271"/>
            <ac:spMk id="35" creationId="{4EABD333-76C6-01E2-C91B-15A4A662CC81}"/>
          </ac:spMkLst>
        </pc:spChg>
        <pc:spChg chg="add mod">
          <ac:chgData name="Jonas Bjurel" userId="6b799b81391c3a9b" providerId="LiveId" clId="{E6AFC2AE-5A60-4A08-BCA7-13A6BB47B93B}" dt="2024-07-06T21:45:01.008" v="6700" actId="1036"/>
          <ac:spMkLst>
            <pc:docMk/>
            <pc:sldMk cId="2148880994" sldId="271"/>
            <ac:spMk id="38" creationId="{7060D09E-E092-F087-CD04-FC6064C9A2F3}"/>
          </ac:spMkLst>
        </pc:spChg>
        <pc:spChg chg="add mod">
          <ac:chgData name="Jonas Bjurel" userId="6b799b81391c3a9b" providerId="LiveId" clId="{E6AFC2AE-5A60-4A08-BCA7-13A6BB47B93B}" dt="2024-07-06T22:41:09.216" v="8364" actId="1038"/>
          <ac:spMkLst>
            <pc:docMk/>
            <pc:sldMk cId="2148880994" sldId="271"/>
            <ac:spMk id="39" creationId="{D172E168-4690-0235-3E61-7F4217A58882}"/>
          </ac:spMkLst>
        </pc:spChg>
        <pc:spChg chg="add mod">
          <ac:chgData name="Jonas Bjurel" userId="6b799b81391c3a9b" providerId="LiveId" clId="{E6AFC2AE-5A60-4A08-BCA7-13A6BB47B93B}" dt="2024-07-06T22:41:09.216" v="8364" actId="1038"/>
          <ac:spMkLst>
            <pc:docMk/>
            <pc:sldMk cId="2148880994" sldId="271"/>
            <ac:spMk id="47" creationId="{12F5168C-B535-2969-5F91-4840DB488F2D}"/>
          </ac:spMkLst>
        </pc:spChg>
        <pc:spChg chg="add del mod">
          <ac:chgData name="Jonas Bjurel" userId="6b799b81391c3a9b" providerId="LiveId" clId="{E6AFC2AE-5A60-4A08-BCA7-13A6BB47B93B}" dt="2024-07-06T21:56:37.474" v="7016" actId="21"/>
          <ac:spMkLst>
            <pc:docMk/>
            <pc:sldMk cId="2148880994" sldId="271"/>
            <ac:spMk id="48" creationId="{702DAF93-6502-10A2-AF36-34EDF236DE19}"/>
          </ac:spMkLst>
        </pc:spChg>
        <pc:spChg chg="add mod">
          <ac:chgData name="Jonas Bjurel" userId="6b799b81391c3a9b" providerId="LiveId" clId="{E6AFC2AE-5A60-4A08-BCA7-13A6BB47B93B}" dt="2024-07-06T22:41:09.216" v="8364" actId="1038"/>
          <ac:spMkLst>
            <pc:docMk/>
            <pc:sldMk cId="2148880994" sldId="271"/>
            <ac:spMk id="65" creationId="{68D3656A-733D-1BA8-E5DF-AED9E8E4598B}"/>
          </ac:spMkLst>
        </pc:spChg>
        <pc:spChg chg="add mod">
          <ac:chgData name="Jonas Bjurel" userId="6b799b81391c3a9b" providerId="LiveId" clId="{E6AFC2AE-5A60-4A08-BCA7-13A6BB47B93B}" dt="2024-07-06T22:41:09.216" v="8364" actId="1038"/>
          <ac:spMkLst>
            <pc:docMk/>
            <pc:sldMk cId="2148880994" sldId="271"/>
            <ac:spMk id="73" creationId="{6ACC0057-0295-91CD-197C-B48DE1893B86}"/>
          </ac:spMkLst>
        </pc:spChg>
        <pc:spChg chg="add mod">
          <ac:chgData name="Jonas Bjurel" userId="6b799b81391c3a9b" providerId="LiveId" clId="{E6AFC2AE-5A60-4A08-BCA7-13A6BB47B93B}" dt="2024-07-06T22:42:43.451" v="8389" actId="1037"/>
          <ac:spMkLst>
            <pc:docMk/>
            <pc:sldMk cId="2148880994" sldId="271"/>
            <ac:spMk id="77" creationId="{A5711185-D784-E21F-C62D-EB6A043DA6FE}"/>
          </ac:spMkLst>
        </pc:spChg>
        <pc:spChg chg="add mod">
          <ac:chgData name="Jonas Bjurel" userId="6b799b81391c3a9b" providerId="LiveId" clId="{E6AFC2AE-5A60-4A08-BCA7-13A6BB47B93B}" dt="2024-07-06T22:42:43.451" v="8389" actId="1037"/>
          <ac:spMkLst>
            <pc:docMk/>
            <pc:sldMk cId="2148880994" sldId="271"/>
            <ac:spMk id="81" creationId="{FBCFC0AF-47FA-3A8E-3521-0CC8486EE113}"/>
          </ac:spMkLst>
        </pc:spChg>
        <pc:spChg chg="add mod">
          <ac:chgData name="Jonas Bjurel" userId="6b799b81391c3a9b" providerId="LiveId" clId="{E6AFC2AE-5A60-4A08-BCA7-13A6BB47B93B}" dt="2024-07-06T22:41:09.216" v="8364" actId="1038"/>
          <ac:spMkLst>
            <pc:docMk/>
            <pc:sldMk cId="2148880994" sldId="271"/>
            <ac:spMk id="86" creationId="{AFA319A2-3BC8-D992-74B1-72AE93E39F95}"/>
          </ac:spMkLst>
        </pc:spChg>
        <pc:spChg chg="add mod">
          <ac:chgData name="Jonas Bjurel" userId="6b799b81391c3a9b" providerId="LiveId" clId="{E6AFC2AE-5A60-4A08-BCA7-13A6BB47B93B}" dt="2024-07-06T22:41:09.216" v="8364" actId="1038"/>
          <ac:spMkLst>
            <pc:docMk/>
            <pc:sldMk cId="2148880994" sldId="271"/>
            <ac:spMk id="88" creationId="{B761D99A-EA2D-2739-ECCF-30F9BF9EC35C}"/>
          </ac:spMkLst>
        </pc:spChg>
        <pc:spChg chg="add mod">
          <ac:chgData name="Jonas Bjurel" userId="6b799b81391c3a9b" providerId="LiveId" clId="{E6AFC2AE-5A60-4A08-BCA7-13A6BB47B93B}" dt="2024-07-06T22:41:09.216" v="8364" actId="1038"/>
          <ac:spMkLst>
            <pc:docMk/>
            <pc:sldMk cId="2148880994" sldId="271"/>
            <ac:spMk id="89" creationId="{A26198AB-3EAE-02F4-73BB-9FCC53B7B42C}"/>
          </ac:spMkLst>
        </pc:spChg>
        <pc:spChg chg="add del mod">
          <ac:chgData name="Jonas Bjurel" userId="6b799b81391c3a9b" providerId="LiveId" clId="{E6AFC2AE-5A60-4A08-BCA7-13A6BB47B93B}" dt="2024-07-06T17:02:13.853" v="2228" actId="21"/>
          <ac:spMkLst>
            <pc:docMk/>
            <pc:sldMk cId="2148880994" sldId="271"/>
            <ac:spMk id="91" creationId="{290AA353-6519-4B17-1B5B-71E333C14A2C}"/>
          </ac:spMkLst>
        </pc:spChg>
        <pc:spChg chg="add del mod">
          <ac:chgData name="Jonas Bjurel" userId="6b799b81391c3a9b" providerId="LiveId" clId="{E6AFC2AE-5A60-4A08-BCA7-13A6BB47B93B}" dt="2024-07-06T17:02:13.853" v="2228" actId="21"/>
          <ac:spMkLst>
            <pc:docMk/>
            <pc:sldMk cId="2148880994" sldId="271"/>
            <ac:spMk id="95" creationId="{EF0BF922-A487-CB4E-CF08-EA13933E3716}"/>
          </ac:spMkLst>
        </pc:spChg>
        <pc:spChg chg="add del mod">
          <ac:chgData name="Jonas Bjurel" userId="6b799b81391c3a9b" providerId="LiveId" clId="{E6AFC2AE-5A60-4A08-BCA7-13A6BB47B93B}" dt="2024-07-06T17:02:13.853" v="2228" actId="21"/>
          <ac:spMkLst>
            <pc:docMk/>
            <pc:sldMk cId="2148880994" sldId="271"/>
            <ac:spMk id="96" creationId="{B2E11F97-AC83-53EB-2332-C9AC11DB4748}"/>
          </ac:spMkLst>
        </pc:spChg>
        <pc:spChg chg="add mod">
          <ac:chgData name="Jonas Bjurel" userId="6b799b81391c3a9b" providerId="LiveId" clId="{E6AFC2AE-5A60-4A08-BCA7-13A6BB47B93B}" dt="2024-07-06T22:41:09.216" v="8364" actId="1038"/>
          <ac:spMkLst>
            <pc:docMk/>
            <pc:sldMk cId="2148880994" sldId="271"/>
            <ac:spMk id="98" creationId="{14B27FAE-081B-3E29-9138-3D56C757B00B}"/>
          </ac:spMkLst>
        </pc:spChg>
        <pc:spChg chg="add mod">
          <ac:chgData name="Jonas Bjurel" userId="6b799b81391c3a9b" providerId="LiveId" clId="{E6AFC2AE-5A60-4A08-BCA7-13A6BB47B93B}" dt="2024-07-06T22:41:09.216" v="8364" actId="1038"/>
          <ac:spMkLst>
            <pc:docMk/>
            <pc:sldMk cId="2148880994" sldId="271"/>
            <ac:spMk id="101" creationId="{8C9BB19C-E6D6-207F-9FE2-082D48F574FB}"/>
          </ac:spMkLst>
        </pc:spChg>
        <pc:spChg chg="add mod">
          <ac:chgData name="Jonas Bjurel" userId="6b799b81391c3a9b" providerId="LiveId" clId="{E6AFC2AE-5A60-4A08-BCA7-13A6BB47B93B}" dt="2024-07-06T22:41:09.216" v="8364" actId="1038"/>
          <ac:spMkLst>
            <pc:docMk/>
            <pc:sldMk cId="2148880994" sldId="271"/>
            <ac:spMk id="103" creationId="{FD52E036-73EC-B39A-66E2-B064F9EEB8A7}"/>
          </ac:spMkLst>
        </pc:spChg>
        <pc:spChg chg="add mod">
          <ac:chgData name="Jonas Bjurel" userId="6b799b81391c3a9b" providerId="LiveId" clId="{E6AFC2AE-5A60-4A08-BCA7-13A6BB47B93B}" dt="2024-07-06T22:41:09.216" v="8364" actId="1038"/>
          <ac:spMkLst>
            <pc:docMk/>
            <pc:sldMk cId="2148880994" sldId="271"/>
            <ac:spMk id="104" creationId="{A8BB068B-FDAC-C4BC-1EE0-BAEE784048C8}"/>
          </ac:spMkLst>
        </pc:spChg>
        <pc:spChg chg="add del mod">
          <ac:chgData name="Jonas Bjurel" userId="6b799b81391c3a9b" providerId="LiveId" clId="{E6AFC2AE-5A60-4A08-BCA7-13A6BB47B93B}" dt="2024-07-06T22:00:22.816" v="7081" actId="21"/>
          <ac:spMkLst>
            <pc:docMk/>
            <pc:sldMk cId="2148880994" sldId="271"/>
            <ac:spMk id="106" creationId="{9F486B41-9EE6-5E27-F90D-BB905C168A29}"/>
          </ac:spMkLst>
        </pc:spChg>
        <pc:spChg chg="add del mod">
          <ac:chgData name="Jonas Bjurel" userId="6b799b81391c3a9b" providerId="LiveId" clId="{E6AFC2AE-5A60-4A08-BCA7-13A6BB47B93B}" dt="2024-07-06T21:56:44.174" v="7017" actId="21"/>
          <ac:spMkLst>
            <pc:docMk/>
            <pc:sldMk cId="2148880994" sldId="271"/>
            <ac:spMk id="109" creationId="{9F9DB13B-65F1-5F35-CDCC-993B007993EC}"/>
          </ac:spMkLst>
        </pc:spChg>
        <pc:spChg chg="add del mod">
          <ac:chgData name="Jonas Bjurel" userId="6b799b81391c3a9b" providerId="LiveId" clId="{E6AFC2AE-5A60-4A08-BCA7-13A6BB47B93B}" dt="2024-07-06T21:56:44.174" v="7017" actId="21"/>
          <ac:spMkLst>
            <pc:docMk/>
            <pc:sldMk cId="2148880994" sldId="271"/>
            <ac:spMk id="111" creationId="{E2552F70-A582-FC84-34FA-0F65933DC83C}"/>
          </ac:spMkLst>
        </pc:spChg>
        <pc:spChg chg="add del mod">
          <ac:chgData name="Jonas Bjurel" userId="6b799b81391c3a9b" providerId="LiveId" clId="{E6AFC2AE-5A60-4A08-BCA7-13A6BB47B93B}" dt="2024-07-06T21:56:44.174" v="7017" actId="21"/>
          <ac:spMkLst>
            <pc:docMk/>
            <pc:sldMk cId="2148880994" sldId="271"/>
            <ac:spMk id="112" creationId="{05366BB0-3009-39F5-307C-69CC203AACA2}"/>
          </ac:spMkLst>
        </pc:spChg>
        <pc:spChg chg="add mod">
          <ac:chgData name="Jonas Bjurel" userId="6b799b81391c3a9b" providerId="LiveId" clId="{E6AFC2AE-5A60-4A08-BCA7-13A6BB47B93B}" dt="2024-07-06T21:58:47.290" v="7061" actId="1037"/>
          <ac:spMkLst>
            <pc:docMk/>
            <pc:sldMk cId="2148880994" sldId="271"/>
            <ac:spMk id="116" creationId="{C89590B3-24DC-1F9A-A142-A5E5254C9DDC}"/>
          </ac:spMkLst>
        </pc:spChg>
        <pc:spChg chg="add mod">
          <ac:chgData name="Jonas Bjurel" userId="6b799b81391c3a9b" providerId="LiveId" clId="{E6AFC2AE-5A60-4A08-BCA7-13A6BB47B93B}" dt="2024-07-06T21:47:17.294" v="6752" actId="1035"/>
          <ac:spMkLst>
            <pc:docMk/>
            <pc:sldMk cId="2148880994" sldId="271"/>
            <ac:spMk id="117" creationId="{53679349-EAE6-CE7A-FDCA-1B00A72FF719}"/>
          </ac:spMkLst>
        </pc:spChg>
        <pc:spChg chg="add mod">
          <ac:chgData name="Jonas Bjurel" userId="6b799b81391c3a9b" providerId="LiveId" clId="{E6AFC2AE-5A60-4A08-BCA7-13A6BB47B93B}" dt="2024-07-06T22:41:09.216" v="8364" actId="1038"/>
          <ac:spMkLst>
            <pc:docMk/>
            <pc:sldMk cId="2148880994" sldId="271"/>
            <ac:spMk id="1025" creationId="{E264837E-2D87-7D38-47B6-675C78145518}"/>
          </ac:spMkLst>
        </pc:spChg>
        <pc:spChg chg="add mod">
          <ac:chgData name="Jonas Bjurel" userId="6b799b81391c3a9b" providerId="LiveId" clId="{E6AFC2AE-5A60-4A08-BCA7-13A6BB47B93B}" dt="2024-07-06T22:41:09.216" v="8364" actId="1038"/>
          <ac:spMkLst>
            <pc:docMk/>
            <pc:sldMk cId="2148880994" sldId="271"/>
            <ac:spMk id="1027" creationId="{E277FF3E-5F7E-F26D-511E-5796063003BE}"/>
          </ac:spMkLst>
        </pc:spChg>
        <pc:spChg chg="add mod ord">
          <ac:chgData name="Jonas Bjurel" userId="6b799b81391c3a9b" providerId="LiveId" clId="{E6AFC2AE-5A60-4A08-BCA7-13A6BB47B93B}" dt="2024-07-06T20:33:47.390" v="6058" actId="14100"/>
          <ac:spMkLst>
            <pc:docMk/>
            <pc:sldMk cId="2148880994" sldId="271"/>
            <ac:spMk id="1040" creationId="{53B861D7-3015-5B40-7EF8-3F4C07CAF333}"/>
          </ac:spMkLst>
        </pc:spChg>
        <pc:spChg chg="add mod">
          <ac:chgData name="Jonas Bjurel" userId="6b799b81391c3a9b" providerId="LiveId" clId="{E6AFC2AE-5A60-4A08-BCA7-13A6BB47B93B}" dt="2024-07-06T22:18:11.991" v="7652" actId="1037"/>
          <ac:spMkLst>
            <pc:docMk/>
            <pc:sldMk cId="2148880994" sldId="271"/>
            <ac:spMk id="1060" creationId="{E91833D6-F033-D910-141B-AE9F7C5D97A7}"/>
          </ac:spMkLst>
        </pc:spChg>
        <pc:spChg chg="add mod">
          <ac:chgData name="Jonas Bjurel" userId="6b799b81391c3a9b" providerId="LiveId" clId="{E6AFC2AE-5A60-4A08-BCA7-13A6BB47B93B}" dt="2024-07-06T22:18:11.991" v="7652" actId="1037"/>
          <ac:spMkLst>
            <pc:docMk/>
            <pc:sldMk cId="2148880994" sldId="271"/>
            <ac:spMk id="1063" creationId="{75BF4D0D-B515-FA5A-BD09-DDD17695C78A}"/>
          </ac:spMkLst>
        </pc:spChg>
        <pc:spChg chg="add mod">
          <ac:chgData name="Jonas Bjurel" userId="6b799b81391c3a9b" providerId="LiveId" clId="{E6AFC2AE-5A60-4A08-BCA7-13A6BB47B93B}" dt="2024-07-06T20:33:52.809" v="6059" actId="14100"/>
          <ac:spMkLst>
            <pc:docMk/>
            <pc:sldMk cId="2148880994" sldId="271"/>
            <ac:spMk id="1074" creationId="{8501D761-6A0C-A918-BA00-0B0A07A391D0}"/>
          </ac:spMkLst>
        </pc:spChg>
        <pc:spChg chg="add mod">
          <ac:chgData name="Jonas Bjurel" userId="6b799b81391c3a9b" providerId="LiveId" clId="{E6AFC2AE-5A60-4A08-BCA7-13A6BB47B93B}" dt="2024-07-06T20:32:29.804" v="6041" actId="1035"/>
          <ac:spMkLst>
            <pc:docMk/>
            <pc:sldMk cId="2148880994" sldId="271"/>
            <ac:spMk id="1075" creationId="{6464E7B0-7D7B-3F95-9DC5-BD447D4DE047}"/>
          </ac:spMkLst>
        </pc:spChg>
        <pc:spChg chg="add del">
          <ac:chgData name="Jonas Bjurel" userId="6b799b81391c3a9b" providerId="LiveId" clId="{E6AFC2AE-5A60-4A08-BCA7-13A6BB47B93B}" dt="2024-07-06T18:35:54.341" v="3975" actId="11529"/>
          <ac:spMkLst>
            <pc:docMk/>
            <pc:sldMk cId="2148880994" sldId="271"/>
            <ac:spMk id="1126" creationId="{84941544-DC9D-B84C-3C9E-150A44AF0B0B}"/>
          </ac:spMkLst>
        </pc:spChg>
        <pc:spChg chg="add mod">
          <ac:chgData name="Jonas Bjurel" userId="6b799b81391c3a9b" providerId="LiveId" clId="{E6AFC2AE-5A60-4A08-BCA7-13A6BB47B93B}" dt="2024-07-06T22:18:11.991" v="7652" actId="1037"/>
          <ac:spMkLst>
            <pc:docMk/>
            <pc:sldMk cId="2148880994" sldId="271"/>
            <ac:spMk id="1172" creationId="{2AED7E35-DE17-7D34-D041-D94C492C89A3}"/>
          </ac:spMkLst>
        </pc:spChg>
        <pc:spChg chg="add mod">
          <ac:chgData name="Jonas Bjurel" userId="6b799b81391c3a9b" providerId="LiveId" clId="{E6AFC2AE-5A60-4A08-BCA7-13A6BB47B93B}" dt="2024-07-06T19:38:58.372" v="5152"/>
          <ac:spMkLst>
            <pc:docMk/>
            <pc:sldMk cId="2148880994" sldId="271"/>
            <ac:spMk id="1176" creationId="{217B0836-95BA-D778-C470-516ABC52CD17}"/>
          </ac:spMkLst>
        </pc:spChg>
        <pc:spChg chg="add mod">
          <ac:chgData name="Jonas Bjurel" userId="6b799b81391c3a9b" providerId="LiveId" clId="{E6AFC2AE-5A60-4A08-BCA7-13A6BB47B93B}" dt="2024-07-06T19:38:42.932" v="5151" actId="114"/>
          <ac:spMkLst>
            <pc:docMk/>
            <pc:sldMk cId="2148880994" sldId="271"/>
            <ac:spMk id="1177" creationId="{26EE7610-B887-BA6E-9EF8-6FDA3689806B}"/>
          </ac:spMkLst>
        </pc:spChg>
        <pc:spChg chg="add mod">
          <ac:chgData name="Jonas Bjurel" userId="6b799b81391c3a9b" providerId="LiveId" clId="{E6AFC2AE-5A60-4A08-BCA7-13A6BB47B93B}" dt="2024-07-06T19:39:37.518" v="5155" actId="14100"/>
          <ac:spMkLst>
            <pc:docMk/>
            <pc:sldMk cId="2148880994" sldId="271"/>
            <ac:spMk id="1178" creationId="{C31F4DAC-65DE-357C-283A-46CE19303DC3}"/>
          </ac:spMkLst>
        </pc:spChg>
        <pc:spChg chg="add mod">
          <ac:chgData name="Jonas Bjurel" userId="6b799b81391c3a9b" providerId="LiveId" clId="{E6AFC2AE-5A60-4A08-BCA7-13A6BB47B93B}" dt="2024-07-06T19:39:31.584" v="5154" actId="1076"/>
          <ac:spMkLst>
            <pc:docMk/>
            <pc:sldMk cId="2148880994" sldId="271"/>
            <ac:spMk id="1179" creationId="{569FD834-C606-E176-13F4-6F9BB2C3660D}"/>
          </ac:spMkLst>
        </pc:spChg>
        <pc:spChg chg="add mod">
          <ac:chgData name="Jonas Bjurel" userId="6b799b81391c3a9b" providerId="LiveId" clId="{E6AFC2AE-5A60-4A08-BCA7-13A6BB47B93B}" dt="2024-07-06T22:18:11.991" v="7652" actId="1037"/>
          <ac:spMkLst>
            <pc:docMk/>
            <pc:sldMk cId="2148880994" sldId="271"/>
            <ac:spMk id="1180" creationId="{101AF2E5-4ED4-2C40-3407-D4F31AB5D7FD}"/>
          </ac:spMkLst>
        </pc:spChg>
        <pc:spChg chg="add mod">
          <ac:chgData name="Jonas Bjurel" userId="6b799b81391c3a9b" providerId="LiveId" clId="{E6AFC2AE-5A60-4A08-BCA7-13A6BB47B93B}" dt="2024-07-06T22:18:11.991" v="7652" actId="1037"/>
          <ac:spMkLst>
            <pc:docMk/>
            <pc:sldMk cId="2148880994" sldId="271"/>
            <ac:spMk id="1181" creationId="{62C74510-F194-85AC-325E-8EF777E7AE1D}"/>
          </ac:spMkLst>
        </pc:spChg>
        <pc:spChg chg="add mod">
          <ac:chgData name="Jonas Bjurel" userId="6b799b81391c3a9b" providerId="LiveId" clId="{E6AFC2AE-5A60-4A08-BCA7-13A6BB47B93B}" dt="2024-07-06T22:18:11.991" v="7652" actId="1037"/>
          <ac:spMkLst>
            <pc:docMk/>
            <pc:sldMk cId="2148880994" sldId="271"/>
            <ac:spMk id="1182" creationId="{BF296B4B-FF4A-B146-813A-F04DACC96569}"/>
          </ac:spMkLst>
        </pc:spChg>
        <pc:spChg chg="add mod">
          <ac:chgData name="Jonas Bjurel" userId="6b799b81391c3a9b" providerId="LiveId" clId="{E6AFC2AE-5A60-4A08-BCA7-13A6BB47B93B}" dt="2024-07-06T22:18:11.991" v="7652" actId="1037"/>
          <ac:spMkLst>
            <pc:docMk/>
            <pc:sldMk cId="2148880994" sldId="271"/>
            <ac:spMk id="1183" creationId="{707F397E-E032-1BFE-8B22-EE60C940E0AC}"/>
          </ac:spMkLst>
        </pc:spChg>
        <pc:spChg chg="add del mod">
          <ac:chgData name="Jonas Bjurel" userId="6b799b81391c3a9b" providerId="LiveId" clId="{E6AFC2AE-5A60-4A08-BCA7-13A6BB47B93B}" dt="2024-07-06T20:09:18.664" v="5773" actId="21"/>
          <ac:spMkLst>
            <pc:docMk/>
            <pc:sldMk cId="2148880994" sldId="271"/>
            <ac:spMk id="1184" creationId="{5EEE76B6-D3C8-FE5F-08D3-AF588462F129}"/>
          </ac:spMkLst>
        </pc:spChg>
        <pc:spChg chg="add del mod">
          <ac:chgData name="Jonas Bjurel" userId="6b799b81391c3a9b" providerId="LiveId" clId="{E6AFC2AE-5A60-4A08-BCA7-13A6BB47B93B}" dt="2024-07-06T20:10:07.649" v="5918" actId="21"/>
          <ac:spMkLst>
            <pc:docMk/>
            <pc:sldMk cId="2148880994" sldId="271"/>
            <ac:spMk id="1185" creationId="{0FAEA4FB-7AFE-00F4-3249-A092CC52FAD7}"/>
          </ac:spMkLst>
        </pc:spChg>
        <pc:spChg chg="add del mod">
          <ac:chgData name="Jonas Bjurel" userId="6b799b81391c3a9b" providerId="LiveId" clId="{E6AFC2AE-5A60-4A08-BCA7-13A6BB47B93B}" dt="2024-07-06T21:09:53.321" v="6118" actId="21"/>
          <ac:spMkLst>
            <pc:docMk/>
            <pc:sldMk cId="2148880994" sldId="271"/>
            <ac:spMk id="1201" creationId="{F5690F0C-A4A1-C5C9-4B37-A76B07B91D7E}"/>
          </ac:spMkLst>
        </pc:spChg>
        <pc:spChg chg="add mod ord">
          <ac:chgData name="Jonas Bjurel" userId="6b799b81391c3a9b" providerId="LiveId" clId="{E6AFC2AE-5A60-4A08-BCA7-13A6BB47B93B}" dt="2024-07-06T22:39:35.303" v="8345" actId="20577"/>
          <ac:spMkLst>
            <pc:docMk/>
            <pc:sldMk cId="2148880994" sldId="271"/>
            <ac:spMk id="1202" creationId="{54922063-CAB4-568C-8AB0-F7ABEDC9F0F1}"/>
          </ac:spMkLst>
        </pc:spChg>
        <pc:spChg chg="add mod">
          <ac:chgData name="Jonas Bjurel" userId="6b799b81391c3a9b" providerId="LiveId" clId="{E6AFC2AE-5A60-4A08-BCA7-13A6BB47B93B}" dt="2024-07-06T22:44:12.375" v="8394" actId="14100"/>
          <ac:spMkLst>
            <pc:docMk/>
            <pc:sldMk cId="2148880994" sldId="271"/>
            <ac:spMk id="1203" creationId="{A76AE8B0-EF6B-96CF-8C0B-ECF93544C498}"/>
          </ac:spMkLst>
        </pc:spChg>
        <pc:spChg chg="add mod">
          <ac:chgData name="Jonas Bjurel" userId="6b799b81391c3a9b" providerId="LiveId" clId="{E6AFC2AE-5A60-4A08-BCA7-13A6BB47B93B}" dt="2024-07-06T21:15:08.054" v="6188"/>
          <ac:spMkLst>
            <pc:docMk/>
            <pc:sldMk cId="2148880994" sldId="271"/>
            <ac:spMk id="1204" creationId="{7F783AD9-6B32-FD81-DDA0-1E268DA85AEC}"/>
          </ac:spMkLst>
        </pc:spChg>
        <pc:spChg chg="add mod">
          <ac:chgData name="Jonas Bjurel" userId="6b799b81391c3a9b" providerId="LiveId" clId="{E6AFC2AE-5A60-4A08-BCA7-13A6BB47B93B}" dt="2024-07-06T21:48:31.633" v="6798" actId="1038"/>
          <ac:spMkLst>
            <pc:docMk/>
            <pc:sldMk cId="2148880994" sldId="271"/>
            <ac:spMk id="1205" creationId="{1F12206E-471E-B4BB-E255-B995852EFF2A}"/>
          </ac:spMkLst>
        </pc:spChg>
        <pc:spChg chg="add mod">
          <ac:chgData name="Jonas Bjurel" userId="6b799b81391c3a9b" providerId="LiveId" clId="{E6AFC2AE-5A60-4A08-BCA7-13A6BB47B93B}" dt="2024-07-06T21:48:31.633" v="6798" actId="1038"/>
          <ac:spMkLst>
            <pc:docMk/>
            <pc:sldMk cId="2148880994" sldId="271"/>
            <ac:spMk id="1206" creationId="{31F117C4-EDDE-A10E-A694-601153DE1EAF}"/>
          </ac:spMkLst>
        </pc:spChg>
        <pc:spChg chg="add mod">
          <ac:chgData name="Jonas Bjurel" userId="6b799b81391c3a9b" providerId="LiveId" clId="{E6AFC2AE-5A60-4A08-BCA7-13A6BB47B93B}" dt="2024-07-06T21:48:31.633" v="6798" actId="1038"/>
          <ac:spMkLst>
            <pc:docMk/>
            <pc:sldMk cId="2148880994" sldId="271"/>
            <ac:spMk id="1207" creationId="{998B1059-ED52-4623-08F6-EC5445651057}"/>
          </ac:spMkLst>
        </pc:spChg>
        <pc:picChg chg="add mod">
          <ac:chgData name="Jonas Bjurel" userId="6b799b81391c3a9b" providerId="LiveId" clId="{E6AFC2AE-5A60-4A08-BCA7-13A6BB47B93B}" dt="2024-07-06T21:45:01.008" v="6700" actId="1036"/>
          <ac:picMkLst>
            <pc:docMk/>
            <pc:sldMk cId="2148880994" sldId="271"/>
            <ac:picMk id="14" creationId="{BFA3F5C3-B98F-BED5-4AB9-95B1A50BB384}"/>
          </ac:picMkLst>
        </pc:picChg>
        <pc:picChg chg="add mod">
          <ac:chgData name="Jonas Bjurel" userId="6b799b81391c3a9b" providerId="LiveId" clId="{E6AFC2AE-5A60-4A08-BCA7-13A6BB47B93B}" dt="2024-07-06T21:45:01.008" v="6700" actId="1036"/>
          <ac:picMkLst>
            <pc:docMk/>
            <pc:sldMk cId="2148880994" sldId="271"/>
            <ac:picMk id="15" creationId="{41E974C3-0757-0346-B96D-3CEC675A1242}"/>
          </ac:picMkLst>
        </pc:picChg>
        <pc:picChg chg="add mod">
          <ac:chgData name="Jonas Bjurel" userId="6b799b81391c3a9b" providerId="LiveId" clId="{E6AFC2AE-5A60-4A08-BCA7-13A6BB47B93B}" dt="2024-07-06T21:45:01.008" v="6700" actId="1036"/>
          <ac:picMkLst>
            <pc:docMk/>
            <pc:sldMk cId="2148880994" sldId="271"/>
            <ac:picMk id="16" creationId="{B67E180C-02D7-831B-0582-F76985CBB172}"/>
          </ac:picMkLst>
        </pc:picChg>
        <pc:picChg chg="add mod">
          <ac:chgData name="Jonas Bjurel" userId="6b799b81391c3a9b" providerId="LiveId" clId="{E6AFC2AE-5A60-4A08-BCA7-13A6BB47B93B}" dt="2024-07-06T21:45:01.008" v="6700" actId="1036"/>
          <ac:picMkLst>
            <pc:docMk/>
            <pc:sldMk cId="2148880994" sldId="271"/>
            <ac:picMk id="17" creationId="{F3380000-398F-733A-0A9B-D06D6A442B91}"/>
          </ac:picMkLst>
        </pc:picChg>
        <pc:picChg chg="add mod">
          <ac:chgData name="Jonas Bjurel" userId="6b799b81391c3a9b" providerId="LiveId" clId="{E6AFC2AE-5A60-4A08-BCA7-13A6BB47B93B}" dt="2024-07-06T21:45:01.008" v="6700" actId="1036"/>
          <ac:picMkLst>
            <pc:docMk/>
            <pc:sldMk cId="2148880994" sldId="271"/>
            <ac:picMk id="18" creationId="{0065936E-7B54-08BB-A5F1-7DF1709C8F16}"/>
          </ac:picMkLst>
        </pc:picChg>
        <pc:picChg chg="add mod">
          <ac:chgData name="Jonas Bjurel" userId="6b799b81391c3a9b" providerId="LiveId" clId="{E6AFC2AE-5A60-4A08-BCA7-13A6BB47B93B}" dt="2024-07-06T21:45:01.008" v="6700" actId="1036"/>
          <ac:picMkLst>
            <pc:docMk/>
            <pc:sldMk cId="2148880994" sldId="271"/>
            <ac:picMk id="19" creationId="{9A6A679D-DB3B-33D1-440E-AA9A204EEF51}"/>
          </ac:picMkLst>
        </pc:picChg>
        <pc:picChg chg="add mod">
          <ac:chgData name="Jonas Bjurel" userId="6b799b81391c3a9b" providerId="LiveId" clId="{E6AFC2AE-5A60-4A08-BCA7-13A6BB47B93B}" dt="2024-07-06T21:45:01.008" v="6700" actId="1036"/>
          <ac:picMkLst>
            <pc:docMk/>
            <pc:sldMk cId="2148880994" sldId="271"/>
            <ac:picMk id="20" creationId="{D086E36E-D612-1E32-1A00-C67E1E3AAD0A}"/>
          </ac:picMkLst>
        </pc:picChg>
        <pc:picChg chg="add del mod">
          <ac:chgData name="Jonas Bjurel" userId="6b799b81391c3a9b" providerId="LiveId" clId="{E6AFC2AE-5A60-4A08-BCA7-13A6BB47B93B}" dt="2024-07-06T17:07:33.222" v="2495" actId="21"/>
          <ac:picMkLst>
            <pc:docMk/>
            <pc:sldMk cId="2148880994" sldId="271"/>
            <ac:picMk id="22" creationId="{2B2D767D-9A40-3404-00D2-0378B47D1573}"/>
          </ac:picMkLst>
        </pc:picChg>
        <pc:picChg chg="add mod">
          <ac:chgData name="Jonas Bjurel" userId="6b799b81391c3a9b" providerId="LiveId" clId="{E6AFC2AE-5A60-4A08-BCA7-13A6BB47B93B}" dt="2024-07-06T21:45:01.008" v="6700" actId="1036"/>
          <ac:picMkLst>
            <pc:docMk/>
            <pc:sldMk cId="2148880994" sldId="271"/>
            <ac:picMk id="24" creationId="{2FD5FED8-083D-9768-1F2E-1ED4AB5A4B29}"/>
          </ac:picMkLst>
        </pc:picChg>
        <pc:picChg chg="add mod">
          <ac:chgData name="Jonas Bjurel" userId="6b799b81391c3a9b" providerId="LiveId" clId="{E6AFC2AE-5A60-4A08-BCA7-13A6BB47B93B}" dt="2024-07-06T21:45:01.008" v="6700" actId="1036"/>
          <ac:picMkLst>
            <pc:docMk/>
            <pc:sldMk cId="2148880994" sldId="271"/>
            <ac:picMk id="26" creationId="{6845A8D1-E45C-19D0-E4F3-150CDBBBB5E4}"/>
          </ac:picMkLst>
        </pc:picChg>
        <pc:picChg chg="add mod">
          <ac:chgData name="Jonas Bjurel" userId="6b799b81391c3a9b" providerId="LiveId" clId="{E6AFC2AE-5A60-4A08-BCA7-13A6BB47B93B}" dt="2024-07-06T16:33:54.817" v="1125"/>
          <ac:picMkLst>
            <pc:docMk/>
            <pc:sldMk cId="2148880994" sldId="271"/>
            <ac:picMk id="36" creationId="{4C6FDCF8-1F3B-7C38-6392-FE29866EB2CD}"/>
          </ac:picMkLst>
        </pc:picChg>
        <pc:picChg chg="add mod">
          <ac:chgData name="Jonas Bjurel" userId="6b799b81391c3a9b" providerId="LiveId" clId="{E6AFC2AE-5A60-4A08-BCA7-13A6BB47B93B}" dt="2024-07-06T16:33:55.821" v="1126"/>
          <ac:picMkLst>
            <pc:docMk/>
            <pc:sldMk cId="2148880994" sldId="271"/>
            <ac:picMk id="37" creationId="{A10254B8-A3D2-B77D-3E70-0866DDCDC5B6}"/>
          </ac:picMkLst>
        </pc:picChg>
        <pc:picChg chg="add mod">
          <ac:chgData name="Jonas Bjurel" userId="6b799b81391c3a9b" providerId="LiveId" clId="{E6AFC2AE-5A60-4A08-BCA7-13A6BB47B93B}" dt="2024-07-06T21:45:01.008" v="6700" actId="1036"/>
          <ac:picMkLst>
            <pc:docMk/>
            <pc:sldMk cId="2148880994" sldId="271"/>
            <ac:picMk id="1026" creationId="{A23A625E-D2F6-53C2-E254-4113B3FFA485}"/>
          </ac:picMkLst>
        </pc:picChg>
        <pc:picChg chg="add mod">
          <ac:chgData name="Jonas Bjurel" userId="6b799b81391c3a9b" providerId="LiveId" clId="{E6AFC2AE-5A60-4A08-BCA7-13A6BB47B93B}" dt="2024-07-06T21:45:01.008" v="6700" actId="1036"/>
          <ac:picMkLst>
            <pc:docMk/>
            <pc:sldMk cId="2148880994" sldId="271"/>
            <ac:picMk id="1028" creationId="{A16AC3D9-EC86-EC77-0CF5-598FA9DBD774}"/>
          </ac:picMkLst>
        </pc:picChg>
        <pc:picChg chg="add mod">
          <ac:chgData name="Jonas Bjurel" userId="6b799b81391c3a9b" providerId="LiveId" clId="{E6AFC2AE-5A60-4A08-BCA7-13A6BB47B93B}" dt="2024-07-06T21:45:01.008" v="6700" actId="1036"/>
          <ac:picMkLst>
            <pc:docMk/>
            <pc:sldMk cId="2148880994" sldId="271"/>
            <ac:picMk id="1030" creationId="{8E98D2BD-D886-6284-CE34-2DE6046F20DA}"/>
          </ac:picMkLst>
        </pc:picChg>
        <pc:cxnChg chg="add mod ord">
          <ac:chgData name="Jonas Bjurel" userId="6b799b81391c3a9b" providerId="LiveId" clId="{E6AFC2AE-5A60-4A08-BCA7-13A6BB47B93B}" dt="2024-07-06T21:45:01.008" v="6700" actId="1036"/>
          <ac:cxnSpMkLst>
            <pc:docMk/>
            <pc:sldMk cId="2148880994" sldId="271"/>
            <ac:cxnSpMk id="23" creationId="{A2289788-AD31-7959-9E7A-81EA52154F46}"/>
          </ac:cxnSpMkLst>
        </pc:cxnChg>
        <pc:cxnChg chg="add del mod">
          <ac:chgData name="Jonas Bjurel" userId="6b799b81391c3a9b" providerId="LiveId" clId="{E6AFC2AE-5A60-4A08-BCA7-13A6BB47B93B}" dt="2024-07-06T15:57:46.168" v="664" actId="21"/>
          <ac:cxnSpMkLst>
            <pc:docMk/>
            <pc:sldMk cId="2148880994" sldId="271"/>
            <ac:cxnSpMk id="25" creationId="{7ECAD795-4FD3-2BCD-E7B1-0E5BB5DA86B2}"/>
          </ac:cxnSpMkLst>
        </pc:cxnChg>
        <pc:cxnChg chg="add mod">
          <ac:chgData name="Jonas Bjurel" userId="6b799b81391c3a9b" providerId="LiveId" clId="{E6AFC2AE-5A60-4A08-BCA7-13A6BB47B93B}" dt="2024-07-06T22:42:22.112" v="8367" actId="14100"/>
          <ac:cxnSpMkLst>
            <pc:docMk/>
            <pc:sldMk cId="2148880994" sldId="271"/>
            <ac:cxnSpMk id="41" creationId="{99AD750A-6ABD-8B8A-15DC-C87AA20E16FD}"/>
          </ac:cxnSpMkLst>
        </pc:cxnChg>
        <pc:cxnChg chg="add mod">
          <ac:chgData name="Jonas Bjurel" userId="6b799b81391c3a9b" providerId="LiveId" clId="{E6AFC2AE-5A60-4A08-BCA7-13A6BB47B93B}" dt="2024-07-06T22:42:04.273" v="8365" actId="14100"/>
          <ac:cxnSpMkLst>
            <pc:docMk/>
            <pc:sldMk cId="2148880994" sldId="271"/>
            <ac:cxnSpMk id="44" creationId="{AD7308CE-BB67-4A54-40EF-1AD7086B0607}"/>
          </ac:cxnSpMkLst>
        </pc:cxnChg>
        <pc:cxnChg chg="add mod">
          <ac:chgData name="Jonas Bjurel" userId="6b799b81391c3a9b" providerId="LiveId" clId="{E6AFC2AE-5A60-4A08-BCA7-13A6BB47B93B}" dt="2024-07-06T21:45:01.008" v="6700" actId="1036"/>
          <ac:cxnSpMkLst>
            <pc:docMk/>
            <pc:sldMk cId="2148880994" sldId="271"/>
            <ac:cxnSpMk id="50" creationId="{52E91BF4-CB91-3CF3-EA31-7DDA24CBD44E}"/>
          </ac:cxnSpMkLst>
        </pc:cxnChg>
        <pc:cxnChg chg="add mod">
          <ac:chgData name="Jonas Bjurel" userId="6b799b81391c3a9b" providerId="LiveId" clId="{E6AFC2AE-5A60-4A08-BCA7-13A6BB47B93B}" dt="2024-07-06T21:45:01.008" v="6700" actId="1036"/>
          <ac:cxnSpMkLst>
            <pc:docMk/>
            <pc:sldMk cId="2148880994" sldId="271"/>
            <ac:cxnSpMk id="51" creationId="{63B8E6B8-016C-E19B-7EA4-AA7E000B93EB}"/>
          </ac:cxnSpMkLst>
        </pc:cxnChg>
        <pc:cxnChg chg="add del mod">
          <ac:chgData name="Jonas Bjurel" userId="6b799b81391c3a9b" providerId="LiveId" clId="{E6AFC2AE-5A60-4A08-BCA7-13A6BB47B93B}" dt="2024-07-06T17:32:50.044" v="2761" actId="21"/>
          <ac:cxnSpMkLst>
            <pc:docMk/>
            <pc:sldMk cId="2148880994" sldId="271"/>
            <ac:cxnSpMk id="52" creationId="{AB60EBEC-07B9-1143-833F-200A95427DDE}"/>
          </ac:cxnSpMkLst>
        </pc:cxnChg>
        <pc:cxnChg chg="add del mod">
          <ac:chgData name="Jonas Bjurel" userId="6b799b81391c3a9b" providerId="LiveId" clId="{E6AFC2AE-5A60-4A08-BCA7-13A6BB47B93B}" dt="2024-07-06T21:57:35.787" v="7021" actId="21"/>
          <ac:cxnSpMkLst>
            <pc:docMk/>
            <pc:sldMk cId="2148880994" sldId="271"/>
            <ac:cxnSpMk id="54" creationId="{6B879944-D5D2-41E2-A47D-4D528DEBE191}"/>
          </ac:cxnSpMkLst>
        </pc:cxnChg>
        <pc:cxnChg chg="add del mod">
          <ac:chgData name="Jonas Bjurel" userId="6b799b81391c3a9b" providerId="LiveId" clId="{E6AFC2AE-5A60-4A08-BCA7-13A6BB47B93B}" dt="2024-07-06T21:57:35.787" v="7021" actId="21"/>
          <ac:cxnSpMkLst>
            <pc:docMk/>
            <pc:sldMk cId="2148880994" sldId="271"/>
            <ac:cxnSpMk id="55" creationId="{EFB039AB-F748-46D7-0B17-0696F2838FDC}"/>
          </ac:cxnSpMkLst>
        </pc:cxnChg>
        <pc:cxnChg chg="add del mod">
          <ac:chgData name="Jonas Bjurel" userId="6b799b81391c3a9b" providerId="LiveId" clId="{E6AFC2AE-5A60-4A08-BCA7-13A6BB47B93B}" dt="2024-07-06T21:57:35.787" v="7021" actId="21"/>
          <ac:cxnSpMkLst>
            <pc:docMk/>
            <pc:sldMk cId="2148880994" sldId="271"/>
            <ac:cxnSpMk id="57" creationId="{C1C59C64-6804-838D-7F0B-3B6D5ADFCC02}"/>
          </ac:cxnSpMkLst>
        </pc:cxnChg>
        <pc:cxnChg chg="add del mod">
          <ac:chgData name="Jonas Bjurel" userId="6b799b81391c3a9b" providerId="LiveId" clId="{E6AFC2AE-5A60-4A08-BCA7-13A6BB47B93B}" dt="2024-07-06T21:57:35.787" v="7021" actId="21"/>
          <ac:cxnSpMkLst>
            <pc:docMk/>
            <pc:sldMk cId="2148880994" sldId="271"/>
            <ac:cxnSpMk id="59" creationId="{6DA1D400-06C5-43D4-E7CC-2768CE81CBF8}"/>
          </ac:cxnSpMkLst>
        </pc:cxnChg>
        <pc:cxnChg chg="add del mod">
          <ac:chgData name="Jonas Bjurel" userId="6b799b81391c3a9b" providerId="LiveId" clId="{E6AFC2AE-5A60-4A08-BCA7-13A6BB47B93B}" dt="2024-07-06T21:57:28.572" v="7020" actId="21"/>
          <ac:cxnSpMkLst>
            <pc:docMk/>
            <pc:sldMk cId="2148880994" sldId="271"/>
            <ac:cxnSpMk id="60" creationId="{6B06816A-7052-65F2-9C3C-CB195E794F70}"/>
          </ac:cxnSpMkLst>
        </pc:cxnChg>
        <pc:cxnChg chg="add mod">
          <ac:chgData name="Jonas Bjurel" userId="6b799b81391c3a9b" providerId="LiveId" clId="{E6AFC2AE-5A60-4A08-BCA7-13A6BB47B93B}" dt="2024-07-06T22:41:09.216" v="8364" actId="1038"/>
          <ac:cxnSpMkLst>
            <pc:docMk/>
            <pc:sldMk cId="2148880994" sldId="271"/>
            <ac:cxnSpMk id="64" creationId="{45FC5181-8346-6365-B460-96A37908122E}"/>
          </ac:cxnSpMkLst>
        </pc:cxnChg>
        <pc:cxnChg chg="add mod">
          <ac:chgData name="Jonas Bjurel" userId="6b799b81391c3a9b" providerId="LiveId" clId="{E6AFC2AE-5A60-4A08-BCA7-13A6BB47B93B}" dt="2024-07-06T22:41:09.216" v="8364" actId="1038"/>
          <ac:cxnSpMkLst>
            <pc:docMk/>
            <pc:sldMk cId="2148880994" sldId="271"/>
            <ac:cxnSpMk id="66" creationId="{7CEA0DCD-F6A4-10A9-B509-68C7231DA47B}"/>
          </ac:cxnSpMkLst>
        </pc:cxnChg>
        <pc:cxnChg chg="add del">
          <ac:chgData name="Jonas Bjurel" userId="6b799b81391c3a9b" providerId="LiveId" clId="{E6AFC2AE-5A60-4A08-BCA7-13A6BB47B93B}" dt="2024-07-06T16:52:28.635" v="1596" actId="11529"/>
          <ac:cxnSpMkLst>
            <pc:docMk/>
            <pc:sldMk cId="2148880994" sldId="271"/>
            <ac:cxnSpMk id="75" creationId="{CF6A224F-40E5-C3AC-9D24-5D2DC33A2AFD}"/>
          </ac:cxnSpMkLst>
        </pc:cxnChg>
        <pc:cxnChg chg="add mod">
          <ac:chgData name="Jonas Bjurel" userId="6b799b81391c3a9b" providerId="LiveId" clId="{E6AFC2AE-5A60-4A08-BCA7-13A6BB47B93B}" dt="2024-07-06T22:43:37.462" v="8393" actId="692"/>
          <ac:cxnSpMkLst>
            <pc:docMk/>
            <pc:sldMk cId="2148880994" sldId="271"/>
            <ac:cxnSpMk id="76" creationId="{707CF9DF-7346-C042-50F3-847D7B1CBC7C}"/>
          </ac:cxnSpMkLst>
        </pc:cxnChg>
        <pc:cxnChg chg="add mod">
          <ac:chgData name="Jonas Bjurel" userId="6b799b81391c3a9b" providerId="LiveId" clId="{E6AFC2AE-5A60-4A08-BCA7-13A6BB47B93B}" dt="2024-07-06T22:43:37.462" v="8393" actId="692"/>
          <ac:cxnSpMkLst>
            <pc:docMk/>
            <pc:sldMk cId="2148880994" sldId="271"/>
            <ac:cxnSpMk id="80" creationId="{7C391214-BC37-A433-605B-278457E3A5BD}"/>
          </ac:cxnSpMkLst>
        </pc:cxnChg>
        <pc:cxnChg chg="add mod">
          <ac:chgData name="Jonas Bjurel" userId="6b799b81391c3a9b" providerId="LiveId" clId="{E6AFC2AE-5A60-4A08-BCA7-13A6BB47B93B}" dt="2024-07-06T22:41:09.216" v="8364" actId="1038"/>
          <ac:cxnSpMkLst>
            <pc:docMk/>
            <pc:sldMk cId="2148880994" sldId="271"/>
            <ac:cxnSpMk id="83" creationId="{9519CF12-4C03-A2F8-690D-204138BC6FD9}"/>
          </ac:cxnSpMkLst>
        </pc:cxnChg>
        <pc:cxnChg chg="add mod">
          <ac:chgData name="Jonas Bjurel" userId="6b799b81391c3a9b" providerId="LiveId" clId="{E6AFC2AE-5A60-4A08-BCA7-13A6BB47B93B}" dt="2024-07-06T22:41:09.216" v="8364" actId="1038"/>
          <ac:cxnSpMkLst>
            <pc:docMk/>
            <pc:sldMk cId="2148880994" sldId="271"/>
            <ac:cxnSpMk id="85" creationId="{C7F03415-045B-2682-1D5F-4640A7A22E6B}"/>
          </ac:cxnSpMkLst>
        </pc:cxnChg>
        <pc:cxnChg chg="add mod">
          <ac:chgData name="Jonas Bjurel" userId="6b799b81391c3a9b" providerId="LiveId" clId="{E6AFC2AE-5A60-4A08-BCA7-13A6BB47B93B}" dt="2024-07-06T22:41:09.216" v="8364" actId="1038"/>
          <ac:cxnSpMkLst>
            <pc:docMk/>
            <pc:sldMk cId="2148880994" sldId="271"/>
            <ac:cxnSpMk id="87" creationId="{7B409453-4429-6A9F-22E7-1025080D01E9}"/>
          </ac:cxnSpMkLst>
        </pc:cxnChg>
        <pc:cxnChg chg="add del mod">
          <ac:chgData name="Jonas Bjurel" userId="6b799b81391c3a9b" providerId="LiveId" clId="{E6AFC2AE-5A60-4A08-BCA7-13A6BB47B93B}" dt="2024-07-06T17:02:13.853" v="2228" actId="21"/>
          <ac:cxnSpMkLst>
            <pc:docMk/>
            <pc:sldMk cId="2148880994" sldId="271"/>
            <ac:cxnSpMk id="90" creationId="{BB6151A5-936A-8ADE-F806-E7C4AC7E59C9}"/>
          </ac:cxnSpMkLst>
        </pc:cxnChg>
        <pc:cxnChg chg="add del mod">
          <ac:chgData name="Jonas Bjurel" userId="6b799b81391c3a9b" providerId="LiveId" clId="{E6AFC2AE-5A60-4A08-BCA7-13A6BB47B93B}" dt="2024-07-06T17:02:13.853" v="2228" actId="21"/>
          <ac:cxnSpMkLst>
            <pc:docMk/>
            <pc:sldMk cId="2148880994" sldId="271"/>
            <ac:cxnSpMk id="92" creationId="{B7B6BB49-B585-D9FE-A684-41701083C0DF}"/>
          </ac:cxnSpMkLst>
        </pc:cxnChg>
        <pc:cxnChg chg="add del mod">
          <ac:chgData name="Jonas Bjurel" userId="6b799b81391c3a9b" providerId="LiveId" clId="{E6AFC2AE-5A60-4A08-BCA7-13A6BB47B93B}" dt="2024-07-06T17:02:13.853" v="2228" actId="21"/>
          <ac:cxnSpMkLst>
            <pc:docMk/>
            <pc:sldMk cId="2148880994" sldId="271"/>
            <ac:cxnSpMk id="93" creationId="{9CF7DCD4-9C12-32CD-65B5-1A796A60DE99}"/>
          </ac:cxnSpMkLst>
        </pc:cxnChg>
        <pc:cxnChg chg="add del mod">
          <ac:chgData name="Jonas Bjurel" userId="6b799b81391c3a9b" providerId="LiveId" clId="{E6AFC2AE-5A60-4A08-BCA7-13A6BB47B93B}" dt="2024-07-06T17:02:13.853" v="2228" actId="21"/>
          <ac:cxnSpMkLst>
            <pc:docMk/>
            <pc:sldMk cId="2148880994" sldId="271"/>
            <ac:cxnSpMk id="94" creationId="{4223058B-DF6E-CDCD-4032-5D7D3D4E3BB8}"/>
          </ac:cxnSpMkLst>
        </pc:cxnChg>
        <pc:cxnChg chg="add mod">
          <ac:chgData name="Jonas Bjurel" userId="6b799b81391c3a9b" providerId="LiveId" clId="{E6AFC2AE-5A60-4A08-BCA7-13A6BB47B93B}" dt="2024-07-06T22:41:09.216" v="8364" actId="1038"/>
          <ac:cxnSpMkLst>
            <pc:docMk/>
            <pc:sldMk cId="2148880994" sldId="271"/>
            <ac:cxnSpMk id="97" creationId="{51D13AF3-6A00-FD26-D48F-41A2AE604C43}"/>
          </ac:cxnSpMkLst>
        </pc:cxnChg>
        <pc:cxnChg chg="add mod">
          <ac:chgData name="Jonas Bjurel" userId="6b799b81391c3a9b" providerId="LiveId" clId="{E6AFC2AE-5A60-4A08-BCA7-13A6BB47B93B}" dt="2024-07-06T22:41:09.216" v="8364" actId="1038"/>
          <ac:cxnSpMkLst>
            <pc:docMk/>
            <pc:sldMk cId="2148880994" sldId="271"/>
            <ac:cxnSpMk id="99" creationId="{D4FE71E5-6303-F36E-A2B0-F8BF3683AB3B}"/>
          </ac:cxnSpMkLst>
        </pc:cxnChg>
        <pc:cxnChg chg="add mod">
          <ac:chgData name="Jonas Bjurel" userId="6b799b81391c3a9b" providerId="LiveId" clId="{E6AFC2AE-5A60-4A08-BCA7-13A6BB47B93B}" dt="2024-07-06T22:41:09.216" v="8364" actId="1038"/>
          <ac:cxnSpMkLst>
            <pc:docMk/>
            <pc:sldMk cId="2148880994" sldId="271"/>
            <ac:cxnSpMk id="100" creationId="{56232C59-0933-F591-3CB0-FF0A644D8F52}"/>
          </ac:cxnSpMkLst>
        </pc:cxnChg>
        <pc:cxnChg chg="add mod">
          <ac:chgData name="Jonas Bjurel" userId="6b799b81391c3a9b" providerId="LiveId" clId="{E6AFC2AE-5A60-4A08-BCA7-13A6BB47B93B}" dt="2024-07-06T22:41:09.216" v="8364" actId="1038"/>
          <ac:cxnSpMkLst>
            <pc:docMk/>
            <pc:sldMk cId="2148880994" sldId="271"/>
            <ac:cxnSpMk id="102" creationId="{225E3457-C48F-056D-713D-93480F349E5A}"/>
          </ac:cxnSpMkLst>
        </pc:cxnChg>
        <pc:cxnChg chg="add del mod">
          <ac:chgData name="Jonas Bjurel" userId="6b799b81391c3a9b" providerId="LiveId" clId="{E6AFC2AE-5A60-4A08-BCA7-13A6BB47B93B}" dt="2024-07-06T21:56:44.174" v="7017" actId="21"/>
          <ac:cxnSpMkLst>
            <pc:docMk/>
            <pc:sldMk cId="2148880994" sldId="271"/>
            <ac:cxnSpMk id="105" creationId="{F2A85F6C-C667-DDF3-0881-D8B463B5887C}"/>
          </ac:cxnSpMkLst>
        </pc:cxnChg>
        <pc:cxnChg chg="add del mod">
          <ac:chgData name="Jonas Bjurel" userId="6b799b81391c3a9b" providerId="LiveId" clId="{E6AFC2AE-5A60-4A08-BCA7-13A6BB47B93B}" dt="2024-07-06T21:56:44.174" v="7017" actId="21"/>
          <ac:cxnSpMkLst>
            <pc:docMk/>
            <pc:sldMk cId="2148880994" sldId="271"/>
            <ac:cxnSpMk id="107" creationId="{DB676F2F-F753-210A-66D9-2A29034E7514}"/>
          </ac:cxnSpMkLst>
        </pc:cxnChg>
        <pc:cxnChg chg="add del mod">
          <ac:chgData name="Jonas Bjurel" userId="6b799b81391c3a9b" providerId="LiveId" clId="{E6AFC2AE-5A60-4A08-BCA7-13A6BB47B93B}" dt="2024-07-06T21:56:44.174" v="7017" actId="21"/>
          <ac:cxnSpMkLst>
            <pc:docMk/>
            <pc:sldMk cId="2148880994" sldId="271"/>
            <ac:cxnSpMk id="108" creationId="{C4704578-6221-CCB4-9589-0EA54352118C}"/>
          </ac:cxnSpMkLst>
        </pc:cxnChg>
        <pc:cxnChg chg="add del mod">
          <ac:chgData name="Jonas Bjurel" userId="6b799b81391c3a9b" providerId="LiveId" clId="{E6AFC2AE-5A60-4A08-BCA7-13A6BB47B93B}" dt="2024-07-06T21:56:44.174" v="7017" actId="21"/>
          <ac:cxnSpMkLst>
            <pc:docMk/>
            <pc:sldMk cId="2148880994" sldId="271"/>
            <ac:cxnSpMk id="110" creationId="{ED9611B5-742E-EF17-27FE-B6063991290E}"/>
          </ac:cxnSpMkLst>
        </pc:cxnChg>
        <pc:cxnChg chg="add mod">
          <ac:chgData name="Jonas Bjurel" userId="6b799b81391c3a9b" providerId="LiveId" clId="{E6AFC2AE-5A60-4A08-BCA7-13A6BB47B93B}" dt="2024-07-06T21:45:01.008" v="6700" actId="1036"/>
          <ac:cxnSpMkLst>
            <pc:docMk/>
            <pc:sldMk cId="2148880994" sldId="271"/>
            <ac:cxnSpMk id="123" creationId="{E156B792-CFAC-5082-2943-B3F3022BCA17}"/>
          </ac:cxnSpMkLst>
        </pc:cxnChg>
        <pc:cxnChg chg="add mod">
          <ac:chgData name="Jonas Bjurel" userId="6b799b81391c3a9b" providerId="LiveId" clId="{E6AFC2AE-5A60-4A08-BCA7-13A6BB47B93B}" dt="2024-07-06T19:42:09.061" v="5171" actId="692"/>
          <ac:cxnSpMkLst>
            <pc:docMk/>
            <pc:sldMk cId="2148880994" sldId="271"/>
            <ac:cxnSpMk id="1031" creationId="{A228678E-D70C-883B-56F6-D3B7BFCFF3C1}"/>
          </ac:cxnSpMkLst>
        </pc:cxnChg>
        <pc:cxnChg chg="add mod">
          <ac:chgData name="Jonas Bjurel" userId="6b799b81391c3a9b" providerId="LiveId" clId="{E6AFC2AE-5A60-4A08-BCA7-13A6BB47B93B}" dt="2024-07-06T20:51:56.221" v="6068" actId="692"/>
          <ac:cxnSpMkLst>
            <pc:docMk/>
            <pc:sldMk cId="2148880994" sldId="271"/>
            <ac:cxnSpMk id="1033" creationId="{67B01AD5-4601-00E4-775D-7362F3FB454B}"/>
          </ac:cxnSpMkLst>
        </pc:cxnChg>
        <pc:cxnChg chg="add mod">
          <ac:chgData name="Jonas Bjurel" userId="6b799b81391c3a9b" providerId="LiveId" clId="{E6AFC2AE-5A60-4A08-BCA7-13A6BB47B93B}" dt="2024-07-06T17:40:13.906" v="2991"/>
          <ac:cxnSpMkLst>
            <pc:docMk/>
            <pc:sldMk cId="2148880994" sldId="271"/>
            <ac:cxnSpMk id="1034" creationId="{AA794D0E-7034-B6D0-5517-62A2E9E6368D}"/>
          </ac:cxnSpMkLst>
        </pc:cxnChg>
        <pc:cxnChg chg="add mod">
          <ac:chgData name="Jonas Bjurel" userId="6b799b81391c3a9b" providerId="LiveId" clId="{E6AFC2AE-5A60-4A08-BCA7-13A6BB47B93B}" dt="2024-07-06T19:42:21.781" v="5173" actId="692"/>
          <ac:cxnSpMkLst>
            <pc:docMk/>
            <pc:sldMk cId="2148880994" sldId="271"/>
            <ac:cxnSpMk id="1037" creationId="{789AB937-A088-3518-7D99-77E5B0047FA7}"/>
          </ac:cxnSpMkLst>
        </pc:cxnChg>
        <pc:cxnChg chg="add mod">
          <ac:chgData name="Jonas Bjurel" userId="6b799b81391c3a9b" providerId="LiveId" clId="{E6AFC2AE-5A60-4A08-BCA7-13A6BB47B93B}" dt="2024-07-06T20:01:45.852" v="5377" actId="692"/>
          <ac:cxnSpMkLst>
            <pc:docMk/>
            <pc:sldMk cId="2148880994" sldId="271"/>
            <ac:cxnSpMk id="1042" creationId="{ACE32B67-F2DB-EA08-9997-ABEE3C25694B}"/>
          </ac:cxnSpMkLst>
        </pc:cxnChg>
        <pc:cxnChg chg="add mod">
          <ac:chgData name="Jonas Bjurel" userId="6b799b81391c3a9b" providerId="LiveId" clId="{E6AFC2AE-5A60-4A08-BCA7-13A6BB47B93B}" dt="2024-07-06T20:01:45.852" v="5377" actId="692"/>
          <ac:cxnSpMkLst>
            <pc:docMk/>
            <pc:sldMk cId="2148880994" sldId="271"/>
            <ac:cxnSpMk id="1044" creationId="{E3A7F4C6-65EF-92CC-59FA-5348DEA1B282}"/>
          </ac:cxnSpMkLst>
        </pc:cxnChg>
        <pc:cxnChg chg="add mod">
          <ac:chgData name="Jonas Bjurel" userId="6b799b81391c3a9b" providerId="LiveId" clId="{E6AFC2AE-5A60-4A08-BCA7-13A6BB47B93B}" dt="2024-07-06T20:01:45.852" v="5377" actId="692"/>
          <ac:cxnSpMkLst>
            <pc:docMk/>
            <pc:sldMk cId="2148880994" sldId="271"/>
            <ac:cxnSpMk id="1046" creationId="{670AA3C5-1530-6D73-1B04-A10038C0246E}"/>
          </ac:cxnSpMkLst>
        </pc:cxnChg>
        <pc:cxnChg chg="add mod">
          <ac:chgData name="Jonas Bjurel" userId="6b799b81391c3a9b" providerId="LiveId" clId="{E6AFC2AE-5A60-4A08-BCA7-13A6BB47B93B}" dt="2024-07-06T20:32:29.804" v="6041" actId="1035"/>
          <ac:cxnSpMkLst>
            <pc:docMk/>
            <pc:sldMk cId="2148880994" sldId="271"/>
            <ac:cxnSpMk id="1049" creationId="{C604EF2E-1459-EF4F-AE98-AECE1A4155BA}"/>
          </ac:cxnSpMkLst>
        </pc:cxnChg>
        <pc:cxnChg chg="add mod">
          <ac:chgData name="Jonas Bjurel" userId="6b799b81391c3a9b" providerId="LiveId" clId="{E6AFC2AE-5A60-4A08-BCA7-13A6BB47B93B}" dt="2024-07-06T20:32:29.804" v="6041" actId="1035"/>
          <ac:cxnSpMkLst>
            <pc:docMk/>
            <pc:sldMk cId="2148880994" sldId="271"/>
            <ac:cxnSpMk id="1052" creationId="{0587AAD7-995D-C538-2477-8C509B1B709B}"/>
          </ac:cxnSpMkLst>
        </pc:cxnChg>
        <pc:cxnChg chg="add mod">
          <ac:chgData name="Jonas Bjurel" userId="6b799b81391c3a9b" providerId="LiveId" clId="{E6AFC2AE-5A60-4A08-BCA7-13A6BB47B93B}" dt="2024-07-06T20:32:29.804" v="6041" actId="1035"/>
          <ac:cxnSpMkLst>
            <pc:docMk/>
            <pc:sldMk cId="2148880994" sldId="271"/>
            <ac:cxnSpMk id="1055" creationId="{AF64883B-C5A7-7807-1568-8E5F27FB00AF}"/>
          </ac:cxnSpMkLst>
        </pc:cxnChg>
        <pc:cxnChg chg="add mod">
          <ac:chgData name="Jonas Bjurel" userId="6b799b81391c3a9b" providerId="LiveId" clId="{E6AFC2AE-5A60-4A08-BCA7-13A6BB47B93B}" dt="2024-07-06T20:32:29.804" v="6041" actId="1035"/>
          <ac:cxnSpMkLst>
            <pc:docMk/>
            <pc:sldMk cId="2148880994" sldId="271"/>
            <ac:cxnSpMk id="1057" creationId="{94EA7253-5B94-7349-392D-A3DABCB0EC52}"/>
          </ac:cxnSpMkLst>
        </pc:cxnChg>
        <pc:cxnChg chg="add mod">
          <ac:chgData name="Jonas Bjurel" userId="6b799b81391c3a9b" providerId="LiveId" clId="{E6AFC2AE-5A60-4A08-BCA7-13A6BB47B93B}" dt="2024-07-06T22:18:11.991" v="7652" actId="1037"/>
          <ac:cxnSpMkLst>
            <pc:docMk/>
            <pc:sldMk cId="2148880994" sldId="271"/>
            <ac:cxnSpMk id="1062" creationId="{61E4EBFA-AAFC-1C54-9F3F-ADFF29D0B5DD}"/>
          </ac:cxnSpMkLst>
        </pc:cxnChg>
        <pc:cxnChg chg="add mod">
          <ac:chgData name="Jonas Bjurel" userId="6b799b81391c3a9b" providerId="LiveId" clId="{E6AFC2AE-5A60-4A08-BCA7-13A6BB47B93B}" dt="2024-07-06T22:18:11.991" v="7652" actId="1037"/>
          <ac:cxnSpMkLst>
            <pc:docMk/>
            <pc:sldMk cId="2148880994" sldId="271"/>
            <ac:cxnSpMk id="1064" creationId="{3249DB70-57FB-DFE6-3AE1-913238217A3C}"/>
          </ac:cxnSpMkLst>
        </pc:cxnChg>
        <pc:cxnChg chg="add del mod">
          <ac:chgData name="Jonas Bjurel" userId="6b799b81391c3a9b" providerId="LiveId" clId="{E6AFC2AE-5A60-4A08-BCA7-13A6BB47B93B}" dt="2024-07-06T17:58:38.483" v="3519" actId="21"/>
          <ac:cxnSpMkLst>
            <pc:docMk/>
            <pc:sldMk cId="2148880994" sldId="271"/>
            <ac:cxnSpMk id="1069" creationId="{CAD356A8-8E2C-538E-D06F-2B747FD5D5BC}"/>
          </ac:cxnSpMkLst>
        </pc:cxnChg>
        <pc:cxnChg chg="add del mod">
          <ac:chgData name="Jonas Bjurel" userId="6b799b81391c3a9b" providerId="LiveId" clId="{E6AFC2AE-5A60-4A08-BCA7-13A6BB47B93B}" dt="2024-07-06T20:36:03.398" v="6066" actId="478"/>
          <ac:cxnSpMkLst>
            <pc:docMk/>
            <pc:sldMk cId="2148880994" sldId="271"/>
            <ac:cxnSpMk id="1088" creationId="{12933E8E-7994-F90F-22F7-24BA62B1189E}"/>
          </ac:cxnSpMkLst>
        </pc:cxnChg>
        <pc:cxnChg chg="add mod">
          <ac:chgData name="Jonas Bjurel" userId="6b799b81391c3a9b" providerId="LiveId" clId="{E6AFC2AE-5A60-4A08-BCA7-13A6BB47B93B}" dt="2024-07-06T20:24:20.491" v="6001" actId="108"/>
          <ac:cxnSpMkLst>
            <pc:docMk/>
            <pc:sldMk cId="2148880994" sldId="271"/>
            <ac:cxnSpMk id="1090" creationId="{E65ED180-F147-69C6-64DD-A35915AC0390}"/>
          </ac:cxnSpMkLst>
        </pc:cxnChg>
        <pc:cxnChg chg="add del mod">
          <ac:chgData name="Jonas Bjurel" userId="6b799b81391c3a9b" providerId="LiveId" clId="{E6AFC2AE-5A60-4A08-BCA7-13A6BB47B93B}" dt="2024-07-06T18:17:08.290" v="3785" actId="21"/>
          <ac:cxnSpMkLst>
            <pc:docMk/>
            <pc:sldMk cId="2148880994" sldId="271"/>
            <ac:cxnSpMk id="1091" creationId="{71783D70-52A6-E7F7-5A0A-0A62185E07FB}"/>
          </ac:cxnSpMkLst>
        </pc:cxnChg>
        <pc:cxnChg chg="add del mod">
          <ac:chgData name="Jonas Bjurel" userId="6b799b81391c3a9b" providerId="LiveId" clId="{E6AFC2AE-5A60-4A08-BCA7-13A6BB47B93B}" dt="2024-07-06T18:17:10.416" v="3786" actId="21"/>
          <ac:cxnSpMkLst>
            <pc:docMk/>
            <pc:sldMk cId="2148880994" sldId="271"/>
            <ac:cxnSpMk id="1093" creationId="{24F965A2-1073-A62B-A6D2-4982BD0C6937}"/>
          </ac:cxnSpMkLst>
        </pc:cxnChg>
        <pc:cxnChg chg="add del mod">
          <ac:chgData name="Jonas Bjurel" userId="6b799b81391c3a9b" providerId="LiveId" clId="{E6AFC2AE-5A60-4A08-BCA7-13A6BB47B93B}" dt="2024-07-06T18:17:12.500" v="3787" actId="21"/>
          <ac:cxnSpMkLst>
            <pc:docMk/>
            <pc:sldMk cId="2148880994" sldId="271"/>
            <ac:cxnSpMk id="1094" creationId="{280EFA44-9800-5244-3587-540C75DEDDF4}"/>
          </ac:cxnSpMkLst>
        </pc:cxnChg>
        <pc:cxnChg chg="add del mod">
          <ac:chgData name="Jonas Bjurel" userId="6b799b81391c3a9b" providerId="LiveId" clId="{E6AFC2AE-5A60-4A08-BCA7-13A6BB47B93B}" dt="2024-07-06T18:17:13.541" v="3788" actId="21"/>
          <ac:cxnSpMkLst>
            <pc:docMk/>
            <pc:sldMk cId="2148880994" sldId="271"/>
            <ac:cxnSpMk id="1095" creationId="{9C881012-83C6-57A5-3FE7-7999ECDA050C}"/>
          </ac:cxnSpMkLst>
        </pc:cxnChg>
        <pc:cxnChg chg="add mod">
          <ac:chgData name="Jonas Bjurel" userId="6b799b81391c3a9b" providerId="LiveId" clId="{E6AFC2AE-5A60-4A08-BCA7-13A6BB47B93B}" dt="2024-07-06T18:14:07.975" v="3772" actId="1037"/>
          <ac:cxnSpMkLst>
            <pc:docMk/>
            <pc:sldMk cId="2148880994" sldId="271"/>
            <ac:cxnSpMk id="1108" creationId="{81D03D6F-2D34-07CC-CF35-E9DD33C56AD1}"/>
          </ac:cxnSpMkLst>
        </pc:cxnChg>
        <pc:cxnChg chg="add mod">
          <ac:chgData name="Jonas Bjurel" userId="6b799b81391c3a9b" providerId="LiveId" clId="{E6AFC2AE-5A60-4A08-BCA7-13A6BB47B93B}" dt="2024-07-06T18:14:06.338" v="3769" actId="14100"/>
          <ac:cxnSpMkLst>
            <pc:docMk/>
            <pc:sldMk cId="2148880994" sldId="271"/>
            <ac:cxnSpMk id="1110" creationId="{BCD8A75B-6C70-88DE-5CDE-2D8BB6749DF7}"/>
          </ac:cxnSpMkLst>
        </pc:cxnChg>
        <pc:cxnChg chg="add mod">
          <ac:chgData name="Jonas Bjurel" userId="6b799b81391c3a9b" providerId="LiveId" clId="{E6AFC2AE-5A60-4A08-BCA7-13A6BB47B93B}" dt="2024-07-06T18:15:01.939" v="3782" actId="1076"/>
          <ac:cxnSpMkLst>
            <pc:docMk/>
            <pc:sldMk cId="2148880994" sldId="271"/>
            <ac:cxnSpMk id="1112" creationId="{D8FE71B3-34FA-51F7-5D78-0A8B5EA2BC2E}"/>
          </ac:cxnSpMkLst>
        </pc:cxnChg>
        <pc:cxnChg chg="add mod">
          <ac:chgData name="Jonas Bjurel" userId="6b799b81391c3a9b" providerId="LiveId" clId="{E6AFC2AE-5A60-4A08-BCA7-13A6BB47B93B}" dt="2024-07-06T18:15:00.148" v="3780" actId="1076"/>
          <ac:cxnSpMkLst>
            <pc:docMk/>
            <pc:sldMk cId="2148880994" sldId="271"/>
            <ac:cxnSpMk id="1114" creationId="{9220F8FC-EDA2-C496-C68D-1E375C258EE0}"/>
          </ac:cxnSpMkLst>
        </pc:cxnChg>
        <pc:cxnChg chg="add mod">
          <ac:chgData name="Jonas Bjurel" userId="6b799b81391c3a9b" providerId="LiveId" clId="{E6AFC2AE-5A60-4A08-BCA7-13A6BB47B93B}" dt="2024-07-06T20:32:29.804" v="6041" actId="1035"/>
          <ac:cxnSpMkLst>
            <pc:docMk/>
            <pc:sldMk cId="2148880994" sldId="271"/>
            <ac:cxnSpMk id="1117" creationId="{436AF468-1663-8FC8-4E01-A3555CC030BA}"/>
          </ac:cxnSpMkLst>
        </pc:cxnChg>
        <pc:cxnChg chg="add mod">
          <ac:chgData name="Jonas Bjurel" userId="6b799b81391c3a9b" providerId="LiveId" clId="{E6AFC2AE-5A60-4A08-BCA7-13A6BB47B93B}" dt="2024-07-06T18:44:24.671" v="3976"/>
          <ac:cxnSpMkLst>
            <pc:docMk/>
            <pc:sldMk cId="2148880994" sldId="271"/>
            <ac:cxnSpMk id="1127" creationId="{F11E629C-5A66-76ED-C79A-850F727B0872}"/>
          </ac:cxnSpMkLst>
        </pc:cxnChg>
        <pc:cxnChg chg="add mod">
          <ac:chgData name="Jonas Bjurel" userId="6b799b81391c3a9b" providerId="LiveId" clId="{E6AFC2AE-5A60-4A08-BCA7-13A6BB47B93B}" dt="2024-07-06T20:32:29.804" v="6041" actId="1035"/>
          <ac:cxnSpMkLst>
            <pc:docMk/>
            <pc:sldMk cId="2148880994" sldId="271"/>
            <ac:cxnSpMk id="1129" creationId="{10FE196A-B128-063C-9E69-087274DDB02F}"/>
          </ac:cxnSpMkLst>
        </pc:cxnChg>
        <pc:cxnChg chg="add del mod">
          <ac:chgData name="Jonas Bjurel" userId="6b799b81391c3a9b" providerId="LiveId" clId="{E6AFC2AE-5A60-4A08-BCA7-13A6BB47B93B}" dt="2024-07-06T18:45:00.723" v="3994" actId="21"/>
          <ac:cxnSpMkLst>
            <pc:docMk/>
            <pc:sldMk cId="2148880994" sldId="271"/>
            <ac:cxnSpMk id="1130" creationId="{F121504F-4013-ADBD-0A4B-75791381FE89}"/>
          </ac:cxnSpMkLst>
        </pc:cxnChg>
        <pc:cxnChg chg="add mod">
          <ac:chgData name="Jonas Bjurel" userId="6b799b81391c3a9b" providerId="LiveId" clId="{E6AFC2AE-5A60-4A08-BCA7-13A6BB47B93B}" dt="2024-07-06T20:32:29.804" v="6041" actId="1035"/>
          <ac:cxnSpMkLst>
            <pc:docMk/>
            <pc:sldMk cId="2148880994" sldId="271"/>
            <ac:cxnSpMk id="1133" creationId="{4800A94E-C59D-A445-4B7A-27E5D09A59F7}"/>
          </ac:cxnSpMkLst>
        </pc:cxnChg>
        <pc:cxnChg chg="add mod">
          <ac:chgData name="Jonas Bjurel" userId="6b799b81391c3a9b" providerId="LiveId" clId="{E6AFC2AE-5A60-4A08-BCA7-13A6BB47B93B}" dt="2024-07-06T20:32:29.804" v="6041" actId="1035"/>
          <ac:cxnSpMkLst>
            <pc:docMk/>
            <pc:sldMk cId="2148880994" sldId="271"/>
            <ac:cxnSpMk id="1134" creationId="{0A7C0837-C47E-EA11-3506-65E5DEF85439}"/>
          </ac:cxnSpMkLst>
        </pc:cxnChg>
        <pc:cxnChg chg="add mod">
          <ac:chgData name="Jonas Bjurel" userId="6b799b81391c3a9b" providerId="LiveId" clId="{E6AFC2AE-5A60-4A08-BCA7-13A6BB47B93B}" dt="2024-07-06T20:32:29.804" v="6041" actId="1035"/>
          <ac:cxnSpMkLst>
            <pc:docMk/>
            <pc:sldMk cId="2148880994" sldId="271"/>
            <ac:cxnSpMk id="1140" creationId="{F5E8AC29-B58D-8593-2941-2539A8884AE6}"/>
          </ac:cxnSpMkLst>
        </pc:cxnChg>
        <pc:cxnChg chg="add mod">
          <ac:chgData name="Jonas Bjurel" userId="6b799b81391c3a9b" providerId="LiveId" clId="{E6AFC2AE-5A60-4A08-BCA7-13A6BB47B93B}" dt="2024-07-06T22:45:59.827" v="8403" actId="1035"/>
          <ac:cxnSpMkLst>
            <pc:docMk/>
            <pc:sldMk cId="2148880994" sldId="271"/>
            <ac:cxnSpMk id="1141" creationId="{A7E772D5-BD09-328A-79BF-86C66E991D69}"/>
          </ac:cxnSpMkLst>
        </pc:cxnChg>
        <pc:cxnChg chg="add mod">
          <ac:chgData name="Jonas Bjurel" userId="6b799b81391c3a9b" providerId="LiveId" clId="{E6AFC2AE-5A60-4A08-BCA7-13A6BB47B93B}" dt="2024-07-06T20:32:29.804" v="6041" actId="1035"/>
          <ac:cxnSpMkLst>
            <pc:docMk/>
            <pc:sldMk cId="2148880994" sldId="271"/>
            <ac:cxnSpMk id="1142" creationId="{41D4A73F-712B-F751-08BF-20768E62C010}"/>
          </ac:cxnSpMkLst>
        </pc:cxnChg>
        <pc:cxnChg chg="add mod">
          <ac:chgData name="Jonas Bjurel" userId="6b799b81391c3a9b" providerId="LiveId" clId="{E6AFC2AE-5A60-4A08-BCA7-13A6BB47B93B}" dt="2024-07-06T20:32:29.804" v="6041" actId="1035"/>
          <ac:cxnSpMkLst>
            <pc:docMk/>
            <pc:sldMk cId="2148880994" sldId="271"/>
            <ac:cxnSpMk id="1143" creationId="{A4BB6BCF-5DE3-5698-E0B9-B0E061B3CA73}"/>
          </ac:cxnSpMkLst>
        </pc:cxnChg>
        <pc:cxnChg chg="add mod">
          <ac:chgData name="Jonas Bjurel" userId="6b799b81391c3a9b" providerId="LiveId" clId="{E6AFC2AE-5A60-4A08-BCA7-13A6BB47B93B}" dt="2024-07-06T22:46:09.631" v="8418" actId="1035"/>
          <ac:cxnSpMkLst>
            <pc:docMk/>
            <pc:sldMk cId="2148880994" sldId="271"/>
            <ac:cxnSpMk id="1144" creationId="{AFBDA577-1C98-63EA-987F-448DB098722A}"/>
          </ac:cxnSpMkLst>
        </pc:cxnChg>
        <pc:cxnChg chg="add mod">
          <ac:chgData name="Jonas Bjurel" userId="6b799b81391c3a9b" providerId="LiveId" clId="{E6AFC2AE-5A60-4A08-BCA7-13A6BB47B93B}" dt="2024-07-06T20:32:29.804" v="6041" actId="1035"/>
          <ac:cxnSpMkLst>
            <pc:docMk/>
            <pc:sldMk cId="2148880994" sldId="271"/>
            <ac:cxnSpMk id="1161" creationId="{2B04F703-840C-5E9C-6CCC-33E5ED799B99}"/>
          </ac:cxnSpMkLst>
        </pc:cxnChg>
        <pc:cxnChg chg="add mod">
          <ac:chgData name="Jonas Bjurel" userId="6b799b81391c3a9b" providerId="LiveId" clId="{E6AFC2AE-5A60-4A08-BCA7-13A6BB47B93B}" dt="2024-07-06T22:18:11.991" v="7652" actId="1037"/>
          <ac:cxnSpMkLst>
            <pc:docMk/>
            <pc:sldMk cId="2148880994" sldId="271"/>
            <ac:cxnSpMk id="1173" creationId="{B826ADAA-E392-FA76-A7C9-5CE24348CB63}"/>
          </ac:cxnSpMkLst>
        </pc:cxnChg>
        <pc:cxnChg chg="add del">
          <ac:chgData name="Jonas Bjurel" userId="6b799b81391c3a9b" providerId="LiveId" clId="{E6AFC2AE-5A60-4A08-BCA7-13A6BB47B93B}" dt="2024-07-06T20:31:26.226" v="6025" actId="11529"/>
          <ac:cxnSpMkLst>
            <pc:docMk/>
            <pc:sldMk cId="2148880994" sldId="271"/>
            <ac:cxnSpMk id="1198" creationId="{86883AEA-6713-C77B-4E02-A21A4C60EEA6}"/>
          </ac:cxnSpMkLst>
        </pc:cxnChg>
        <pc:cxnChg chg="add mod">
          <ac:chgData name="Jonas Bjurel" userId="6b799b81391c3a9b" providerId="LiveId" clId="{E6AFC2AE-5A60-4A08-BCA7-13A6BB47B93B}" dt="2024-07-06T22:21:35.131" v="7869" actId="1036"/>
          <ac:cxnSpMkLst>
            <pc:docMk/>
            <pc:sldMk cId="2148880994" sldId="271"/>
            <ac:cxnSpMk id="1208" creationId="{429073C9-2FA4-4B64-FB83-A0972E684A03}"/>
          </ac:cxnSpMkLst>
        </pc:cxnChg>
        <pc:cxnChg chg="add mod">
          <ac:chgData name="Jonas Bjurel" userId="6b799b81391c3a9b" providerId="LiveId" clId="{E6AFC2AE-5A60-4A08-BCA7-13A6BB47B93B}" dt="2024-07-06T22:21:35.131" v="7869" actId="1036"/>
          <ac:cxnSpMkLst>
            <pc:docMk/>
            <pc:sldMk cId="2148880994" sldId="271"/>
            <ac:cxnSpMk id="1210" creationId="{DE10F1F8-A17A-0E93-A9D8-66E6335D12FC}"/>
          </ac:cxnSpMkLst>
        </pc:cxnChg>
        <pc:cxnChg chg="add mod">
          <ac:chgData name="Jonas Bjurel" userId="6b799b81391c3a9b" providerId="LiveId" clId="{E6AFC2AE-5A60-4A08-BCA7-13A6BB47B93B}" dt="2024-07-06T22:21:35.131" v="7869" actId="1036"/>
          <ac:cxnSpMkLst>
            <pc:docMk/>
            <pc:sldMk cId="2148880994" sldId="271"/>
            <ac:cxnSpMk id="1211" creationId="{52CD31DB-610A-E91A-AF07-996AB052F3E8}"/>
          </ac:cxnSpMkLst>
        </pc:cxnChg>
        <pc:cxnChg chg="add mod">
          <ac:chgData name="Jonas Bjurel" userId="6b799b81391c3a9b" providerId="LiveId" clId="{E6AFC2AE-5A60-4A08-BCA7-13A6BB47B93B}" dt="2024-07-06T22:21:35.131" v="7869" actId="1036"/>
          <ac:cxnSpMkLst>
            <pc:docMk/>
            <pc:sldMk cId="2148880994" sldId="271"/>
            <ac:cxnSpMk id="1216" creationId="{1117E0CF-29F5-DA4D-ABE3-03D8128F4CE6}"/>
          </ac:cxnSpMkLst>
        </pc:cxnChg>
        <pc:cxnChg chg="add mod">
          <ac:chgData name="Jonas Bjurel" userId="6b799b81391c3a9b" providerId="LiveId" clId="{E6AFC2AE-5A60-4A08-BCA7-13A6BB47B93B}" dt="2024-07-06T22:21:35.131" v="7869" actId="1036"/>
          <ac:cxnSpMkLst>
            <pc:docMk/>
            <pc:sldMk cId="2148880994" sldId="271"/>
            <ac:cxnSpMk id="1217" creationId="{C11D5456-77D6-20DC-B8AC-8C91DE6C201B}"/>
          </ac:cxnSpMkLst>
        </pc:cxnChg>
        <pc:cxnChg chg="add mod">
          <ac:chgData name="Jonas Bjurel" userId="6b799b81391c3a9b" providerId="LiveId" clId="{E6AFC2AE-5A60-4A08-BCA7-13A6BB47B93B}" dt="2024-07-06T22:41:09.216" v="8364" actId="1038"/>
          <ac:cxnSpMkLst>
            <pc:docMk/>
            <pc:sldMk cId="2148880994" sldId="271"/>
            <ac:cxnSpMk id="1218" creationId="{6B879944-D5D2-41E2-A47D-4D528DEBE191}"/>
          </ac:cxnSpMkLst>
        </pc:cxnChg>
        <pc:cxnChg chg="add mod">
          <ac:chgData name="Jonas Bjurel" userId="6b799b81391c3a9b" providerId="LiveId" clId="{E6AFC2AE-5A60-4A08-BCA7-13A6BB47B93B}" dt="2024-07-06T22:41:09.216" v="8364" actId="1038"/>
          <ac:cxnSpMkLst>
            <pc:docMk/>
            <pc:sldMk cId="2148880994" sldId="271"/>
            <ac:cxnSpMk id="1219" creationId="{EFB039AB-F748-46D7-0B17-0696F2838FDC}"/>
          </ac:cxnSpMkLst>
        </pc:cxnChg>
        <pc:cxnChg chg="add mod">
          <ac:chgData name="Jonas Bjurel" userId="6b799b81391c3a9b" providerId="LiveId" clId="{E6AFC2AE-5A60-4A08-BCA7-13A6BB47B93B}" dt="2024-07-06T22:41:09.216" v="8364" actId="1038"/>
          <ac:cxnSpMkLst>
            <pc:docMk/>
            <pc:sldMk cId="2148880994" sldId="271"/>
            <ac:cxnSpMk id="1220" creationId="{C1C59C64-6804-838D-7F0B-3B6D5ADFCC02}"/>
          </ac:cxnSpMkLst>
        </pc:cxnChg>
        <pc:cxnChg chg="add mod">
          <ac:chgData name="Jonas Bjurel" userId="6b799b81391c3a9b" providerId="LiveId" clId="{E6AFC2AE-5A60-4A08-BCA7-13A6BB47B93B}" dt="2024-07-06T22:41:09.216" v="8364" actId="1038"/>
          <ac:cxnSpMkLst>
            <pc:docMk/>
            <pc:sldMk cId="2148880994" sldId="271"/>
            <ac:cxnSpMk id="1221" creationId="{6DA1D400-06C5-43D4-E7CC-2768CE81CBF8}"/>
          </ac:cxnSpMkLst>
        </pc:cxnChg>
        <pc:cxnChg chg="add mod">
          <ac:chgData name="Jonas Bjurel" userId="6b799b81391c3a9b" providerId="LiveId" clId="{E6AFC2AE-5A60-4A08-BCA7-13A6BB47B93B}" dt="2024-07-06T22:44:45.005" v="8395" actId="692"/>
          <ac:cxnSpMkLst>
            <pc:docMk/>
            <pc:sldMk cId="2148880994" sldId="271"/>
            <ac:cxnSpMk id="1227" creationId="{01ED8C2F-DDD9-4659-ED67-34DAB27F5C80}"/>
          </ac:cxnSpMkLst>
        </pc:cxnChg>
        <pc:cxnChg chg="add mod">
          <ac:chgData name="Jonas Bjurel" userId="6b799b81391c3a9b" providerId="LiveId" clId="{E6AFC2AE-5A60-4A08-BCA7-13A6BB47B93B}" dt="2024-07-06T22:23:35.272" v="7985" actId="692"/>
          <ac:cxnSpMkLst>
            <pc:docMk/>
            <pc:sldMk cId="2148880994" sldId="271"/>
            <ac:cxnSpMk id="1230" creationId="{85AA5200-4B22-50E0-99DF-8481FE3FBF93}"/>
          </ac:cxnSpMkLst>
        </pc:cxnChg>
        <pc:cxnChg chg="add mod">
          <ac:chgData name="Jonas Bjurel" userId="6b799b81391c3a9b" providerId="LiveId" clId="{E6AFC2AE-5A60-4A08-BCA7-13A6BB47B93B}" dt="2024-07-06T22:24:45.393" v="8044" actId="692"/>
          <ac:cxnSpMkLst>
            <pc:docMk/>
            <pc:sldMk cId="2148880994" sldId="271"/>
            <ac:cxnSpMk id="1231" creationId="{F307D0E5-577E-47FE-466B-6A94331B048F}"/>
          </ac:cxnSpMkLst>
        </pc:cxnChg>
        <pc:cxnChg chg="add mod">
          <ac:chgData name="Jonas Bjurel" userId="6b799b81391c3a9b" providerId="LiveId" clId="{E6AFC2AE-5A60-4A08-BCA7-13A6BB47B93B}" dt="2024-07-06T22:26:03.781" v="8135" actId="1038"/>
          <ac:cxnSpMkLst>
            <pc:docMk/>
            <pc:sldMk cId="2148880994" sldId="271"/>
            <ac:cxnSpMk id="1232" creationId="{FC7D0EA2-9978-AADC-599B-6A1B669BCD55}"/>
          </ac:cxnSpMkLst>
        </pc:cxnChg>
      </pc:sldChg>
      <pc:sldChg chg="addSp delSp modSp new mod">
        <pc:chgData name="Jonas Bjurel" userId="6b799b81391c3a9b" providerId="LiveId" clId="{E6AFC2AE-5A60-4A08-BCA7-13A6BB47B93B}" dt="2024-07-07T16:34:54.475" v="8680" actId="692"/>
        <pc:sldMkLst>
          <pc:docMk/>
          <pc:sldMk cId="2221366293" sldId="272"/>
        </pc:sldMkLst>
        <pc:spChg chg="del">
          <ac:chgData name="Jonas Bjurel" userId="6b799b81391c3a9b" providerId="LiveId" clId="{E6AFC2AE-5A60-4A08-BCA7-13A6BB47B93B}" dt="2024-07-07T16:03:11.538" v="8421" actId="21"/>
          <ac:spMkLst>
            <pc:docMk/>
            <pc:sldMk cId="2221366293" sldId="272"/>
            <ac:spMk id="2" creationId="{52D6443F-58D9-6A36-7E22-F5EE6801958C}"/>
          </ac:spMkLst>
        </pc:spChg>
        <pc:spChg chg="del">
          <ac:chgData name="Jonas Bjurel" userId="6b799b81391c3a9b" providerId="LiveId" clId="{E6AFC2AE-5A60-4A08-BCA7-13A6BB47B93B}" dt="2024-07-07T16:03:10.171" v="8420" actId="21"/>
          <ac:spMkLst>
            <pc:docMk/>
            <pc:sldMk cId="2221366293" sldId="272"/>
            <ac:spMk id="3" creationId="{FFB90059-CC4E-793A-B257-BC05C339538A}"/>
          </ac:spMkLst>
        </pc:spChg>
        <pc:spChg chg="add mod">
          <ac:chgData name="Jonas Bjurel" userId="6b799b81391c3a9b" providerId="LiveId" clId="{E6AFC2AE-5A60-4A08-BCA7-13A6BB47B93B}" dt="2024-07-07T16:15:11.499" v="8627" actId="1076"/>
          <ac:spMkLst>
            <pc:docMk/>
            <pc:sldMk cId="2221366293" sldId="272"/>
            <ac:spMk id="4" creationId="{5C8D5F81-517F-79FE-070A-DB17193FAB76}"/>
          </ac:spMkLst>
        </pc:spChg>
        <pc:spChg chg="add mod">
          <ac:chgData name="Jonas Bjurel" userId="6b799b81391c3a9b" providerId="LiveId" clId="{E6AFC2AE-5A60-4A08-BCA7-13A6BB47B93B}" dt="2024-07-07T16:14:46.840" v="8626" actId="1076"/>
          <ac:spMkLst>
            <pc:docMk/>
            <pc:sldMk cId="2221366293" sldId="272"/>
            <ac:spMk id="5" creationId="{560F1283-8512-4B76-1759-5D9C37B868FE}"/>
          </ac:spMkLst>
        </pc:spChg>
        <pc:spChg chg="add mod">
          <ac:chgData name="Jonas Bjurel" userId="6b799b81391c3a9b" providerId="LiveId" clId="{E6AFC2AE-5A60-4A08-BCA7-13A6BB47B93B}" dt="2024-07-07T16:14:46.840" v="8626" actId="1076"/>
          <ac:spMkLst>
            <pc:docMk/>
            <pc:sldMk cId="2221366293" sldId="272"/>
            <ac:spMk id="6" creationId="{F9079D37-3D67-26AC-6915-7242DD68C9A3}"/>
          </ac:spMkLst>
        </pc:spChg>
        <pc:spChg chg="add mod">
          <ac:chgData name="Jonas Bjurel" userId="6b799b81391c3a9b" providerId="LiveId" clId="{E6AFC2AE-5A60-4A08-BCA7-13A6BB47B93B}" dt="2024-07-07T16:14:46.840" v="8626" actId="1076"/>
          <ac:spMkLst>
            <pc:docMk/>
            <pc:sldMk cId="2221366293" sldId="272"/>
            <ac:spMk id="7" creationId="{690A96ED-582A-89B6-CEB4-D886DF1677B5}"/>
          </ac:spMkLst>
        </pc:spChg>
        <pc:spChg chg="add mod">
          <ac:chgData name="Jonas Bjurel" userId="6b799b81391c3a9b" providerId="LiveId" clId="{E6AFC2AE-5A60-4A08-BCA7-13A6BB47B93B}" dt="2024-07-07T16:14:46.840" v="8626" actId="1076"/>
          <ac:spMkLst>
            <pc:docMk/>
            <pc:sldMk cId="2221366293" sldId="272"/>
            <ac:spMk id="8" creationId="{C0E66FFF-7956-11D7-5131-5A1E3D353311}"/>
          </ac:spMkLst>
        </pc:spChg>
        <pc:spChg chg="add mod">
          <ac:chgData name="Jonas Bjurel" userId="6b799b81391c3a9b" providerId="LiveId" clId="{E6AFC2AE-5A60-4A08-BCA7-13A6BB47B93B}" dt="2024-07-07T16:14:46.840" v="8626" actId="1076"/>
          <ac:spMkLst>
            <pc:docMk/>
            <pc:sldMk cId="2221366293" sldId="272"/>
            <ac:spMk id="9" creationId="{C8AFEC99-2340-9E32-1ADF-3B2682672A71}"/>
          </ac:spMkLst>
        </pc:spChg>
        <pc:spChg chg="add mod">
          <ac:chgData name="Jonas Bjurel" userId="6b799b81391c3a9b" providerId="LiveId" clId="{E6AFC2AE-5A60-4A08-BCA7-13A6BB47B93B}" dt="2024-07-07T16:14:46.840" v="8626" actId="1076"/>
          <ac:spMkLst>
            <pc:docMk/>
            <pc:sldMk cId="2221366293" sldId="272"/>
            <ac:spMk id="10" creationId="{6F5D4C39-6287-D879-71D3-1430F5D4F2B9}"/>
          </ac:spMkLst>
        </pc:spChg>
        <pc:spChg chg="add mod">
          <ac:chgData name="Jonas Bjurel" userId="6b799b81391c3a9b" providerId="LiveId" clId="{E6AFC2AE-5A60-4A08-BCA7-13A6BB47B93B}" dt="2024-07-07T16:14:46.840" v="8626" actId="1076"/>
          <ac:spMkLst>
            <pc:docMk/>
            <pc:sldMk cId="2221366293" sldId="272"/>
            <ac:spMk id="11" creationId="{06483F7D-4808-111A-BB55-E5B81E4F0EFB}"/>
          </ac:spMkLst>
        </pc:spChg>
        <pc:spChg chg="add mod">
          <ac:chgData name="Jonas Bjurel" userId="6b799b81391c3a9b" providerId="LiveId" clId="{E6AFC2AE-5A60-4A08-BCA7-13A6BB47B93B}" dt="2024-07-07T16:14:46.840" v="8626" actId="1076"/>
          <ac:spMkLst>
            <pc:docMk/>
            <pc:sldMk cId="2221366293" sldId="272"/>
            <ac:spMk id="21" creationId="{86CF745A-D913-C042-B896-6AA69E4DA836}"/>
          </ac:spMkLst>
        </pc:spChg>
        <pc:spChg chg="add mod">
          <ac:chgData name="Jonas Bjurel" userId="6b799b81391c3a9b" providerId="LiveId" clId="{E6AFC2AE-5A60-4A08-BCA7-13A6BB47B93B}" dt="2024-07-07T16:14:46.840" v="8626" actId="1076"/>
          <ac:spMkLst>
            <pc:docMk/>
            <pc:sldMk cId="2221366293" sldId="272"/>
            <ac:spMk id="22" creationId="{B471F3CE-04A2-F98F-2345-51730770D48E}"/>
          </ac:spMkLst>
        </pc:spChg>
        <pc:spChg chg="add mod">
          <ac:chgData name="Jonas Bjurel" userId="6b799b81391c3a9b" providerId="LiveId" clId="{E6AFC2AE-5A60-4A08-BCA7-13A6BB47B93B}" dt="2024-07-07T16:14:46.840" v="8626" actId="1076"/>
          <ac:spMkLst>
            <pc:docMk/>
            <pc:sldMk cId="2221366293" sldId="272"/>
            <ac:spMk id="23" creationId="{267B661D-323B-D6EF-0259-8D5A9DF05681}"/>
          </ac:spMkLst>
        </pc:spChg>
        <pc:spChg chg="add mod">
          <ac:chgData name="Jonas Bjurel" userId="6b799b81391c3a9b" providerId="LiveId" clId="{E6AFC2AE-5A60-4A08-BCA7-13A6BB47B93B}" dt="2024-07-07T16:17:17.459" v="8642" actId="1076"/>
          <ac:spMkLst>
            <pc:docMk/>
            <pc:sldMk cId="2221366293" sldId="272"/>
            <ac:spMk id="44" creationId="{10DD95C2-9F50-31A4-0263-BE2343C93EE0}"/>
          </ac:spMkLst>
        </pc:spChg>
        <pc:spChg chg="add mod">
          <ac:chgData name="Jonas Bjurel" userId="6b799b81391c3a9b" providerId="LiveId" clId="{E6AFC2AE-5A60-4A08-BCA7-13A6BB47B93B}" dt="2024-07-07T16:17:32.755" v="8645" actId="1076"/>
          <ac:spMkLst>
            <pc:docMk/>
            <pc:sldMk cId="2221366293" sldId="272"/>
            <ac:spMk id="45" creationId="{0CC777F6-D3F9-507F-25A4-4AC006E65B07}"/>
          </ac:spMkLst>
        </pc:spChg>
        <pc:spChg chg="add mod">
          <ac:chgData name="Jonas Bjurel" userId="6b799b81391c3a9b" providerId="LiveId" clId="{E6AFC2AE-5A60-4A08-BCA7-13A6BB47B93B}" dt="2024-07-07T16:17:43.919" v="8647" actId="1076"/>
          <ac:spMkLst>
            <pc:docMk/>
            <pc:sldMk cId="2221366293" sldId="272"/>
            <ac:spMk id="46" creationId="{E19ADBE2-2B36-B6F7-32CE-A003120FB591}"/>
          </ac:spMkLst>
        </pc:spChg>
        <pc:spChg chg="add mod">
          <ac:chgData name="Jonas Bjurel" userId="6b799b81391c3a9b" providerId="LiveId" clId="{E6AFC2AE-5A60-4A08-BCA7-13A6BB47B93B}" dt="2024-07-07T16:18:20.480" v="8653" actId="1076"/>
          <ac:spMkLst>
            <pc:docMk/>
            <pc:sldMk cId="2221366293" sldId="272"/>
            <ac:spMk id="47" creationId="{0CA26C64-C8E0-C9A7-E375-A487874B479F}"/>
          </ac:spMkLst>
        </pc:spChg>
        <pc:spChg chg="add mod">
          <ac:chgData name="Jonas Bjurel" userId="6b799b81391c3a9b" providerId="LiveId" clId="{E6AFC2AE-5A60-4A08-BCA7-13A6BB47B93B}" dt="2024-07-07T16:18:10.347" v="8652" actId="1076"/>
          <ac:spMkLst>
            <pc:docMk/>
            <pc:sldMk cId="2221366293" sldId="272"/>
            <ac:spMk id="48" creationId="{CCBA83A3-A3FB-8847-737D-F0794DFBC3F1}"/>
          </ac:spMkLst>
        </pc:spChg>
        <pc:spChg chg="add mod">
          <ac:chgData name="Jonas Bjurel" userId="6b799b81391c3a9b" providerId="LiveId" clId="{E6AFC2AE-5A60-4A08-BCA7-13A6BB47B93B}" dt="2024-07-07T16:18:30.435" v="8657" actId="20577"/>
          <ac:spMkLst>
            <pc:docMk/>
            <pc:sldMk cId="2221366293" sldId="272"/>
            <ac:spMk id="49" creationId="{F5CE2D32-BD09-BF69-E107-36606B2A9EA8}"/>
          </ac:spMkLst>
        </pc:spChg>
        <pc:spChg chg="add mod">
          <ac:chgData name="Jonas Bjurel" userId="6b799b81391c3a9b" providerId="LiveId" clId="{E6AFC2AE-5A60-4A08-BCA7-13A6BB47B93B}" dt="2024-07-07T16:18:48.637" v="8659" actId="1076"/>
          <ac:spMkLst>
            <pc:docMk/>
            <pc:sldMk cId="2221366293" sldId="272"/>
            <ac:spMk id="50" creationId="{EEA240BB-B09F-B309-32F5-A4ACE2251F7D}"/>
          </ac:spMkLst>
        </pc:spChg>
        <pc:spChg chg="add mod">
          <ac:chgData name="Jonas Bjurel" userId="6b799b81391c3a9b" providerId="LiveId" clId="{E6AFC2AE-5A60-4A08-BCA7-13A6BB47B93B}" dt="2024-07-07T16:18:58.506" v="8661" actId="1076"/>
          <ac:spMkLst>
            <pc:docMk/>
            <pc:sldMk cId="2221366293" sldId="272"/>
            <ac:spMk id="51" creationId="{04CE60C2-A68F-1283-3A46-E92FFC9644C1}"/>
          </ac:spMkLst>
        </pc:spChg>
        <pc:spChg chg="add mod">
          <ac:chgData name="Jonas Bjurel" userId="6b799b81391c3a9b" providerId="LiveId" clId="{E6AFC2AE-5A60-4A08-BCA7-13A6BB47B93B}" dt="2024-07-07T16:19:15.266" v="8663" actId="1076"/>
          <ac:spMkLst>
            <pc:docMk/>
            <pc:sldMk cId="2221366293" sldId="272"/>
            <ac:spMk id="52" creationId="{7CD97091-50D7-2BE8-CC48-067C04B7AEF0}"/>
          </ac:spMkLst>
        </pc:spChg>
        <pc:spChg chg="add mod">
          <ac:chgData name="Jonas Bjurel" userId="6b799b81391c3a9b" providerId="LiveId" clId="{E6AFC2AE-5A60-4A08-BCA7-13A6BB47B93B}" dt="2024-07-07T16:19:25.018" v="8665" actId="1076"/>
          <ac:spMkLst>
            <pc:docMk/>
            <pc:sldMk cId="2221366293" sldId="272"/>
            <ac:spMk id="53" creationId="{0F81F079-8F38-A7B7-405E-443C2F9EF838}"/>
          </ac:spMkLst>
        </pc:spChg>
        <pc:cxnChg chg="add mod">
          <ac:chgData name="Jonas Bjurel" userId="6b799b81391c3a9b" providerId="LiveId" clId="{E6AFC2AE-5A60-4A08-BCA7-13A6BB47B93B}" dt="2024-07-07T16:29:58.112" v="8669" actId="692"/>
          <ac:cxnSpMkLst>
            <pc:docMk/>
            <pc:sldMk cId="2221366293" sldId="272"/>
            <ac:cxnSpMk id="13" creationId="{684C4AC0-C366-2602-2481-DA0C308AC96E}"/>
          </ac:cxnSpMkLst>
        </pc:cxnChg>
        <pc:cxnChg chg="add mod">
          <ac:chgData name="Jonas Bjurel" userId="6b799b81391c3a9b" providerId="LiveId" clId="{E6AFC2AE-5A60-4A08-BCA7-13A6BB47B93B}" dt="2024-07-07T16:29:58.112" v="8669" actId="692"/>
          <ac:cxnSpMkLst>
            <pc:docMk/>
            <pc:sldMk cId="2221366293" sldId="272"/>
            <ac:cxnSpMk id="14" creationId="{CEE3BB3E-6A69-5929-A381-1FF323D54D75}"/>
          </ac:cxnSpMkLst>
        </pc:cxnChg>
        <pc:cxnChg chg="add mod">
          <ac:chgData name="Jonas Bjurel" userId="6b799b81391c3a9b" providerId="LiveId" clId="{E6AFC2AE-5A60-4A08-BCA7-13A6BB47B93B}" dt="2024-07-07T16:29:43.516" v="8667" actId="692"/>
          <ac:cxnSpMkLst>
            <pc:docMk/>
            <pc:sldMk cId="2221366293" sldId="272"/>
            <ac:cxnSpMk id="24" creationId="{6DBA68F0-95F3-BE6B-54E6-102CBE74C19E}"/>
          </ac:cxnSpMkLst>
        </pc:cxnChg>
        <pc:cxnChg chg="add mod">
          <ac:chgData name="Jonas Bjurel" userId="6b799b81391c3a9b" providerId="LiveId" clId="{E6AFC2AE-5A60-4A08-BCA7-13A6BB47B93B}" dt="2024-07-07T16:30:49.956" v="8677" actId="692"/>
          <ac:cxnSpMkLst>
            <pc:docMk/>
            <pc:sldMk cId="2221366293" sldId="272"/>
            <ac:cxnSpMk id="29" creationId="{AF0E9D4D-F5A2-5853-EC16-D3F65E00F7B5}"/>
          </ac:cxnSpMkLst>
        </pc:cxnChg>
        <pc:cxnChg chg="add mod">
          <ac:chgData name="Jonas Bjurel" userId="6b799b81391c3a9b" providerId="LiveId" clId="{E6AFC2AE-5A60-4A08-BCA7-13A6BB47B93B}" dt="2024-07-07T16:34:54.475" v="8680" actId="692"/>
          <ac:cxnSpMkLst>
            <pc:docMk/>
            <pc:sldMk cId="2221366293" sldId="272"/>
            <ac:cxnSpMk id="31" creationId="{13090A4E-4AD9-D1A3-4B17-5E41A4BE4F4B}"/>
          </ac:cxnSpMkLst>
        </pc:cxnChg>
        <pc:cxnChg chg="add mod">
          <ac:chgData name="Jonas Bjurel" userId="6b799b81391c3a9b" providerId="LiveId" clId="{E6AFC2AE-5A60-4A08-BCA7-13A6BB47B93B}" dt="2024-07-07T16:30:23.459" v="8673" actId="692"/>
          <ac:cxnSpMkLst>
            <pc:docMk/>
            <pc:sldMk cId="2221366293" sldId="272"/>
            <ac:cxnSpMk id="33" creationId="{A76C450A-6A02-74E5-6863-BD5DBA01DE19}"/>
          </ac:cxnSpMkLst>
        </pc:cxnChg>
        <pc:cxnChg chg="add mod">
          <ac:chgData name="Jonas Bjurel" userId="6b799b81391c3a9b" providerId="LiveId" clId="{E6AFC2AE-5A60-4A08-BCA7-13A6BB47B93B}" dt="2024-07-07T16:30:49.956" v="8677" actId="692"/>
          <ac:cxnSpMkLst>
            <pc:docMk/>
            <pc:sldMk cId="2221366293" sldId="272"/>
            <ac:cxnSpMk id="35" creationId="{F6AA8F77-02F8-E112-CA52-8E14DB53C1E6}"/>
          </ac:cxnSpMkLst>
        </pc:cxnChg>
        <pc:cxnChg chg="add mod">
          <ac:chgData name="Jonas Bjurel" userId="6b799b81391c3a9b" providerId="LiveId" clId="{E6AFC2AE-5A60-4A08-BCA7-13A6BB47B93B}" dt="2024-07-07T16:30:49.956" v="8677" actId="692"/>
          <ac:cxnSpMkLst>
            <pc:docMk/>
            <pc:sldMk cId="2221366293" sldId="272"/>
            <ac:cxnSpMk id="37" creationId="{FE8F9496-07F2-EFB0-2F19-89230A6795C7}"/>
          </ac:cxnSpMkLst>
        </pc:cxnChg>
        <pc:cxnChg chg="add mod">
          <ac:chgData name="Jonas Bjurel" userId="6b799b81391c3a9b" providerId="LiveId" clId="{E6AFC2AE-5A60-4A08-BCA7-13A6BB47B93B}" dt="2024-07-07T16:34:54.475" v="8680" actId="692"/>
          <ac:cxnSpMkLst>
            <pc:docMk/>
            <pc:sldMk cId="2221366293" sldId="272"/>
            <ac:cxnSpMk id="39" creationId="{6613632F-9294-D1BD-0FD9-5BC62FF52E14}"/>
          </ac:cxnSpMkLst>
        </pc:cxnChg>
        <pc:cxnChg chg="add mod">
          <ac:chgData name="Jonas Bjurel" userId="6b799b81391c3a9b" providerId="LiveId" clId="{E6AFC2AE-5A60-4A08-BCA7-13A6BB47B93B}" dt="2024-07-07T16:34:54.475" v="8680" actId="692"/>
          <ac:cxnSpMkLst>
            <pc:docMk/>
            <pc:sldMk cId="2221366293" sldId="272"/>
            <ac:cxnSpMk id="41" creationId="{7B2C4BA3-5F71-F3CD-A409-EB83D01B8EAF}"/>
          </ac:cxnSpMkLst>
        </pc:cxnChg>
      </pc:sldChg>
      <pc:sldChg chg="new del">
        <pc:chgData name="Jonas Bjurel" userId="6b799b81391c3a9b" providerId="LiveId" clId="{E6AFC2AE-5A60-4A08-BCA7-13A6BB47B93B}" dt="2024-07-06T21:24:03.350" v="6390" actId="680"/>
        <pc:sldMkLst>
          <pc:docMk/>
          <pc:sldMk cId="4168720239" sldId="272"/>
        </pc:sldMkLst>
      </pc:sldChg>
    </pc:docChg>
  </pc:docChgLst>
  <pc:docChgLst>
    <pc:chgData name="Jonas Bjurel" userId="6b799b81391c3a9b" providerId="LiveId" clId="{5F4E5738-D245-46CA-A94F-B2C6B1792654}"/>
    <pc:docChg chg="custSel modSld">
      <pc:chgData name="Jonas Bjurel" userId="6b799b81391c3a9b" providerId="LiveId" clId="{5F4E5738-D245-46CA-A94F-B2C6B1792654}" dt="2024-06-21T17:12:50.048" v="5" actId="313"/>
      <pc:docMkLst>
        <pc:docMk/>
      </pc:docMkLst>
      <pc:sldChg chg="modSp mod">
        <pc:chgData name="Jonas Bjurel" userId="6b799b81391c3a9b" providerId="LiveId" clId="{5F4E5738-D245-46CA-A94F-B2C6B1792654}" dt="2024-06-21T17:12:50.048" v="5" actId="313"/>
        <pc:sldMkLst>
          <pc:docMk/>
          <pc:sldMk cId="3939977221" sldId="258"/>
        </pc:sldMkLst>
        <pc:spChg chg="mod">
          <ac:chgData name="Jonas Bjurel" userId="6b799b81391c3a9b" providerId="LiveId" clId="{5F4E5738-D245-46CA-A94F-B2C6B1792654}" dt="2024-06-21T17:12:09.959" v="0" actId="313"/>
          <ac:spMkLst>
            <pc:docMk/>
            <pc:sldMk cId="3939977221" sldId="258"/>
            <ac:spMk id="2" creationId="{BB9E4DB6-B291-45A3-81FF-07643E1B376D}"/>
          </ac:spMkLst>
        </pc:spChg>
        <pc:spChg chg="mod">
          <ac:chgData name="Jonas Bjurel" userId="6b799b81391c3a9b" providerId="LiveId" clId="{5F4E5738-D245-46CA-A94F-B2C6B1792654}" dt="2024-06-21T17:12:40.112" v="1" actId="313"/>
          <ac:spMkLst>
            <pc:docMk/>
            <pc:sldMk cId="3939977221" sldId="258"/>
            <ac:spMk id="5" creationId="{030A06BE-3096-41B5-BB3B-37F42037F7E8}"/>
          </ac:spMkLst>
        </pc:spChg>
        <pc:spChg chg="mod">
          <ac:chgData name="Jonas Bjurel" userId="6b799b81391c3a9b" providerId="LiveId" clId="{5F4E5738-D245-46CA-A94F-B2C6B1792654}" dt="2024-06-21T17:12:44.900" v="2" actId="313"/>
          <ac:spMkLst>
            <pc:docMk/>
            <pc:sldMk cId="3939977221" sldId="258"/>
            <ac:spMk id="12" creationId="{83A23DB0-57EF-49A6-BC40-F0B6219F9928}"/>
          </ac:spMkLst>
        </pc:spChg>
        <pc:spChg chg="mod">
          <ac:chgData name="Jonas Bjurel" userId="6b799b81391c3a9b" providerId="LiveId" clId="{5F4E5738-D245-46CA-A94F-B2C6B1792654}" dt="2024-06-21T17:12:46.283" v="3" actId="313"/>
          <ac:spMkLst>
            <pc:docMk/>
            <pc:sldMk cId="3939977221" sldId="258"/>
            <ac:spMk id="13" creationId="{38AD94C7-B371-4906-B3AA-7FEEB8DE84A8}"/>
          </ac:spMkLst>
        </pc:spChg>
        <pc:spChg chg="mod">
          <ac:chgData name="Jonas Bjurel" userId="6b799b81391c3a9b" providerId="LiveId" clId="{5F4E5738-D245-46CA-A94F-B2C6B1792654}" dt="2024-06-21T17:12:48.228" v="4" actId="313"/>
          <ac:spMkLst>
            <pc:docMk/>
            <pc:sldMk cId="3939977221" sldId="258"/>
            <ac:spMk id="19" creationId="{69706BEF-23E2-48F4-B728-F83DFAD6DCB2}"/>
          </ac:spMkLst>
        </pc:spChg>
        <pc:spChg chg="mod">
          <ac:chgData name="Jonas Bjurel" userId="6b799b81391c3a9b" providerId="LiveId" clId="{5F4E5738-D245-46CA-A94F-B2C6B1792654}" dt="2024-06-21T17:12:50.048" v="5" actId="313"/>
          <ac:spMkLst>
            <pc:docMk/>
            <pc:sldMk cId="3939977221" sldId="258"/>
            <ac:spMk id="72" creationId="{AE034879-1BA2-4CA3-BE5E-DF7753AC9673}"/>
          </ac:spMkLst>
        </pc:spChg>
      </pc:sldChg>
    </pc:docChg>
  </pc:docChgLst>
  <pc:docChgLst>
    <pc:chgData name="Jonas Bjurel" userId="6b799b81391c3a9b" providerId="LiveId" clId="{9DB32660-02BB-4DE8-853E-B49DBFBF94BE}"/>
    <pc:docChg chg="undo custSel addSld delSld modSld">
      <pc:chgData name="Jonas Bjurel" userId="6b799b81391c3a9b" providerId="LiveId" clId="{9DB32660-02BB-4DE8-853E-B49DBFBF94BE}" dt="2021-10-17T16:49:04.693" v="1728" actId="20577"/>
      <pc:docMkLst>
        <pc:docMk/>
      </pc:docMkLst>
      <pc:sldChg chg="addSp delSp modSp mod">
        <pc:chgData name="Jonas Bjurel" userId="6b799b81391c3a9b" providerId="LiveId" clId="{9DB32660-02BB-4DE8-853E-B49DBFBF94BE}" dt="2021-09-10T20:42:26.551" v="980" actId="1038"/>
        <pc:sldMkLst>
          <pc:docMk/>
          <pc:sldMk cId="3939977221" sldId="258"/>
        </pc:sldMkLst>
        <pc:spChg chg="mod">
          <ac:chgData name="Jonas Bjurel" userId="6b799b81391c3a9b" providerId="LiveId" clId="{9DB32660-02BB-4DE8-853E-B49DBFBF94BE}" dt="2021-09-10T20:40:40.808" v="972" actId="1076"/>
          <ac:spMkLst>
            <pc:docMk/>
            <pc:sldMk cId="3939977221" sldId="258"/>
            <ac:spMk id="54" creationId="{B7F93F95-3C5B-4D1A-A908-B0A9F622571C}"/>
          </ac:spMkLst>
        </pc:spChg>
        <pc:spChg chg="add mod">
          <ac:chgData name="Jonas Bjurel" userId="6b799b81391c3a9b" providerId="LiveId" clId="{9DB32660-02BB-4DE8-853E-B49DBFBF94BE}" dt="2021-09-10T20:00:38.422" v="525" actId="122"/>
          <ac:spMkLst>
            <pc:docMk/>
            <pc:sldMk cId="3939977221" sldId="258"/>
            <ac:spMk id="57" creationId="{6E3FB50F-864B-4D15-B0E6-249A4CD09CF9}"/>
          </ac:spMkLst>
        </pc:spChg>
        <pc:spChg chg="add del">
          <ac:chgData name="Jonas Bjurel" userId="6b799b81391c3a9b" providerId="LiveId" clId="{9DB32660-02BB-4DE8-853E-B49DBFBF94BE}" dt="2021-09-10T20:06:08.380" v="531" actId="22"/>
          <ac:spMkLst>
            <pc:docMk/>
            <pc:sldMk cId="3939977221" sldId="258"/>
            <ac:spMk id="60" creationId="{7C8CA1BA-77D5-4A7A-AC0D-A89967227976}"/>
          </ac:spMkLst>
        </pc:spChg>
        <pc:spChg chg="del">
          <ac:chgData name="Jonas Bjurel" userId="6b799b81391c3a9b" providerId="LiveId" clId="{9DB32660-02BB-4DE8-853E-B49DBFBF94BE}" dt="2021-09-10T19:59:16.839" v="505" actId="21"/>
          <ac:spMkLst>
            <pc:docMk/>
            <pc:sldMk cId="3939977221" sldId="258"/>
            <ac:spMk id="74" creationId="{AAE7673F-8D28-440B-A258-01E9707BAAFE}"/>
          </ac:spMkLst>
        </pc:spChg>
        <pc:spChg chg="mod">
          <ac:chgData name="Jonas Bjurel" userId="6b799b81391c3a9b" providerId="LiveId" clId="{9DB32660-02BB-4DE8-853E-B49DBFBF94BE}" dt="2021-09-10T20:00:56.322" v="527" actId="1035"/>
          <ac:spMkLst>
            <pc:docMk/>
            <pc:sldMk cId="3939977221" sldId="258"/>
            <ac:spMk id="78" creationId="{094A5689-6728-4AD7-B0B5-9AB7A6C5FE6F}"/>
          </ac:spMkLst>
        </pc:spChg>
        <pc:spChg chg="mod">
          <ac:chgData name="Jonas Bjurel" userId="6b799b81391c3a9b" providerId="LiveId" clId="{9DB32660-02BB-4DE8-853E-B49DBFBF94BE}" dt="2021-09-10T19:59:57.732" v="511" actId="1076"/>
          <ac:spMkLst>
            <pc:docMk/>
            <pc:sldMk cId="3939977221" sldId="258"/>
            <ac:spMk id="88" creationId="{E2516F90-0FC2-4DC8-A2F0-B6994C9878E7}"/>
          </ac:spMkLst>
        </pc:spChg>
        <pc:spChg chg="mod">
          <ac:chgData name="Jonas Bjurel" userId="6b799b81391c3a9b" providerId="LiveId" clId="{9DB32660-02BB-4DE8-853E-B49DBFBF94BE}" dt="2021-09-10T19:58:56.600" v="503" actId="20577"/>
          <ac:spMkLst>
            <pc:docMk/>
            <pc:sldMk cId="3939977221" sldId="258"/>
            <ac:spMk id="101" creationId="{B0ED9ED8-C57C-4202-8F83-DD84983282B9}"/>
          </ac:spMkLst>
        </pc:spChg>
        <pc:spChg chg="mod">
          <ac:chgData name="Jonas Bjurel" userId="6b799b81391c3a9b" providerId="LiveId" clId="{9DB32660-02BB-4DE8-853E-B49DBFBF94BE}" dt="2021-09-10T20:42:26.551" v="980" actId="1038"/>
          <ac:spMkLst>
            <pc:docMk/>
            <pc:sldMk cId="3939977221" sldId="258"/>
            <ac:spMk id="125" creationId="{28E2674B-9069-4125-A6E2-870C62B2839D}"/>
          </ac:spMkLst>
        </pc:spChg>
        <pc:picChg chg="add del mod">
          <ac:chgData name="Jonas Bjurel" userId="6b799b81391c3a9b" providerId="LiveId" clId="{9DB32660-02BB-4DE8-853E-B49DBFBF94BE}" dt="2021-09-10T20:09:25.476" v="555" actId="21"/>
          <ac:picMkLst>
            <pc:docMk/>
            <pc:sldMk cId="3939977221" sldId="258"/>
            <ac:picMk id="8" creationId="{48162002-EE42-41C5-955C-91FBCD263EC5}"/>
          </ac:picMkLst>
        </pc:picChg>
        <pc:picChg chg="add mod">
          <ac:chgData name="Jonas Bjurel" userId="6b799b81391c3a9b" providerId="LiveId" clId="{9DB32660-02BB-4DE8-853E-B49DBFBF94BE}" dt="2021-09-10T20:39:30.799" v="963" actId="1076"/>
          <ac:picMkLst>
            <pc:docMk/>
            <pc:sldMk cId="3939977221" sldId="258"/>
            <ac:picMk id="17" creationId="{348A8A2D-64D7-4CB6-9D98-16681570405E}"/>
          </ac:picMkLst>
        </pc:picChg>
        <pc:picChg chg="add mod">
          <ac:chgData name="Jonas Bjurel" userId="6b799b81391c3a9b" providerId="LiveId" clId="{9DB32660-02BB-4DE8-853E-B49DBFBF94BE}" dt="2021-09-10T20:39:30.799" v="963" actId="1076"/>
          <ac:picMkLst>
            <pc:docMk/>
            <pc:sldMk cId="3939977221" sldId="258"/>
            <ac:picMk id="25" creationId="{B43FEDC1-1B1C-44F8-A842-23A966B1FFA9}"/>
          </ac:picMkLst>
        </pc:picChg>
        <pc:picChg chg="add mod">
          <ac:chgData name="Jonas Bjurel" userId="6b799b81391c3a9b" providerId="LiveId" clId="{9DB32660-02BB-4DE8-853E-B49DBFBF94BE}" dt="2021-09-10T20:39:30.799" v="963" actId="1076"/>
          <ac:picMkLst>
            <pc:docMk/>
            <pc:sldMk cId="3939977221" sldId="258"/>
            <ac:picMk id="26" creationId="{28B06901-6934-4AF6-B2A9-AEFCB4F1BFDC}"/>
          </ac:picMkLst>
        </pc:picChg>
        <pc:picChg chg="add del mod">
          <ac:chgData name="Jonas Bjurel" userId="6b799b81391c3a9b" providerId="LiveId" clId="{9DB32660-02BB-4DE8-853E-B49DBFBF94BE}" dt="2021-09-10T20:10:27.970" v="569" actId="21"/>
          <ac:picMkLst>
            <pc:docMk/>
            <pc:sldMk cId="3939977221" sldId="258"/>
            <ac:picMk id="67" creationId="{EA7D7ABE-EDF8-4421-AD38-F45FF043A4EC}"/>
          </ac:picMkLst>
        </pc:picChg>
        <pc:picChg chg="mod">
          <ac:chgData name="Jonas Bjurel" userId="6b799b81391c3a9b" providerId="LiveId" clId="{9DB32660-02BB-4DE8-853E-B49DBFBF94BE}" dt="2021-09-10T20:03:12.448" v="529" actId="1076"/>
          <ac:picMkLst>
            <pc:docMk/>
            <pc:sldMk cId="3939977221" sldId="258"/>
            <ac:picMk id="1032" creationId="{657CB1DB-9451-45EF-B8D5-6AC75091D5C4}"/>
          </ac:picMkLst>
        </pc:picChg>
        <pc:picChg chg="add mod">
          <ac:chgData name="Jonas Bjurel" userId="6b799b81391c3a9b" providerId="LiveId" clId="{9DB32660-02BB-4DE8-853E-B49DBFBF94BE}" dt="2021-09-10T20:32:21.430" v="818" actId="1038"/>
          <ac:picMkLst>
            <pc:docMk/>
            <pc:sldMk cId="3939977221" sldId="258"/>
            <ac:picMk id="1034" creationId="{7EC8C609-64AF-4732-B3BC-2999AED286E8}"/>
          </ac:picMkLst>
        </pc:picChg>
        <pc:picChg chg="add mod">
          <ac:chgData name="Jonas Bjurel" userId="6b799b81391c3a9b" providerId="LiveId" clId="{9DB32660-02BB-4DE8-853E-B49DBFBF94BE}" dt="2021-09-10T20:34:57.595" v="864" actId="1076"/>
          <ac:picMkLst>
            <pc:docMk/>
            <pc:sldMk cId="3939977221" sldId="258"/>
            <ac:picMk id="1036" creationId="{0E9D1467-5560-4DFC-BBD6-1CA7860274A1}"/>
          </ac:picMkLst>
        </pc:picChg>
        <pc:picChg chg="add mod">
          <ac:chgData name="Jonas Bjurel" userId="6b799b81391c3a9b" providerId="LiveId" clId="{9DB32660-02BB-4DE8-853E-B49DBFBF94BE}" dt="2021-09-10T20:38:48.459" v="962" actId="1076"/>
          <ac:picMkLst>
            <pc:docMk/>
            <pc:sldMk cId="3939977221" sldId="258"/>
            <ac:picMk id="1038" creationId="{27BDC902-4907-441B-A7AF-D24EC8E4678C}"/>
          </ac:picMkLst>
        </pc:picChg>
        <pc:cxnChg chg="add mod">
          <ac:chgData name="Jonas Bjurel" userId="6b799b81391c3a9b" providerId="LiveId" clId="{9DB32660-02BB-4DE8-853E-B49DBFBF94BE}" dt="2021-09-10T20:39:30.799" v="963" actId="1076"/>
          <ac:cxnSpMkLst>
            <pc:docMk/>
            <pc:sldMk cId="3939977221" sldId="258"/>
            <ac:cxnSpMk id="10" creationId="{398DD691-85F7-41D8-9DB0-949D82AE634D}"/>
          </ac:cxnSpMkLst>
        </pc:cxnChg>
        <pc:cxnChg chg="del">
          <ac:chgData name="Jonas Bjurel" userId="6b799b81391c3a9b" providerId="LiveId" clId="{9DB32660-02BB-4DE8-853E-B49DBFBF94BE}" dt="2021-09-10T20:03:06.489" v="528" actId="21"/>
          <ac:cxnSpMkLst>
            <pc:docMk/>
            <pc:sldMk cId="3939977221" sldId="258"/>
            <ac:cxnSpMk id="45" creationId="{CE7383B4-ADFD-4AC6-A446-F2D456AB205A}"/>
          </ac:cxnSpMkLst>
        </pc:cxnChg>
        <pc:cxnChg chg="del">
          <ac:chgData name="Jonas Bjurel" userId="6b799b81391c3a9b" providerId="LiveId" clId="{9DB32660-02BB-4DE8-853E-B49DBFBF94BE}" dt="2021-09-10T19:59:12.600" v="504" actId="21"/>
          <ac:cxnSpMkLst>
            <pc:docMk/>
            <pc:sldMk cId="3939977221" sldId="258"/>
            <ac:cxnSpMk id="59" creationId="{92C8042F-8063-4912-AC2F-58C7A6855DD2}"/>
          </ac:cxnSpMkLst>
        </pc:cxnChg>
        <pc:cxnChg chg="add mod">
          <ac:chgData name="Jonas Bjurel" userId="6b799b81391c3a9b" providerId="LiveId" clId="{9DB32660-02BB-4DE8-853E-B49DBFBF94BE}" dt="2021-09-10T20:39:30.799" v="963" actId="1076"/>
          <ac:cxnSpMkLst>
            <pc:docMk/>
            <pc:sldMk cId="3939977221" sldId="258"/>
            <ac:cxnSpMk id="68" creationId="{F7628A04-7641-47DB-AAE4-91EAD8FBA3A8}"/>
          </ac:cxnSpMkLst>
        </pc:cxnChg>
        <pc:cxnChg chg="add mod">
          <ac:chgData name="Jonas Bjurel" userId="6b799b81391c3a9b" providerId="LiveId" clId="{9DB32660-02BB-4DE8-853E-B49DBFBF94BE}" dt="2021-09-10T20:39:30.799" v="963" actId="1076"/>
          <ac:cxnSpMkLst>
            <pc:docMk/>
            <pc:sldMk cId="3939977221" sldId="258"/>
            <ac:cxnSpMk id="71" creationId="{D5BDC343-923B-4323-B035-D0AA881F80AE}"/>
          </ac:cxnSpMkLst>
        </pc:cxnChg>
        <pc:cxnChg chg="add mod">
          <ac:chgData name="Jonas Bjurel" userId="6b799b81391c3a9b" providerId="LiveId" clId="{9DB32660-02BB-4DE8-853E-B49DBFBF94BE}" dt="2021-09-10T20:32:21.430" v="818" actId="1038"/>
          <ac:cxnSpMkLst>
            <pc:docMk/>
            <pc:sldMk cId="3939977221" sldId="258"/>
            <ac:cxnSpMk id="73" creationId="{2D96168D-14EC-48E8-A1ED-767BBEBBAC15}"/>
          </ac:cxnSpMkLst>
        </pc:cxnChg>
        <pc:cxnChg chg="add mod">
          <ac:chgData name="Jonas Bjurel" userId="6b799b81391c3a9b" providerId="LiveId" clId="{9DB32660-02BB-4DE8-853E-B49DBFBF94BE}" dt="2021-09-10T20:39:44.822" v="965" actId="1076"/>
          <ac:cxnSpMkLst>
            <pc:docMk/>
            <pc:sldMk cId="3939977221" sldId="258"/>
            <ac:cxnSpMk id="75" creationId="{5F5CD899-C1B8-44BC-8A3D-7FDC8E6E589D}"/>
          </ac:cxnSpMkLst>
        </pc:cxnChg>
        <pc:cxnChg chg="mod">
          <ac:chgData name="Jonas Bjurel" userId="6b799b81391c3a9b" providerId="LiveId" clId="{9DB32660-02BB-4DE8-853E-B49DBFBF94BE}" dt="2021-09-10T19:59:57.732" v="511" actId="1076"/>
          <ac:cxnSpMkLst>
            <pc:docMk/>
            <pc:sldMk cId="3939977221" sldId="258"/>
            <ac:cxnSpMk id="77" creationId="{A03BC54D-96B9-4933-A321-ABA808B0ACFA}"/>
          </ac:cxnSpMkLst>
        </pc:cxnChg>
        <pc:cxnChg chg="add mod">
          <ac:chgData name="Jonas Bjurel" userId="6b799b81391c3a9b" providerId="LiveId" clId="{9DB32660-02BB-4DE8-853E-B49DBFBF94BE}" dt="2021-09-10T20:38:41.093" v="961" actId="1076"/>
          <ac:cxnSpMkLst>
            <pc:docMk/>
            <pc:sldMk cId="3939977221" sldId="258"/>
            <ac:cxnSpMk id="79" creationId="{DE9A294C-F1D5-44D4-8178-8B746FC0ED19}"/>
          </ac:cxnSpMkLst>
        </pc:cxnChg>
        <pc:cxnChg chg="mod">
          <ac:chgData name="Jonas Bjurel" userId="6b799b81391c3a9b" providerId="LiveId" clId="{9DB32660-02BB-4DE8-853E-B49DBFBF94BE}" dt="2021-09-10T19:59:57.732" v="511" actId="1076"/>
          <ac:cxnSpMkLst>
            <pc:docMk/>
            <pc:sldMk cId="3939977221" sldId="258"/>
            <ac:cxnSpMk id="80" creationId="{5907A0CC-837F-46CE-9518-80DB7B526C0D}"/>
          </ac:cxnSpMkLst>
        </pc:cxnChg>
      </pc:sldChg>
      <pc:sldChg chg="addSp delSp modSp new mod">
        <pc:chgData name="Jonas Bjurel" userId="6b799b81391c3a9b" providerId="LiveId" clId="{9DB32660-02BB-4DE8-853E-B49DBFBF94BE}" dt="2021-10-17T16:49:04.693" v="1728" actId="20577"/>
        <pc:sldMkLst>
          <pc:docMk/>
          <pc:sldMk cId="2326088939" sldId="259"/>
        </pc:sldMkLst>
        <pc:spChg chg="del">
          <ac:chgData name="Jonas Bjurel" userId="6b799b81391c3a9b" providerId="LiveId" clId="{9DB32660-02BB-4DE8-853E-B49DBFBF94BE}" dt="2021-09-16T14:04:21.138" v="982" actId="21"/>
          <ac:spMkLst>
            <pc:docMk/>
            <pc:sldMk cId="2326088939" sldId="259"/>
            <ac:spMk id="3" creationId="{4E34D077-03F5-4937-AE2D-4B8E02EE2A45}"/>
          </ac:spMkLst>
        </pc:spChg>
        <pc:spChg chg="add mod topLvl">
          <ac:chgData name="Jonas Bjurel" userId="6b799b81391c3a9b" providerId="LiveId" clId="{9DB32660-02BB-4DE8-853E-B49DBFBF94BE}" dt="2021-09-16T15:04:36.280" v="1184" actId="1076"/>
          <ac:spMkLst>
            <pc:docMk/>
            <pc:sldMk cId="2326088939" sldId="259"/>
            <ac:spMk id="4" creationId="{A2C87981-A5DF-47E1-B98B-3BE570D2C14A}"/>
          </ac:spMkLst>
        </pc:spChg>
        <pc:spChg chg="add del mod topLvl">
          <ac:chgData name="Jonas Bjurel" userId="6b799b81391c3a9b" providerId="LiveId" clId="{9DB32660-02BB-4DE8-853E-B49DBFBF94BE}" dt="2021-09-16T17:38:06.562" v="1195"/>
          <ac:spMkLst>
            <pc:docMk/>
            <pc:sldMk cId="2326088939" sldId="259"/>
            <ac:spMk id="7" creationId="{97597D8E-25A2-4018-9999-4ED669991031}"/>
          </ac:spMkLst>
        </pc:spChg>
        <pc:spChg chg="add mod topLvl">
          <ac:chgData name="Jonas Bjurel" userId="6b799b81391c3a9b" providerId="LiveId" clId="{9DB32660-02BB-4DE8-853E-B49DBFBF94BE}" dt="2021-09-17T17:13:12.222" v="1426" actId="20577"/>
          <ac:spMkLst>
            <pc:docMk/>
            <pc:sldMk cId="2326088939" sldId="259"/>
            <ac:spMk id="8" creationId="{3340FE35-A5EE-42A4-B543-307F4F99EE6B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9" creationId="{74EAB743-9345-4448-9367-290394A2EC1D}"/>
          </ac:spMkLst>
        </pc:spChg>
        <pc:spChg chg="add del mod">
          <ac:chgData name="Jonas Bjurel" userId="6b799b81391c3a9b" providerId="LiveId" clId="{9DB32660-02BB-4DE8-853E-B49DBFBF94BE}" dt="2021-09-16T14:17:13.067" v="1162"/>
          <ac:spMkLst>
            <pc:docMk/>
            <pc:sldMk cId="2326088939" sldId="259"/>
            <ac:spMk id="11" creationId="{D608B6CE-DAE7-4840-9E56-CC797AA1DCFB}"/>
          </ac:spMkLst>
        </pc:spChg>
        <pc:spChg chg="add mod topLvl">
          <ac:chgData name="Jonas Bjurel" userId="6b799b81391c3a9b" providerId="LiveId" clId="{9DB32660-02BB-4DE8-853E-B49DBFBF94BE}" dt="2021-10-17T16:49:04.693" v="1728" actId="20577"/>
          <ac:spMkLst>
            <pc:docMk/>
            <pc:sldMk cId="2326088939" sldId="259"/>
            <ac:spMk id="12" creationId="{C8982BC7-3DAB-4D86-975F-C79E86D6FFB0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13" creationId="{84CE4811-9C03-4411-AF6E-F7DC4BBCB133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15" creationId="{2923B9B1-3B97-4E40-A5A6-EEBD3E16230B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16" creationId="{F7B9FFAD-C496-4DBD-9DA9-B386796534DD}"/>
          </ac:spMkLst>
        </pc:spChg>
        <pc:spChg chg="add mod topLvl">
          <ac:chgData name="Jonas Bjurel" userId="6b799b81391c3a9b" providerId="LiveId" clId="{9DB32660-02BB-4DE8-853E-B49DBFBF94BE}" dt="2021-09-16T14:54:49.891" v="1175" actId="165"/>
          <ac:spMkLst>
            <pc:docMk/>
            <pc:sldMk cId="2326088939" sldId="259"/>
            <ac:spMk id="17" creationId="{A4B66AEA-ADDA-4595-B229-A73D1C8A7CC6}"/>
          </ac:spMkLst>
        </pc:spChg>
        <pc:spChg chg="add mod topLvl">
          <ac:chgData name="Jonas Bjurel" userId="6b799b81391c3a9b" providerId="LiveId" clId="{9DB32660-02BB-4DE8-853E-B49DBFBF94BE}" dt="2021-09-16T14:54:49.891" v="1175" actId="165"/>
          <ac:spMkLst>
            <pc:docMk/>
            <pc:sldMk cId="2326088939" sldId="259"/>
            <ac:spMk id="19" creationId="{94840FF8-E82E-444B-8BDC-0615961F79B4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0" creationId="{70AC7BF2-54B2-4633-B92E-822E63AD2401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2" creationId="{3C7E0109-844B-448F-AEFC-9153393BB5FA}"/>
          </ac:spMkLst>
        </pc:spChg>
        <pc:spChg chg="add mod topLvl">
          <ac:chgData name="Jonas Bjurel" userId="6b799b81391c3a9b" providerId="LiveId" clId="{9DB32660-02BB-4DE8-853E-B49DBFBF94BE}" dt="2021-09-17T17:13:02.197" v="1423" actId="20577"/>
          <ac:spMkLst>
            <pc:docMk/>
            <pc:sldMk cId="2326088939" sldId="259"/>
            <ac:spMk id="23" creationId="{050CFFF7-CFEE-43D3-A53B-C47D43B35750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4" creationId="{C5FC7B46-2282-43BE-BE85-85EA31662BE3}"/>
          </ac:spMkLst>
        </pc:spChg>
        <pc:spChg chg="add del mod">
          <ac:chgData name="Jonas Bjurel" userId="6b799b81391c3a9b" providerId="LiveId" clId="{9DB32660-02BB-4DE8-853E-B49DBFBF94BE}" dt="2021-09-16T14:14:19.450" v="1143" actId="478"/>
          <ac:spMkLst>
            <pc:docMk/>
            <pc:sldMk cId="2326088939" sldId="259"/>
            <ac:spMk id="26" creationId="{01457150-9FAD-4385-AD02-086DCBFBEA1F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7" creationId="{C028F817-25CE-497B-9BA7-D093C3187B02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28" creationId="{8123A835-EFC5-4975-9223-8FAE24F5F9F9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0" creationId="{ED3FA253-E540-4D54-948F-3446B5C793F8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1" creationId="{AD0BEDDB-9A9F-4675-9D70-42A077B30B73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3" creationId="{2C469726-4EE3-4A1D-ABA9-2323A0D92506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4" creationId="{400BEED6-64BF-4CC1-8018-116C9972AE9C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36" creationId="{B8A54491-051B-461A-9C15-03836BB31565}"/>
          </ac:spMkLst>
        </pc:spChg>
        <pc:spChg chg="add mod">
          <ac:chgData name="Jonas Bjurel" userId="6b799b81391c3a9b" providerId="LiveId" clId="{9DB32660-02BB-4DE8-853E-B49DBFBF94BE}" dt="2021-09-16T17:41:37.279" v="1213" actId="1076"/>
          <ac:spMkLst>
            <pc:docMk/>
            <pc:sldMk cId="2326088939" sldId="259"/>
            <ac:spMk id="38" creationId="{5211F8B3-0E75-4103-B82F-F03F5BB53688}"/>
          </ac:spMkLst>
        </pc:spChg>
        <pc:spChg chg="add mod">
          <ac:chgData name="Jonas Bjurel" userId="6b799b81391c3a9b" providerId="LiveId" clId="{9DB32660-02BB-4DE8-853E-B49DBFBF94BE}" dt="2021-09-16T17:39:57.672" v="1208" actId="1076"/>
          <ac:spMkLst>
            <pc:docMk/>
            <pc:sldMk cId="2326088939" sldId="259"/>
            <ac:spMk id="39" creationId="{E7619F43-ED60-4E2D-9999-8A8E7915EC9D}"/>
          </ac:spMkLst>
        </pc:spChg>
        <pc:spChg chg="add mod">
          <ac:chgData name="Jonas Bjurel" userId="6b799b81391c3a9b" providerId="LiveId" clId="{9DB32660-02BB-4DE8-853E-B49DBFBF94BE}" dt="2021-09-16T17:41:57.499" v="1221" actId="1076"/>
          <ac:spMkLst>
            <pc:docMk/>
            <pc:sldMk cId="2326088939" sldId="259"/>
            <ac:spMk id="40" creationId="{5949B677-12E1-4B39-A4A4-557EAE2BFD39}"/>
          </ac:spMkLst>
        </pc:spChg>
        <pc:spChg chg="add mod">
          <ac:chgData name="Jonas Bjurel" userId="6b799b81391c3a9b" providerId="LiveId" clId="{9DB32660-02BB-4DE8-853E-B49DBFBF94BE}" dt="2021-09-16T17:42:17.650" v="1224" actId="14100"/>
          <ac:spMkLst>
            <pc:docMk/>
            <pc:sldMk cId="2326088939" sldId="259"/>
            <ac:spMk id="41" creationId="{2B8F48E5-38DD-46B2-A16B-5FF1AAFDE930}"/>
          </ac:spMkLst>
        </pc:spChg>
        <pc:spChg chg="add mod">
          <ac:chgData name="Jonas Bjurel" userId="6b799b81391c3a9b" providerId="LiveId" clId="{9DB32660-02BB-4DE8-853E-B49DBFBF94BE}" dt="2021-09-16T17:42:39.910" v="1233" actId="1076"/>
          <ac:spMkLst>
            <pc:docMk/>
            <pc:sldMk cId="2326088939" sldId="259"/>
            <ac:spMk id="42" creationId="{BBB799C8-6F24-4592-81FB-C7028DA81A56}"/>
          </ac:spMkLst>
        </pc:spChg>
        <pc:spChg chg="add mod topLvl">
          <ac:chgData name="Jonas Bjurel" userId="6b799b81391c3a9b" providerId="LiveId" clId="{9DB32660-02BB-4DE8-853E-B49DBFBF94BE}" dt="2021-09-17T17:11:58.755" v="1403" actId="165"/>
          <ac:spMkLst>
            <pc:docMk/>
            <pc:sldMk cId="2326088939" sldId="259"/>
            <ac:spMk id="46" creationId="{7F682DF9-2E79-4A0F-A57D-BCBBA43398E5}"/>
          </ac:spMkLst>
        </pc:spChg>
        <pc:spChg chg="add del mod">
          <ac:chgData name="Jonas Bjurel" userId="6b799b81391c3a9b" providerId="LiveId" clId="{9DB32660-02BB-4DE8-853E-B49DBFBF94BE}" dt="2021-09-16T18:36:33.713" v="1256"/>
          <ac:spMkLst>
            <pc:docMk/>
            <pc:sldMk cId="2326088939" sldId="259"/>
            <ac:spMk id="47" creationId="{4829E92D-B357-41F4-8E5C-13B83D2F711B}"/>
          </ac:spMkLst>
        </pc:spChg>
        <pc:spChg chg="add mod">
          <ac:chgData name="Jonas Bjurel" userId="6b799b81391c3a9b" providerId="LiveId" clId="{9DB32660-02BB-4DE8-853E-B49DBFBF94BE}" dt="2021-09-16T18:39:06.582" v="1390" actId="20577"/>
          <ac:spMkLst>
            <pc:docMk/>
            <pc:sldMk cId="2326088939" sldId="259"/>
            <ac:spMk id="48" creationId="{370EAEE4-4048-4381-B389-8D3A2EAC5966}"/>
          </ac:spMkLst>
        </pc:spChg>
        <pc:spChg chg="add mod">
          <ac:chgData name="Jonas Bjurel" userId="6b799b81391c3a9b" providerId="LiveId" clId="{9DB32660-02BB-4DE8-853E-B49DBFBF94BE}" dt="2021-09-17T17:12:08.983" v="1405" actId="1076"/>
          <ac:spMkLst>
            <pc:docMk/>
            <pc:sldMk cId="2326088939" sldId="259"/>
            <ac:spMk id="50" creationId="{8D1CFD3D-8109-432B-BB2C-CC8DEE5BB67E}"/>
          </ac:spMkLst>
        </pc:spChg>
        <pc:spChg chg="add mod">
          <ac:chgData name="Jonas Bjurel" userId="6b799b81391c3a9b" providerId="LiveId" clId="{9DB32660-02BB-4DE8-853E-B49DBFBF94BE}" dt="2021-09-17T17:12:26.789" v="1419" actId="20577"/>
          <ac:spMkLst>
            <pc:docMk/>
            <pc:sldMk cId="2326088939" sldId="259"/>
            <ac:spMk id="52" creationId="{14135B17-DD80-4688-BDD0-79CC16416B72}"/>
          </ac:spMkLst>
        </pc:spChg>
        <pc:grpChg chg="add del mod">
          <ac:chgData name="Jonas Bjurel" userId="6b799b81391c3a9b" providerId="LiveId" clId="{9DB32660-02BB-4DE8-853E-B49DBFBF94BE}" dt="2021-09-16T14:54:49.891" v="1175" actId="165"/>
          <ac:grpSpMkLst>
            <pc:docMk/>
            <pc:sldMk cId="2326088939" sldId="259"/>
            <ac:grpSpMk id="37" creationId="{344887D0-3E62-4B65-AEE8-1EA2D067B7D1}"/>
          </ac:grpSpMkLst>
        </pc:grpChg>
        <pc:grpChg chg="add del mod">
          <ac:chgData name="Jonas Bjurel" userId="6b799b81391c3a9b" providerId="LiveId" clId="{9DB32660-02BB-4DE8-853E-B49DBFBF94BE}" dt="2021-09-17T17:11:58.755" v="1403" actId="165"/>
          <ac:grpSpMkLst>
            <pc:docMk/>
            <pc:sldMk cId="2326088939" sldId="259"/>
            <ac:grpSpMk id="49" creationId="{7868AE8A-FAE6-4128-B8C0-985823BD8150}"/>
          </ac:grpSpMkLst>
        </pc:grpChg>
        <pc:cxnChg chg="add mod topLvl">
          <ac:chgData name="Jonas Bjurel" userId="6b799b81391c3a9b" providerId="LiveId" clId="{9DB32660-02BB-4DE8-853E-B49DBFBF94BE}" dt="2021-09-16T15:04:36.280" v="1184" actId="1076"/>
          <ac:cxnSpMkLst>
            <pc:docMk/>
            <pc:sldMk cId="2326088939" sldId="259"/>
            <ac:cxnSpMk id="6" creationId="{D500EAB5-88C2-4EE2-B56F-6F08BA7840FB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10" creationId="{5D128E60-F6E2-41D3-B386-8D7E4D19C9EE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14" creationId="{119A0FD4-F4DF-41D8-BFBD-7A6FCF4E531C}"/>
          </ac:cxnSpMkLst>
        </pc:cxnChg>
        <pc:cxnChg chg="add mod topLvl">
          <ac:chgData name="Jonas Bjurel" userId="6b799b81391c3a9b" providerId="LiveId" clId="{9DB32660-02BB-4DE8-853E-B49DBFBF94BE}" dt="2021-09-16T14:54:49.891" v="1175" actId="165"/>
          <ac:cxnSpMkLst>
            <pc:docMk/>
            <pc:sldMk cId="2326088939" sldId="259"/>
            <ac:cxnSpMk id="18" creationId="{0F48C76A-190D-449F-B6EC-1B38798ED4C7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21" creationId="{791F442A-7571-4058-B637-B980E513F5EC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25" creationId="{AF5C3CB0-ABD3-48D9-AF71-EB9E83D91BC5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29" creationId="{78DE108B-BA13-4866-8071-12F7DDB5C8B9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32" creationId="{D552B2BF-ED68-4CE9-A1C5-DF816C6AAD3F}"/>
          </ac:cxnSpMkLst>
        </pc:cxnChg>
        <pc:cxnChg chg="add mod topLvl">
          <ac:chgData name="Jonas Bjurel" userId="6b799b81391c3a9b" providerId="LiveId" clId="{9DB32660-02BB-4DE8-853E-B49DBFBF94BE}" dt="2021-09-17T17:11:58.755" v="1403" actId="165"/>
          <ac:cxnSpMkLst>
            <pc:docMk/>
            <pc:sldMk cId="2326088939" sldId="259"/>
            <ac:cxnSpMk id="35" creationId="{2DF6CBD4-39E5-4679-B429-BCE99023FBBB}"/>
          </ac:cxnSpMkLst>
        </pc:cxnChg>
        <pc:cxnChg chg="add">
          <ac:chgData name="Jonas Bjurel" userId="6b799b81391c3a9b" providerId="LiveId" clId="{9DB32660-02BB-4DE8-853E-B49DBFBF94BE}" dt="2021-09-16T17:42:52.438" v="1234" actId="11529"/>
          <ac:cxnSpMkLst>
            <pc:docMk/>
            <pc:sldMk cId="2326088939" sldId="259"/>
            <ac:cxnSpMk id="44" creationId="{D5C3BB2B-A0A4-4545-8F6A-B7823C70D0B9}"/>
          </ac:cxnSpMkLst>
        </pc:cxnChg>
        <pc:cxnChg chg="add mod">
          <ac:chgData name="Jonas Bjurel" userId="6b799b81391c3a9b" providerId="LiveId" clId="{9DB32660-02BB-4DE8-853E-B49DBFBF94BE}" dt="2021-09-16T17:43:13.151" v="1236" actId="1076"/>
          <ac:cxnSpMkLst>
            <pc:docMk/>
            <pc:sldMk cId="2326088939" sldId="259"/>
            <ac:cxnSpMk id="45" creationId="{CAB99E57-0D9E-49EE-97C5-545EF7E3F811}"/>
          </ac:cxnSpMkLst>
        </pc:cxnChg>
        <pc:cxnChg chg="add mod">
          <ac:chgData name="Jonas Bjurel" userId="6b799b81391c3a9b" providerId="LiveId" clId="{9DB32660-02BB-4DE8-853E-B49DBFBF94BE}" dt="2021-09-17T17:12:08.983" v="1405" actId="1076"/>
          <ac:cxnSpMkLst>
            <pc:docMk/>
            <pc:sldMk cId="2326088939" sldId="259"/>
            <ac:cxnSpMk id="51" creationId="{778224DD-4B96-40FE-A0E6-B7EDC08DB4D8}"/>
          </ac:cxnSpMkLst>
        </pc:cxnChg>
      </pc:sldChg>
      <pc:sldChg chg="addSp delSp modSp new del mod">
        <pc:chgData name="Jonas Bjurel" userId="6b799b81391c3a9b" providerId="LiveId" clId="{9DB32660-02BB-4DE8-853E-B49DBFBF94BE}" dt="2021-09-10T20:41:45.442" v="973" actId="2696"/>
        <pc:sldMkLst>
          <pc:docMk/>
          <pc:sldMk cId="3816925047" sldId="259"/>
        </pc:sldMkLst>
        <pc:spChg chg="del">
          <ac:chgData name="Jonas Bjurel" userId="6b799b81391c3a9b" providerId="LiveId" clId="{9DB32660-02BB-4DE8-853E-B49DBFBF94BE}" dt="2021-08-29T14:20:38.814" v="1" actId="21"/>
          <ac:spMkLst>
            <pc:docMk/>
            <pc:sldMk cId="3816925047" sldId="259"/>
            <ac:spMk id="3" creationId="{9F98DB77-4AFD-45D3-89C2-81C57D1F6637}"/>
          </ac:spMkLst>
        </pc:spChg>
        <pc:spChg chg="add mod">
          <ac:chgData name="Jonas Bjurel" userId="6b799b81391c3a9b" providerId="LiveId" clId="{9DB32660-02BB-4DE8-853E-B49DBFBF94BE}" dt="2021-08-29T14:23:08.356" v="36" actId="1076"/>
          <ac:spMkLst>
            <pc:docMk/>
            <pc:sldMk cId="3816925047" sldId="259"/>
            <ac:spMk id="32" creationId="{DBB2D2B8-2222-4F18-8C1C-5E6938012EAD}"/>
          </ac:spMkLst>
        </pc:spChg>
        <pc:spChg chg="add del mod">
          <ac:chgData name="Jonas Bjurel" userId="6b799b81391c3a9b" providerId="LiveId" clId="{9DB32660-02BB-4DE8-853E-B49DBFBF94BE}" dt="2021-08-29T14:27:20.598" v="81"/>
          <ac:spMkLst>
            <pc:docMk/>
            <pc:sldMk cId="3816925047" sldId="259"/>
            <ac:spMk id="47" creationId="{6DE2412C-57DC-4AF9-BBCA-669C313601B0}"/>
          </ac:spMkLst>
        </pc:spChg>
        <pc:spChg chg="add mod">
          <ac:chgData name="Jonas Bjurel" userId="6b799b81391c3a9b" providerId="LiveId" clId="{9DB32660-02BB-4DE8-853E-B49DBFBF94BE}" dt="2021-08-29T14:27:43.409" v="90" actId="1076"/>
          <ac:spMkLst>
            <pc:docMk/>
            <pc:sldMk cId="3816925047" sldId="259"/>
            <ac:spMk id="48" creationId="{96154B3B-9D86-4D91-B9B9-9FB0A4F920BC}"/>
          </ac:spMkLst>
        </pc:spChg>
        <pc:spChg chg="add mod">
          <ac:chgData name="Jonas Bjurel" userId="6b799b81391c3a9b" providerId="LiveId" clId="{9DB32660-02BB-4DE8-853E-B49DBFBF94BE}" dt="2021-08-29T14:40:26.666" v="145" actId="20577"/>
          <ac:spMkLst>
            <pc:docMk/>
            <pc:sldMk cId="3816925047" sldId="259"/>
            <ac:spMk id="54" creationId="{01F79CEF-6EA8-4339-A2B2-454CA6C08707}"/>
          </ac:spMkLst>
        </pc:spChg>
        <pc:spChg chg="add mod">
          <ac:chgData name="Jonas Bjurel" userId="6b799b81391c3a9b" providerId="LiveId" clId="{9DB32660-02BB-4DE8-853E-B49DBFBF94BE}" dt="2021-08-29T14:41:11.090" v="183" actId="20577"/>
          <ac:spMkLst>
            <pc:docMk/>
            <pc:sldMk cId="3816925047" sldId="259"/>
            <ac:spMk id="60" creationId="{7FE9AB5E-AF78-4669-865F-8ABC91522DF3}"/>
          </ac:spMkLst>
        </pc:spChg>
        <pc:spChg chg="add mod">
          <ac:chgData name="Jonas Bjurel" userId="6b799b81391c3a9b" providerId="LiveId" clId="{9DB32660-02BB-4DE8-853E-B49DBFBF94BE}" dt="2021-08-29T14:45:46.258" v="253" actId="20577"/>
          <ac:spMkLst>
            <pc:docMk/>
            <pc:sldMk cId="3816925047" sldId="259"/>
            <ac:spMk id="100" creationId="{F143117E-E648-47FF-8030-B634824934DD}"/>
          </ac:spMkLst>
        </pc:spChg>
        <pc:spChg chg="add mod">
          <ac:chgData name="Jonas Bjurel" userId="6b799b81391c3a9b" providerId="LiveId" clId="{9DB32660-02BB-4DE8-853E-B49DBFBF94BE}" dt="2021-08-29T14:49:59.262" v="365" actId="20577"/>
          <ac:spMkLst>
            <pc:docMk/>
            <pc:sldMk cId="3816925047" sldId="259"/>
            <ac:spMk id="119" creationId="{ACECAB9D-3105-4346-949A-E0321D082A9D}"/>
          </ac:spMkLst>
        </pc:spChg>
        <pc:spChg chg="add mod">
          <ac:chgData name="Jonas Bjurel" userId="6b799b81391c3a9b" providerId="LiveId" clId="{9DB32660-02BB-4DE8-853E-B49DBFBF94BE}" dt="2021-08-29T14:51:58.517" v="386" actId="20577"/>
          <ac:spMkLst>
            <pc:docMk/>
            <pc:sldMk cId="3816925047" sldId="259"/>
            <ac:spMk id="128" creationId="{CE328AE6-F577-4CB6-87C9-0064CB37FD10}"/>
          </ac:spMkLst>
        </pc:spChg>
        <pc:spChg chg="add mod">
          <ac:chgData name="Jonas Bjurel" userId="6b799b81391c3a9b" providerId="LiveId" clId="{9DB32660-02BB-4DE8-853E-B49DBFBF94BE}" dt="2021-08-29T15:29:04.478" v="481" actId="1076"/>
          <ac:spMkLst>
            <pc:docMk/>
            <pc:sldMk cId="3816925047" sldId="259"/>
            <ac:spMk id="178" creationId="{A47552F7-F8EB-46FD-8515-CF520548CD1A}"/>
          </ac:spMkLst>
        </pc:spChg>
        <pc:spChg chg="add mod">
          <ac:chgData name="Jonas Bjurel" userId="6b799b81391c3a9b" providerId="LiveId" clId="{9DB32660-02BB-4DE8-853E-B49DBFBF94BE}" dt="2021-08-29T15:29:45.099" v="492" actId="1076"/>
          <ac:spMkLst>
            <pc:docMk/>
            <pc:sldMk cId="3816925047" sldId="259"/>
            <ac:spMk id="182" creationId="{1F6DCD38-555C-42A4-914F-62854A14803A}"/>
          </ac:spMkLst>
        </pc:s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10" creationId="{2D67179A-4252-45E6-AF4C-6A0004CADE62}"/>
          </ac:grpSpMkLst>
        </pc:gr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11" creationId="{DEE55EC6-09B4-4785-8891-3C2192FEFC75}"/>
          </ac:grpSpMkLst>
        </pc:grpChg>
        <pc:grpChg chg="add mod">
          <ac:chgData name="Jonas Bjurel" userId="6b799b81391c3a9b" providerId="LiveId" clId="{9DB32660-02BB-4DE8-853E-B49DBFBF94BE}" dt="2021-08-29T14:48:40.863" v="307" actId="1037"/>
          <ac:grpSpMkLst>
            <pc:docMk/>
            <pc:sldMk cId="3816925047" sldId="259"/>
            <ac:grpSpMk id="14" creationId="{25140031-0C90-44E8-825C-B4D13E403CB8}"/>
          </ac:grpSpMkLst>
        </pc:grpChg>
        <pc:grpChg chg="add mod">
          <ac:chgData name="Jonas Bjurel" userId="6b799b81391c3a9b" providerId="LiveId" clId="{9DB32660-02BB-4DE8-853E-B49DBFBF94BE}" dt="2021-08-29T14:48:40.863" v="307" actId="1037"/>
          <ac:grpSpMkLst>
            <pc:docMk/>
            <pc:sldMk cId="3816925047" sldId="259"/>
            <ac:grpSpMk id="17" creationId="{A3116E65-ECEE-4E77-B670-7B0748445709}"/>
          </ac:grpSpMkLst>
        </pc:grpChg>
        <pc:grpChg chg="add mod">
          <ac:chgData name="Jonas Bjurel" userId="6b799b81391c3a9b" providerId="LiveId" clId="{9DB32660-02BB-4DE8-853E-B49DBFBF94BE}" dt="2021-08-29T14:48:40.863" v="307" actId="1037"/>
          <ac:grpSpMkLst>
            <pc:docMk/>
            <pc:sldMk cId="3816925047" sldId="259"/>
            <ac:grpSpMk id="20" creationId="{BCFFA97F-7448-49F9-9B7C-BF4D1E494A74}"/>
          </ac:grpSpMkLst>
        </pc:gr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23" creationId="{85FC286C-9002-40BC-B1C5-9D8DF34D9267}"/>
          </ac:grpSpMkLst>
        </pc:gr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26" creationId="{31126043-F625-46B5-800C-26E8B8B2BE04}"/>
          </ac:grpSpMkLst>
        </pc:grpChg>
        <pc:grpChg chg="add mod">
          <ac:chgData name="Jonas Bjurel" userId="6b799b81391c3a9b" providerId="LiveId" clId="{9DB32660-02BB-4DE8-853E-B49DBFBF94BE}" dt="2021-08-29T14:22:49.877" v="23" actId="1076"/>
          <ac:grpSpMkLst>
            <pc:docMk/>
            <pc:sldMk cId="3816925047" sldId="259"/>
            <ac:grpSpMk id="29" creationId="{907C2553-32F7-4CFE-8D64-22CF7E7E9365}"/>
          </ac:grpSpMkLst>
        </pc:grpChg>
        <pc:grpChg chg="add mod">
          <ac:chgData name="Jonas Bjurel" userId="6b799b81391c3a9b" providerId="LiveId" clId="{9DB32660-02BB-4DE8-853E-B49DBFBF94BE}" dt="2021-08-29T14:57:12.686" v="441" actId="1037"/>
          <ac:grpSpMkLst>
            <pc:docMk/>
            <pc:sldMk cId="3816925047" sldId="259"/>
            <ac:grpSpMk id="135" creationId="{1F6D2203-C6ED-4354-870E-9BD4650FC2E1}"/>
          </ac:grpSpMkLst>
        </pc:grpChg>
        <pc:grpChg chg="add mod">
          <ac:chgData name="Jonas Bjurel" userId="6b799b81391c3a9b" providerId="LiveId" clId="{9DB32660-02BB-4DE8-853E-B49DBFBF94BE}" dt="2021-08-29T14:57:12.686" v="441" actId="1037"/>
          <ac:grpSpMkLst>
            <pc:docMk/>
            <pc:sldMk cId="3816925047" sldId="259"/>
            <ac:grpSpMk id="140" creationId="{14081861-37B1-4544-8C16-8C4D61F46FFA}"/>
          </ac:grpSpMkLst>
        </pc:grpChg>
        <pc:grpChg chg="add mod">
          <ac:chgData name="Jonas Bjurel" userId="6b799b81391c3a9b" providerId="LiveId" clId="{9DB32660-02BB-4DE8-853E-B49DBFBF94BE}" dt="2021-08-29T14:57:12.686" v="441" actId="1037"/>
          <ac:grpSpMkLst>
            <pc:docMk/>
            <pc:sldMk cId="3816925047" sldId="259"/>
            <ac:grpSpMk id="149" creationId="{4E63EA71-4D2D-4A49-8DF2-25B45BB5FBC9}"/>
          </ac:grpSpMkLst>
        </pc:grpChg>
        <pc:grpChg chg="add mod">
          <ac:chgData name="Jonas Bjurel" userId="6b799b81391c3a9b" providerId="LiveId" clId="{9DB32660-02BB-4DE8-853E-B49DBFBF94BE}" dt="2021-08-29T14:57:12.686" v="441" actId="1037"/>
          <ac:grpSpMkLst>
            <pc:docMk/>
            <pc:sldMk cId="3816925047" sldId="259"/>
            <ac:grpSpMk id="152" creationId="{45E3941E-C609-4B8D-99FB-671B8EC4FEBB}"/>
          </ac:grpSpMkLst>
        </pc:grpChg>
        <pc:grpChg chg="add del mod">
          <ac:chgData name="Jonas Bjurel" userId="6b799b81391c3a9b" providerId="LiveId" clId="{9DB32660-02BB-4DE8-853E-B49DBFBF94BE}" dt="2021-08-29T15:26:36.646" v="458" actId="21"/>
          <ac:grpSpMkLst>
            <pc:docMk/>
            <pc:sldMk cId="3816925047" sldId="259"/>
            <ac:grpSpMk id="167" creationId="{99421997-1647-48A6-8822-B1C7059DBECC}"/>
          </ac:grpSpMkLst>
        </pc:grpChg>
        <pc:grpChg chg="add del mod">
          <ac:chgData name="Jonas Bjurel" userId="6b799b81391c3a9b" providerId="LiveId" clId="{9DB32660-02BB-4DE8-853E-B49DBFBF94BE}" dt="2021-08-29T15:29:04.478" v="481" actId="1076"/>
          <ac:grpSpMkLst>
            <pc:docMk/>
            <pc:sldMk cId="3816925047" sldId="259"/>
            <ac:grpSpMk id="170" creationId="{142123C1-96F5-4EE7-A1A6-8403B4C2E57B}"/>
          </ac:grpSpMkLst>
        </pc:grpChg>
        <pc:grpChg chg="add mod">
          <ac:chgData name="Jonas Bjurel" userId="6b799b81391c3a9b" providerId="LiveId" clId="{9DB32660-02BB-4DE8-853E-B49DBFBF94BE}" dt="2021-08-29T15:29:04.478" v="481" actId="1076"/>
          <ac:grpSpMkLst>
            <pc:docMk/>
            <pc:sldMk cId="3816925047" sldId="259"/>
            <ac:grpSpMk id="173" creationId="{78AFF2EC-0DE8-4733-9059-EA4ADE13AFB5}"/>
          </ac:grpSpMkLst>
        </pc:grpChg>
        <pc:cxnChg chg="add mod">
          <ac:chgData name="Jonas Bjurel" userId="6b799b81391c3a9b" providerId="LiveId" clId="{9DB32660-02BB-4DE8-853E-B49DBFBF94BE}" dt="2021-08-29T14:22:49.877" v="23" actId="1076"/>
          <ac:cxnSpMkLst>
            <pc:docMk/>
            <pc:sldMk cId="3816925047" sldId="259"/>
            <ac:cxnSpMk id="5" creationId="{87C23B97-3B52-46AE-BDF4-D9D96DA5FAA1}"/>
          </ac:cxnSpMkLst>
        </pc:cxnChg>
        <pc:cxnChg chg="add mod">
          <ac:chgData name="Jonas Bjurel" userId="6b799b81391c3a9b" providerId="LiveId" clId="{9DB32660-02BB-4DE8-853E-B49DBFBF94BE}" dt="2021-08-29T14:22:49.877" v="23" actId="1076"/>
          <ac:cxnSpMkLst>
            <pc:docMk/>
            <pc:sldMk cId="3816925047" sldId="259"/>
            <ac:cxnSpMk id="7" creationId="{AA22AF9E-A6C9-4699-BD9B-05B503153245}"/>
          </ac:cxnSpMkLst>
        </pc:cxnChg>
        <pc:cxnChg chg="add mod">
          <ac:chgData name="Jonas Bjurel" userId="6b799b81391c3a9b" providerId="LiveId" clId="{9DB32660-02BB-4DE8-853E-B49DBFBF94BE}" dt="2021-08-29T14:21:37.344" v="10" actId="164"/>
          <ac:cxnSpMkLst>
            <pc:docMk/>
            <pc:sldMk cId="3816925047" sldId="259"/>
            <ac:cxnSpMk id="8" creationId="{F1BB2F3A-6966-4191-B805-2C740916E723}"/>
          </ac:cxnSpMkLst>
        </pc:cxnChg>
        <pc:cxnChg chg="add mod">
          <ac:chgData name="Jonas Bjurel" userId="6b799b81391c3a9b" providerId="LiveId" clId="{9DB32660-02BB-4DE8-853E-B49DBFBF94BE}" dt="2021-08-29T14:21:37.344" v="10" actId="164"/>
          <ac:cxnSpMkLst>
            <pc:docMk/>
            <pc:sldMk cId="3816925047" sldId="259"/>
            <ac:cxnSpMk id="9" creationId="{D0D3BE4A-C434-49A3-BFE5-C2DD4BE33240}"/>
          </ac:cxnSpMkLst>
        </pc:cxnChg>
        <pc:cxnChg chg="mod">
          <ac:chgData name="Jonas Bjurel" userId="6b799b81391c3a9b" providerId="LiveId" clId="{9DB32660-02BB-4DE8-853E-B49DBFBF94BE}" dt="2021-08-29T14:21:45.697" v="12"/>
          <ac:cxnSpMkLst>
            <pc:docMk/>
            <pc:sldMk cId="3816925047" sldId="259"/>
            <ac:cxnSpMk id="12" creationId="{66D47B5B-CE74-4B3C-95C7-0FAD93B93ADA}"/>
          </ac:cxnSpMkLst>
        </pc:cxnChg>
        <pc:cxnChg chg="mod">
          <ac:chgData name="Jonas Bjurel" userId="6b799b81391c3a9b" providerId="LiveId" clId="{9DB32660-02BB-4DE8-853E-B49DBFBF94BE}" dt="2021-08-29T14:21:45.697" v="12"/>
          <ac:cxnSpMkLst>
            <pc:docMk/>
            <pc:sldMk cId="3816925047" sldId="259"/>
            <ac:cxnSpMk id="13" creationId="{B23FE8C4-CCC3-486E-ABC4-0368BC7A4BE8}"/>
          </ac:cxnSpMkLst>
        </pc:cxnChg>
        <pc:cxnChg chg="mod">
          <ac:chgData name="Jonas Bjurel" userId="6b799b81391c3a9b" providerId="LiveId" clId="{9DB32660-02BB-4DE8-853E-B49DBFBF94BE}" dt="2021-08-29T14:21:50.837" v="14"/>
          <ac:cxnSpMkLst>
            <pc:docMk/>
            <pc:sldMk cId="3816925047" sldId="259"/>
            <ac:cxnSpMk id="15" creationId="{A3686EB3-3C21-4081-A88C-341415CDB2B1}"/>
          </ac:cxnSpMkLst>
        </pc:cxnChg>
        <pc:cxnChg chg="mod">
          <ac:chgData name="Jonas Bjurel" userId="6b799b81391c3a9b" providerId="LiveId" clId="{9DB32660-02BB-4DE8-853E-B49DBFBF94BE}" dt="2021-08-29T14:21:50.837" v="14"/>
          <ac:cxnSpMkLst>
            <pc:docMk/>
            <pc:sldMk cId="3816925047" sldId="259"/>
            <ac:cxnSpMk id="16" creationId="{F59CA5C4-C191-44BC-8CE3-24C5193CCE87}"/>
          </ac:cxnSpMkLst>
        </pc:cxnChg>
        <pc:cxnChg chg="mod">
          <ac:chgData name="Jonas Bjurel" userId="6b799b81391c3a9b" providerId="LiveId" clId="{9DB32660-02BB-4DE8-853E-B49DBFBF94BE}" dt="2021-08-29T14:22:02.473" v="16"/>
          <ac:cxnSpMkLst>
            <pc:docMk/>
            <pc:sldMk cId="3816925047" sldId="259"/>
            <ac:cxnSpMk id="18" creationId="{1179AAB1-1FD5-4F05-A703-06FB6EEFDAC1}"/>
          </ac:cxnSpMkLst>
        </pc:cxnChg>
        <pc:cxnChg chg="mod">
          <ac:chgData name="Jonas Bjurel" userId="6b799b81391c3a9b" providerId="LiveId" clId="{9DB32660-02BB-4DE8-853E-B49DBFBF94BE}" dt="2021-08-29T14:22:02.473" v="16"/>
          <ac:cxnSpMkLst>
            <pc:docMk/>
            <pc:sldMk cId="3816925047" sldId="259"/>
            <ac:cxnSpMk id="19" creationId="{72B322B5-EB82-4A37-8E91-89F6A902C494}"/>
          </ac:cxnSpMkLst>
        </pc:cxnChg>
        <pc:cxnChg chg="mod">
          <ac:chgData name="Jonas Bjurel" userId="6b799b81391c3a9b" providerId="LiveId" clId="{9DB32660-02BB-4DE8-853E-B49DBFBF94BE}" dt="2021-08-29T14:22:09.225" v="18"/>
          <ac:cxnSpMkLst>
            <pc:docMk/>
            <pc:sldMk cId="3816925047" sldId="259"/>
            <ac:cxnSpMk id="21" creationId="{08B6C45F-F82D-4120-8603-F0A11867800C}"/>
          </ac:cxnSpMkLst>
        </pc:cxnChg>
        <pc:cxnChg chg="mod">
          <ac:chgData name="Jonas Bjurel" userId="6b799b81391c3a9b" providerId="LiveId" clId="{9DB32660-02BB-4DE8-853E-B49DBFBF94BE}" dt="2021-08-29T14:22:09.225" v="18"/>
          <ac:cxnSpMkLst>
            <pc:docMk/>
            <pc:sldMk cId="3816925047" sldId="259"/>
            <ac:cxnSpMk id="22" creationId="{36A332E3-D0FD-4EB0-B43F-155EF20E2E53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24" creationId="{A60538B5-38F5-45D8-A15D-624FBC32CB64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25" creationId="{F714C6BF-B5E4-4AA8-82B1-82F2EB76CF47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27" creationId="{8A125E17-C8C1-4A21-AE81-6B227A64A739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28" creationId="{6128A7AB-E0E1-4DF8-AE44-76D7DDE573B2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30" creationId="{6FCBA4E3-509D-48AE-A152-FF0005A84974}"/>
          </ac:cxnSpMkLst>
        </pc:cxnChg>
        <pc:cxnChg chg="mod">
          <ac:chgData name="Jonas Bjurel" userId="6b799b81391c3a9b" providerId="LiveId" clId="{9DB32660-02BB-4DE8-853E-B49DBFBF94BE}" dt="2021-08-29T14:22:24.864" v="21"/>
          <ac:cxnSpMkLst>
            <pc:docMk/>
            <pc:sldMk cId="3816925047" sldId="259"/>
            <ac:cxnSpMk id="31" creationId="{1BD49A8A-AC6C-4869-81CF-0F08D764F41F}"/>
          </ac:cxnSpMkLst>
        </pc:cxnChg>
        <pc:cxnChg chg="add del mod">
          <ac:chgData name="Jonas Bjurel" userId="6b799b81391c3a9b" providerId="LiveId" clId="{9DB32660-02BB-4DE8-853E-B49DBFBF94BE}" dt="2021-08-29T14:48:22.409" v="275" actId="478"/>
          <ac:cxnSpMkLst>
            <pc:docMk/>
            <pc:sldMk cId="3816925047" sldId="259"/>
            <ac:cxnSpMk id="34" creationId="{EEF4C9B7-67D1-45CC-B864-5A6DAFBBD6DF}"/>
          </ac:cxnSpMkLst>
        </pc:cxnChg>
        <pc:cxnChg chg="add del mod">
          <ac:chgData name="Jonas Bjurel" userId="6b799b81391c3a9b" providerId="LiveId" clId="{9DB32660-02BB-4DE8-853E-B49DBFBF94BE}" dt="2021-08-29T14:48:21.265" v="274" actId="478"/>
          <ac:cxnSpMkLst>
            <pc:docMk/>
            <pc:sldMk cId="3816925047" sldId="259"/>
            <ac:cxnSpMk id="35" creationId="{F9936B57-5FEE-465C-A95F-CD72ACEC721A}"/>
          </ac:cxnSpMkLst>
        </pc:cxnChg>
        <pc:cxnChg chg="add mod">
          <ac:chgData name="Jonas Bjurel" userId="6b799b81391c3a9b" providerId="LiveId" clId="{9DB32660-02BB-4DE8-853E-B49DBFBF94BE}" dt="2021-08-29T14:23:38.904" v="42" actId="1076"/>
          <ac:cxnSpMkLst>
            <pc:docMk/>
            <pc:sldMk cId="3816925047" sldId="259"/>
            <ac:cxnSpMk id="36" creationId="{0DD132AF-2961-4E23-89E8-3BED3DF7B39D}"/>
          </ac:cxnSpMkLst>
        </pc:cxnChg>
        <pc:cxnChg chg="add mod">
          <ac:chgData name="Jonas Bjurel" userId="6b799b81391c3a9b" providerId="LiveId" clId="{9DB32660-02BB-4DE8-853E-B49DBFBF94BE}" dt="2021-08-29T14:48:40.863" v="307" actId="1037"/>
          <ac:cxnSpMkLst>
            <pc:docMk/>
            <pc:sldMk cId="3816925047" sldId="259"/>
            <ac:cxnSpMk id="37" creationId="{0B90DCB2-864C-4964-A371-F4D1FCF6F8F4}"/>
          </ac:cxnSpMkLst>
        </pc:cxnChg>
        <pc:cxnChg chg="add mod">
          <ac:chgData name="Jonas Bjurel" userId="6b799b81391c3a9b" providerId="LiveId" clId="{9DB32660-02BB-4DE8-853E-B49DBFBF94BE}" dt="2021-08-29T14:43:38.703" v="203" actId="14100"/>
          <ac:cxnSpMkLst>
            <pc:docMk/>
            <pc:sldMk cId="3816925047" sldId="259"/>
            <ac:cxnSpMk id="39" creationId="{22C43EF3-0C2B-4CC3-A85C-0025B01D8EB7}"/>
          </ac:cxnSpMkLst>
        </pc:cxnChg>
        <pc:cxnChg chg="add mod">
          <ac:chgData name="Jonas Bjurel" userId="6b799b81391c3a9b" providerId="LiveId" clId="{9DB32660-02BB-4DE8-853E-B49DBFBF94BE}" dt="2021-08-29T14:43:34.319" v="202" actId="1036"/>
          <ac:cxnSpMkLst>
            <pc:docMk/>
            <pc:sldMk cId="3816925047" sldId="259"/>
            <ac:cxnSpMk id="41" creationId="{2C16B00A-FAEF-4CA7-A2BD-5FFE4ABCC4AC}"/>
          </ac:cxnSpMkLst>
        </pc:cxnChg>
        <pc:cxnChg chg="add mod">
          <ac:chgData name="Jonas Bjurel" userId="6b799b81391c3a9b" providerId="LiveId" clId="{9DB32660-02BB-4DE8-853E-B49DBFBF94BE}" dt="2021-08-29T14:43:42.594" v="204" actId="14100"/>
          <ac:cxnSpMkLst>
            <pc:docMk/>
            <pc:sldMk cId="3816925047" sldId="259"/>
            <ac:cxnSpMk id="43" creationId="{6A59EE30-BA9D-4208-BB3F-BC3E57CDB9C5}"/>
          </ac:cxnSpMkLst>
        </pc:cxnChg>
        <pc:cxnChg chg="add mod">
          <ac:chgData name="Jonas Bjurel" userId="6b799b81391c3a9b" providerId="LiveId" clId="{9DB32660-02BB-4DE8-853E-B49DBFBF94BE}" dt="2021-08-29T14:58:45.663" v="449" actId="1076"/>
          <ac:cxnSpMkLst>
            <pc:docMk/>
            <pc:sldMk cId="3816925047" sldId="259"/>
            <ac:cxnSpMk id="44" creationId="{38CC50E8-260A-47A5-8118-1DAC7E919E08}"/>
          </ac:cxnSpMkLst>
        </pc:cxnChg>
        <pc:cxnChg chg="add mod">
          <ac:chgData name="Jonas Bjurel" userId="6b799b81391c3a9b" providerId="LiveId" clId="{9DB32660-02BB-4DE8-853E-B49DBFBF94BE}" dt="2021-08-29T14:58:50.584" v="450" actId="1076"/>
          <ac:cxnSpMkLst>
            <pc:docMk/>
            <pc:sldMk cId="3816925047" sldId="259"/>
            <ac:cxnSpMk id="45" creationId="{3EA322AD-9055-493A-8891-391B729A07BF}"/>
          </ac:cxnSpMkLst>
        </pc:cxnChg>
        <pc:cxnChg chg="add mod">
          <ac:chgData name="Jonas Bjurel" userId="6b799b81391c3a9b" providerId="LiveId" clId="{9DB32660-02BB-4DE8-853E-B49DBFBF94BE}" dt="2021-08-29T14:44:00.535" v="208" actId="14100"/>
          <ac:cxnSpMkLst>
            <pc:docMk/>
            <pc:sldMk cId="3816925047" sldId="259"/>
            <ac:cxnSpMk id="49" creationId="{27285FB2-4B78-4C7F-8B0E-2CE1528618EC}"/>
          </ac:cxnSpMkLst>
        </pc:cxnChg>
        <pc:cxnChg chg="add mod">
          <ac:chgData name="Jonas Bjurel" userId="6b799b81391c3a9b" providerId="LiveId" clId="{9DB32660-02BB-4DE8-853E-B49DBFBF94BE}" dt="2021-08-29T14:44:10.275" v="211" actId="1035"/>
          <ac:cxnSpMkLst>
            <pc:docMk/>
            <pc:sldMk cId="3816925047" sldId="259"/>
            <ac:cxnSpMk id="50" creationId="{A6EDC868-2E98-4D57-8987-F43D4F0BC0CC}"/>
          </ac:cxnSpMkLst>
        </pc:cxnChg>
        <pc:cxnChg chg="add mod">
          <ac:chgData name="Jonas Bjurel" userId="6b799b81391c3a9b" providerId="LiveId" clId="{9DB32660-02BB-4DE8-853E-B49DBFBF94BE}" dt="2021-08-29T14:44:15.879" v="212" actId="14100"/>
          <ac:cxnSpMkLst>
            <pc:docMk/>
            <pc:sldMk cId="3816925047" sldId="259"/>
            <ac:cxnSpMk id="51" creationId="{C8E7F39F-C9E9-4040-A759-3765F1DA12FE}"/>
          </ac:cxnSpMkLst>
        </pc:cxnChg>
        <pc:cxnChg chg="add mod">
          <ac:chgData name="Jonas Bjurel" userId="6b799b81391c3a9b" providerId="LiveId" clId="{9DB32660-02BB-4DE8-853E-B49DBFBF94BE}" dt="2021-08-29T14:59:01.991" v="451" actId="1076"/>
          <ac:cxnSpMkLst>
            <pc:docMk/>
            <pc:sldMk cId="3816925047" sldId="259"/>
            <ac:cxnSpMk id="52" creationId="{CB095A18-2022-40FC-B5DC-A61503BEBDB1}"/>
          </ac:cxnSpMkLst>
        </pc:cxnChg>
        <pc:cxnChg chg="add mod">
          <ac:chgData name="Jonas Bjurel" userId="6b799b81391c3a9b" providerId="LiveId" clId="{9DB32660-02BB-4DE8-853E-B49DBFBF94BE}" dt="2021-08-29T14:59:07.480" v="452" actId="14100"/>
          <ac:cxnSpMkLst>
            <pc:docMk/>
            <pc:sldMk cId="3816925047" sldId="259"/>
            <ac:cxnSpMk id="53" creationId="{7F13D1CB-541D-47C6-B77F-466752FA4B98}"/>
          </ac:cxnSpMkLst>
        </pc:cxnChg>
        <pc:cxnChg chg="add mod">
          <ac:chgData name="Jonas Bjurel" userId="6b799b81391c3a9b" providerId="LiveId" clId="{9DB32660-02BB-4DE8-853E-B49DBFBF94BE}" dt="2021-08-29T14:44:23.671" v="213" actId="1076"/>
          <ac:cxnSpMkLst>
            <pc:docMk/>
            <pc:sldMk cId="3816925047" sldId="259"/>
            <ac:cxnSpMk id="56" creationId="{07392366-790F-4CC6-B539-2CCC568EC3DA}"/>
          </ac:cxnSpMkLst>
        </pc:cxnChg>
        <pc:cxnChg chg="add del mod">
          <ac:chgData name="Jonas Bjurel" userId="6b799b81391c3a9b" providerId="LiveId" clId="{9DB32660-02BB-4DE8-853E-B49DBFBF94BE}" dt="2021-08-29T14:46:23.394" v="260" actId="478"/>
          <ac:cxnSpMkLst>
            <pc:docMk/>
            <pc:sldMk cId="3816925047" sldId="259"/>
            <ac:cxnSpMk id="61" creationId="{5C9E7CB9-81EB-45E9-8DED-CE9F46EECCDB}"/>
          </ac:cxnSpMkLst>
        </pc:cxnChg>
        <pc:cxnChg chg="add mod">
          <ac:chgData name="Jonas Bjurel" userId="6b799b81391c3a9b" providerId="LiveId" clId="{9DB32660-02BB-4DE8-853E-B49DBFBF94BE}" dt="2021-08-29T14:57:07.324" v="431" actId="14100"/>
          <ac:cxnSpMkLst>
            <pc:docMk/>
            <pc:sldMk cId="3816925047" sldId="259"/>
            <ac:cxnSpMk id="63" creationId="{73768EB9-ACD1-4386-AAA3-D004BE905609}"/>
          </ac:cxnSpMkLst>
        </pc:cxnChg>
        <pc:cxnChg chg="add del mod">
          <ac:chgData name="Jonas Bjurel" userId="6b799b81391c3a9b" providerId="LiveId" clId="{9DB32660-02BB-4DE8-853E-B49DBFBF94BE}" dt="2021-08-29T14:46:23.394" v="260" actId="478"/>
          <ac:cxnSpMkLst>
            <pc:docMk/>
            <pc:sldMk cId="3816925047" sldId="259"/>
            <ac:cxnSpMk id="65" creationId="{F867664C-F791-428C-826E-44A754DC0AA5}"/>
          </ac:cxnSpMkLst>
        </pc:cxnChg>
        <pc:cxnChg chg="add mod">
          <ac:chgData name="Jonas Bjurel" userId="6b799b81391c3a9b" providerId="LiveId" clId="{9DB32660-02BB-4DE8-853E-B49DBFBF94BE}" dt="2021-08-29T14:46:43.696" v="263" actId="14100"/>
          <ac:cxnSpMkLst>
            <pc:docMk/>
            <pc:sldMk cId="3816925047" sldId="259"/>
            <ac:cxnSpMk id="66" creationId="{B6877D85-F56D-4D85-BAF1-CB4E64A07A9D}"/>
          </ac:cxnSpMkLst>
        </pc:cxnChg>
        <pc:cxnChg chg="add del mod">
          <ac:chgData name="Jonas Bjurel" userId="6b799b81391c3a9b" providerId="LiveId" clId="{9DB32660-02BB-4DE8-853E-B49DBFBF94BE}" dt="2021-08-29T14:46:23.394" v="260" actId="478"/>
          <ac:cxnSpMkLst>
            <pc:docMk/>
            <pc:sldMk cId="3816925047" sldId="259"/>
            <ac:cxnSpMk id="74" creationId="{6BB4E019-6210-4AB7-8CBC-692E3EB2EE40}"/>
          </ac:cxnSpMkLst>
        </pc:cxnChg>
        <pc:cxnChg chg="add mod">
          <ac:chgData name="Jonas Bjurel" userId="6b799b81391c3a9b" providerId="LiveId" clId="{9DB32660-02BB-4DE8-853E-B49DBFBF94BE}" dt="2021-08-29T14:44:31.494" v="215" actId="14100"/>
          <ac:cxnSpMkLst>
            <pc:docMk/>
            <pc:sldMk cId="3816925047" sldId="259"/>
            <ac:cxnSpMk id="77" creationId="{509A0788-03D9-493D-B578-3C145F46A2D9}"/>
          </ac:cxnSpMkLst>
        </pc:cxnChg>
        <pc:cxnChg chg="add mod">
          <ac:chgData name="Jonas Bjurel" userId="6b799b81391c3a9b" providerId="LiveId" clId="{9DB32660-02BB-4DE8-853E-B49DBFBF94BE}" dt="2021-08-29T14:46:04.499" v="256" actId="1035"/>
          <ac:cxnSpMkLst>
            <pc:docMk/>
            <pc:sldMk cId="3816925047" sldId="259"/>
            <ac:cxnSpMk id="78" creationId="{2BFB458D-C753-4AEA-AD64-7FDDD2483A0B}"/>
          </ac:cxnSpMkLst>
        </pc:cxnChg>
        <pc:cxnChg chg="add mod">
          <ac:chgData name="Jonas Bjurel" userId="6b799b81391c3a9b" providerId="LiveId" clId="{9DB32660-02BB-4DE8-853E-B49DBFBF94BE}" dt="2021-08-29T14:58:09.611" v="447" actId="14100"/>
          <ac:cxnSpMkLst>
            <pc:docMk/>
            <pc:sldMk cId="3816925047" sldId="259"/>
            <ac:cxnSpMk id="79" creationId="{B75F1868-52F5-461B-8B9E-C041EA7CF37E}"/>
          </ac:cxnSpMkLst>
        </pc:cxnChg>
        <pc:cxnChg chg="add mod">
          <ac:chgData name="Jonas Bjurel" userId="6b799b81391c3a9b" providerId="LiveId" clId="{9DB32660-02BB-4DE8-853E-B49DBFBF94BE}" dt="2021-08-29T15:30:54.165" v="501" actId="1036"/>
          <ac:cxnSpMkLst>
            <pc:docMk/>
            <pc:sldMk cId="3816925047" sldId="259"/>
            <ac:cxnSpMk id="80" creationId="{2F6E6F5D-4A25-4468-82AE-E0A9F4E6E35B}"/>
          </ac:cxnSpMkLst>
        </pc:cxnChg>
        <pc:cxnChg chg="add mod">
          <ac:chgData name="Jonas Bjurel" userId="6b799b81391c3a9b" providerId="LiveId" clId="{9DB32660-02BB-4DE8-853E-B49DBFBF94BE}" dt="2021-08-29T15:26:53.956" v="459" actId="1076"/>
          <ac:cxnSpMkLst>
            <pc:docMk/>
            <pc:sldMk cId="3816925047" sldId="259"/>
            <ac:cxnSpMk id="81" creationId="{6B230862-1D8C-4109-9261-5807D5DEFA77}"/>
          </ac:cxnSpMkLst>
        </pc:cxnChg>
        <pc:cxnChg chg="add mod">
          <ac:chgData name="Jonas Bjurel" userId="6b799b81391c3a9b" providerId="LiveId" clId="{9DB32660-02BB-4DE8-853E-B49DBFBF94BE}" dt="2021-08-29T14:43:49.428" v="206" actId="1076"/>
          <ac:cxnSpMkLst>
            <pc:docMk/>
            <pc:sldMk cId="3816925047" sldId="259"/>
            <ac:cxnSpMk id="85" creationId="{DBBB842D-1B0B-426C-B1A1-F59B6C5DDE65}"/>
          </ac:cxnSpMkLst>
        </pc:cxnChg>
        <pc:cxnChg chg="add del mod">
          <ac:chgData name="Jonas Bjurel" userId="6b799b81391c3a9b" providerId="LiveId" clId="{9DB32660-02BB-4DE8-853E-B49DBFBF94BE}" dt="2021-08-29T14:45:00.735" v="219"/>
          <ac:cxnSpMkLst>
            <pc:docMk/>
            <pc:sldMk cId="3816925047" sldId="259"/>
            <ac:cxnSpMk id="99" creationId="{5AEB49BB-4D68-4121-99C1-5764F366D686}"/>
          </ac:cxnSpMkLst>
        </pc:cxnChg>
        <pc:cxnChg chg="add mod">
          <ac:chgData name="Jonas Bjurel" userId="6b799b81391c3a9b" providerId="LiveId" clId="{9DB32660-02BB-4DE8-853E-B49DBFBF94BE}" dt="2021-08-29T14:47:49.199" v="270" actId="1037"/>
          <ac:cxnSpMkLst>
            <pc:docMk/>
            <pc:sldMk cId="3816925047" sldId="259"/>
            <ac:cxnSpMk id="104" creationId="{74B91A26-C50D-4DFE-968E-CB5AC9433B52}"/>
          </ac:cxnSpMkLst>
        </pc:cxnChg>
        <pc:cxnChg chg="add mod">
          <ac:chgData name="Jonas Bjurel" userId="6b799b81391c3a9b" providerId="LiveId" clId="{9DB32660-02BB-4DE8-853E-B49DBFBF94BE}" dt="2021-08-29T14:47:49.199" v="270" actId="1037"/>
          <ac:cxnSpMkLst>
            <pc:docMk/>
            <pc:sldMk cId="3816925047" sldId="259"/>
            <ac:cxnSpMk id="105" creationId="{ED336C30-CFA9-4D06-97CF-BF1184DC0414}"/>
          </ac:cxnSpMkLst>
        </pc:cxnChg>
        <pc:cxnChg chg="add mod">
          <ac:chgData name="Jonas Bjurel" userId="6b799b81391c3a9b" providerId="LiveId" clId="{9DB32660-02BB-4DE8-853E-B49DBFBF94BE}" dt="2021-08-29T14:49:24.165" v="357" actId="14100"/>
          <ac:cxnSpMkLst>
            <pc:docMk/>
            <pc:sldMk cId="3816925047" sldId="259"/>
            <ac:cxnSpMk id="106" creationId="{82168A58-0676-48E2-B01C-8366E196B0F6}"/>
          </ac:cxnSpMkLst>
        </pc:cxnChg>
        <pc:cxnChg chg="add mod">
          <ac:chgData name="Jonas Bjurel" userId="6b799b81391c3a9b" providerId="LiveId" clId="{9DB32660-02BB-4DE8-853E-B49DBFBF94BE}" dt="2021-08-29T14:49:04.630" v="353" actId="1038"/>
          <ac:cxnSpMkLst>
            <pc:docMk/>
            <pc:sldMk cId="3816925047" sldId="259"/>
            <ac:cxnSpMk id="107" creationId="{D37F4BC3-1519-475F-9D8B-A8134BD289C8}"/>
          </ac:cxnSpMkLst>
        </pc:cxnChg>
        <pc:cxnChg chg="add mod">
          <ac:chgData name="Jonas Bjurel" userId="6b799b81391c3a9b" providerId="LiveId" clId="{9DB32660-02BB-4DE8-853E-B49DBFBF94BE}" dt="2021-08-29T14:50:46.974" v="375" actId="1036"/>
          <ac:cxnSpMkLst>
            <pc:docMk/>
            <pc:sldMk cId="3816925047" sldId="259"/>
            <ac:cxnSpMk id="108" creationId="{0CF2CD1C-B850-4D5D-9173-C07DCD8C68FB}"/>
          </ac:cxnSpMkLst>
        </pc:cxnChg>
        <pc:cxnChg chg="add mod">
          <ac:chgData name="Jonas Bjurel" userId="6b799b81391c3a9b" providerId="LiveId" clId="{9DB32660-02BB-4DE8-853E-B49DBFBF94BE}" dt="2021-08-29T14:57:26.989" v="443" actId="14100"/>
          <ac:cxnSpMkLst>
            <pc:docMk/>
            <pc:sldMk cId="3816925047" sldId="259"/>
            <ac:cxnSpMk id="114" creationId="{6A3DCF00-8B47-4055-B21B-28900B4E2656}"/>
          </ac:cxnSpMkLst>
        </pc:cxnChg>
        <pc:cxnChg chg="add mod">
          <ac:chgData name="Jonas Bjurel" userId="6b799b81391c3a9b" providerId="LiveId" clId="{9DB32660-02BB-4DE8-853E-B49DBFBF94BE}" dt="2021-08-29T14:50:36.555" v="371" actId="14100"/>
          <ac:cxnSpMkLst>
            <pc:docMk/>
            <pc:sldMk cId="3816925047" sldId="259"/>
            <ac:cxnSpMk id="120" creationId="{EEC5144E-B3E0-449A-8394-9682516DF79E}"/>
          </ac:cxnSpMkLst>
        </pc:cxnChg>
        <pc:cxnChg chg="add mod">
          <ac:chgData name="Jonas Bjurel" userId="6b799b81391c3a9b" providerId="LiveId" clId="{9DB32660-02BB-4DE8-853E-B49DBFBF94BE}" dt="2021-08-29T14:51:17.494" v="381" actId="1038"/>
          <ac:cxnSpMkLst>
            <pc:docMk/>
            <pc:sldMk cId="3816925047" sldId="259"/>
            <ac:cxnSpMk id="123" creationId="{F639C09A-5BDA-472B-A9EB-D7744C4ED7C5}"/>
          </ac:cxnSpMkLst>
        </pc:cxnChg>
        <pc:cxnChg chg="add mod">
          <ac:chgData name="Jonas Bjurel" userId="6b799b81391c3a9b" providerId="LiveId" clId="{9DB32660-02BB-4DE8-853E-B49DBFBF94BE}" dt="2021-08-29T14:50:53.632" v="377" actId="1076"/>
          <ac:cxnSpMkLst>
            <pc:docMk/>
            <pc:sldMk cId="3816925047" sldId="259"/>
            <ac:cxnSpMk id="125" creationId="{646C1CD7-8819-482C-BE4A-DF8ACFCEAF5D}"/>
          </ac:cxnSpMkLst>
        </pc:cxnChg>
        <pc:cxnChg chg="add del">
          <ac:chgData name="Jonas Bjurel" userId="6b799b81391c3a9b" providerId="LiveId" clId="{9DB32660-02BB-4DE8-853E-B49DBFBF94BE}" dt="2021-08-29T14:52:15.163" v="388" actId="11529"/>
          <ac:cxnSpMkLst>
            <pc:docMk/>
            <pc:sldMk cId="3816925047" sldId="259"/>
            <ac:cxnSpMk id="130" creationId="{51CB77C3-6CF5-4B39-9595-C4F6CD24303A}"/>
          </ac:cxnSpMkLst>
        </pc:cxnChg>
        <pc:cxnChg chg="add mod">
          <ac:chgData name="Jonas Bjurel" userId="6b799b81391c3a9b" providerId="LiveId" clId="{9DB32660-02BB-4DE8-853E-B49DBFBF94BE}" dt="2021-08-29T14:53:41.631" v="399" actId="208"/>
          <ac:cxnSpMkLst>
            <pc:docMk/>
            <pc:sldMk cId="3816925047" sldId="259"/>
            <ac:cxnSpMk id="132" creationId="{2B935E90-09DB-40A9-9131-CA709EC9FF98}"/>
          </ac:cxnSpMkLst>
        </pc:cxnChg>
        <pc:cxnChg chg="add mod">
          <ac:chgData name="Jonas Bjurel" userId="6b799b81391c3a9b" providerId="LiveId" clId="{9DB32660-02BB-4DE8-853E-B49DBFBF94BE}" dt="2021-08-29T14:53:41.631" v="399" actId="208"/>
          <ac:cxnSpMkLst>
            <pc:docMk/>
            <pc:sldMk cId="3816925047" sldId="259"/>
            <ac:cxnSpMk id="134" creationId="{F7FE0220-5243-4B05-AB55-4CCC87AFCD9E}"/>
          </ac:cxnSpMkLst>
        </pc:cxnChg>
        <pc:cxnChg chg="add mod">
          <ac:chgData name="Jonas Bjurel" userId="6b799b81391c3a9b" providerId="LiveId" clId="{9DB32660-02BB-4DE8-853E-B49DBFBF94BE}" dt="2021-08-29T14:57:17.637" v="442" actId="14100"/>
          <ac:cxnSpMkLst>
            <pc:docMk/>
            <pc:sldMk cId="3816925047" sldId="259"/>
            <ac:cxnSpMk id="137" creationId="{608B9557-2247-4AD4-B085-E6D18CC50810}"/>
          </ac:cxnSpMkLst>
        </pc:cxnChg>
        <pc:cxnChg chg="mod">
          <ac:chgData name="Jonas Bjurel" userId="6b799b81391c3a9b" providerId="LiveId" clId="{9DB32660-02BB-4DE8-853E-B49DBFBF94BE}" dt="2021-08-29T14:54:03.630" v="402"/>
          <ac:cxnSpMkLst>
            <pc:docMk/>
            <pc:sldMk cId="3816925047" sldId="259"/>
            <ac:cxnSpMk id="141" creationId="{EBF4EBB7-7EF0-4637-8D76-CA65F6A073F0}"/>
          </ac:cxnSpMkLst>
        </pc:cxnChg>
        <pc:cxnChg chg="mod">
          <ac:chgData name="Jonas Bjurel" userId="6b799b81391c3a9b" providerId="LiveId" clId="{9DB32660-02BB-4DE8-853E-B49DBFBF94BE}" dt="2021-08-29T14:54:03.630" v="402"/>
          <ac:cxnSpMkLst>
            <pc:docMk/>
            <pc:sldMk cId="3816925047" sldId="259"/>
            <ac:cxnSpMk id="142" creationId="{27D1B4CC-529C-42A7-B639-906F44A446CF}"/>
          </ac:cxnSpMkLst>
        </pc:cxnChg>
        <pc:cxnChg chg="add mod">
          <ac:chgData name="Jonas Bjurel" userId="6b799b81391c3a9b" providerId="LiveId" clId="{9DB32660-02BB-4DE8-853E-B49DBFBF94BE}" dt="2021-08-29T14:57:12.686" v="441" actId="1037"/>
          <ac:cxnSpMkLst>
            <pc:docMk/>
            <pc:sldMk cId="3816925047" sldId="259"/>
            <ac:cxnSpMk id="145" creationId="{AB576E9C-DB91-469F-A678-8747C7BF5E08}"/>
          </ac:cxnSpMkLst>
        </pc:cxnChg>
        <pc:cxnChg chg="add mod">
          <ac:chgData name="Jonas Bjurel" userId="6b799b81391c3a9b" providerId="LiveId" clId="{9DB32660-02BB-4DE8-853E-B49DBFBF94BE}" dt="2021-08-29T14:57:12.686" v="441" actId="1037"/>
          <ac:cxnSpMkLst>
            <pc:docMk/>
            <pc:sldMk cId="3816925047" sldId="259"/>
            <ac:cxnSpMk id="148" creationId="{6F9F7C41-6A52-46EB-869A-8A819B1C5513}"/>
          </ac:cxnSpMkLst>
        </pc:cxnChg>
        <pc:cxnChg chg="mod">
          <ac:chgData name="Jonas Bjurel" userId="6b799b81391c3a9b" providerId="LiveId" clId="{9DB32660-02BB-4DE8-853E-B49DBFBF94BE}" dt="2021-08-29T14:55:46.734" v="423"/>
          <ac:cxnSpMkLst>
            <pc:docMk/>
            <pc:sldMk cId="3816925047" sldId="259"/>
            <ac:cxnSpMk id="150" creationId="{28AE580F-D096-4221-9864-6671CC9B91C7}"/>
          </ac:cxnSpMkLst>
        </pc:cxnChg>
        <pc:cxnChg chg="mod">
          <ac:chgData name="Jonas Bjurel" userId="6b799b81391c3a9b" providerId="LiveId" clId="{9DB32660-02BB-4DE8-853E-B49DBFBF94BE}" dt="2021-08-29T14:55:46.734" v="423"/>
          <ac:cxnSpMkLst>
            <pc:docMk/>
            <pc:sldMk cId="3816925047" sldId="259"/>
            <ac:cxnSpMk id="151" creationId="{444FA802-7972-4AA4-9615-83ED91A75B97}"/>
          </ac:cxnSpMkLst>
        </pc:cxnChg>
        <pc:cxnChg chg="mod">
          <ac:chgData name="Jonas Bjurel" userId="6b799b81391c3a9b" providerId="LiveId" clId="{9DB32660-02BB-4DE8-853E-B49DBFBF94BE}" dt="2021-08-29T14:55:46.734" v="423"/>
          <ac:cxnSpMkLst>
            <pc:docMk/>
            <pc:sldMk cId="3816925047" sldId="259"/>
            <ac:cxnSpMk id="153" creationId="{316F8546-919B-4E84-8034-3DDA08B92125}"/>
          </ac:cxnSpMkLst>
        </pc:cxnChg>
        <pc:cxnChg chg="mod">
          <ac:chgData name="Jonas Bjurel" userId="6b799b81391c3a9b" providerId="LiveId" clId="{9DB32660-02BB-4DE8-853E-B49DBFBF94BE}" dt="2021-08-29T14:55:46.734" v="423"/>
          <ac:cxnSpMkLst>
            <pc:docMk/>
            <pc:sldMk cId="3816925047" sldId="259"/>
            <ac:cxnSpMk id="154" creationId="{AC380AB7-F19A-4F9E-9204-951DEBCDFC48}"/>
          </ac:cxnSpMkLst>
        </pc:cxnChg>
        <pc:cxnChg chg="add mod">
          <ac:chgData name="Jonas Bjurel" userId="6b799b81391c3a9b" providerId="LiveId" clId="{9DB32660-02BB-4DE8-853E-B49DBFBF94BE}" dt="2021-08-29T14:57:12.686" v="441" actId="1037"/>
          <ac:cxnSpMkLst>
            <pc:docMk/>
            <pc:sldMk cId="3816925047" sldId="259"/>
            <ac:cxnSpMk id="155" creationId="{29743FF9-3C50-4D00-8FC4-B4385A7E6819}"/>
          </ac:cxnSpMkLst>
        </pc:cxnChg>
        <pc:cxnChg chg="add mod">
          <ac:chgData name="Jonas Bjurel" userId="6b799b81391c3a9b" providerId="LiveId" clId="{9DB32660-02BB-4DE8-853E-B49DBFBF94BE}" dt="2021-08-29T14:57:12.686" v="441" actId="1037"/>
          <ac:cxnSpMkLst>
            <pc:docMk/>
            <pc:sldMk cId="3816925047" sldId="259"/>
            <ac:cxnSpMk id="156" creationId="{48141B65-B112-46C8-9B8F-81BBCDA86F58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68" creationId="{AFA8EC8B-480E-4997-A811-FA224673587E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69" creationId="{A5036BFA-0743-4CB5-BE21-20442F59AA3F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71" creationId="{515D9D97-A8EF-4E6F-A684-751952CFB989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72" creationId="{564699D0-E37D-42D0-B046-0EE5803EF042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74" creationId="{03457FF9-A865-4617-A794-E2151D806A01}"/>
          </ac:cxnSpMkLst>
        </pc:cxnChg>
        <pc:cxnChg chg="mod">
          <ac:chgData name="Jonas Bjurel" userId="6b799b81391c3a9b" providerId="LiveId" clId="{9DB32660-02BB-4DE8-853E-B49DBFBF94BE}" dt="2021-08-29T15:26:11.555" v="454"/>
          <ac:cxnSpMkLst>
            <pc:docMk/>
            <pc:sldMk cId="3816925047" sldId="259"/>
            <ac:cxnSpMk id="175" creationId="{3A18FB47-FD7A-4D02-A9B6-8A21BAECD391}"/>
          </ac:cxnSpMkLst>
        </pc:cxnChg>
        <pc:cxnChg chg="add mod">
          <ac:chgData name="Jonas Bjurel" userId="6b799b81391c3a9b" providerId="LiveId" clId="{9DB32660-02BB-4DE8-853E-B49DBFBF94BE}" dt="2021-08-29T15:29:04.478" v="481" actId="1076"/>
          <ac:cxnSpMkLst>
            <pc:docMk/>
            <pc:sldMk cId="3816925047" sldId="259"/>
            <ac:cxnSpMk id="176" creationId="{68C5DAE8-678F-4224-90EE-B1B9A50B2EDC}"/>
          </ac:cxnSpMkLst>
        </pc:cxnChg>
        <pc:cxnChg chg="add mod">
          <ac:chgData name="Jonas Bjurel" userId="6b799b81391c3a9b" providerId="LiveId" clId="{9DB32660-02BB-4DE8-853E-B49DBFBF94BE}" dt="2021-08-29T15:29:04.478" v="481" actId="1076"/>
          <ac:cxnSpMkLst>
            <pc:docMk/>
            <pc:sldMk cId="3816925047" sldId="259"/>
            <ac:cxnSpMk id="177" creationId="{A14CEA78-9D26-4C92-B80F-17382497BC12}"/>
          </ac:cxnSpMkLst>
        </pc:cxnChg>
        <pc:cxnChg chg="add mod">
          <ac:chgData name="Jonas Bjurel" userId="6b799b81391c3a9b" providerId="LiveId" clId="{9DB32660-02BB-4DE8-853E-B49DBFBF94BE}" dt="2021-08-29T15:30:46.523" v="495" actId="14100"/>
          <ac:cxnSpMkLst>
            <pc:docMk/>
            <pc:sldMk cId="3816925047" sldId="259"/>
            <ac:cxnSpMk id="180" creationId="{C57D4A26-7E76-45CB-A95B-E156D1CED694}"/>
          </ac:cxnSpMkLst>
        </pc:cxnChg>
        <pc:cxnChg chg="add mod">
          <ac:chgData name="Jonas Bjurel" userId="6b799b81391c3a9b" providerId="LiveId" clId="{9DB32660-02BB-4DE8-853E-B49DBFBF94BE}" dt="2021-08-29T15:30:03.176" v="494" actId="1076"/>
          <ac:cxnSpMkLst>
            <pc:docMk/>
            <pc:sldMk cId="3816925047" sldId="259"/>
            <ac:cxnSpMk id="183" creationId="{9BA0A5E9-8322-4B10-B5AF-D1EB96ADFA0E}"/>
          </ac:cxnSpMkLst>
        </pc:cxnChg>
      </pc:sldChg>
      <pc:sldChg chg="addSp delSp modSp new mod">
        <pc:chgData name="Jonas Bjurel" userId="6b799b81391c3a9b" providerId="LiveId" clId="{9DB32660-02BB-4DE8-853E-B49DBFBF94BE}" dt="2021-10-11T18:54:55.519" v="1724" actId="20577"/>
        <pc:sldMkLst>
          <pc:docMk/>
          <pc:sldMk cId="2026960751" sldId="260"/>
        </pc:sldMkLst>
        <pc:spChg chg="mod">
          <ac:chgData name="Jonas Bjurel" userId="6b799b81391c3a9b" providerId="LiveId" clId="{9DB32660-02BB-4DE8-853E-B49DBFBF94BE}" dt="2021-10-11T18:47:28.176" v="1508" actId="20577"/>
          <ac:spMkLst>
            <pc:docMk/>
            <pc:sldMk cId="2026960751" sldId="260"/>
            <ac:spMk id="2" creationId="{AD39C6E5-FD4F-4974-85AC-0068E3F073C3}"/>
          </ac:spMkLst>
        </pc:spChg>
        <pc:spChg chg="del">
          <ac:chgData name="Jonas Bjurel" userId="6b799b81391c3a9b" providerId="LiveId" clId="{9DB32660-02BB-4DE8-853E-B49DBFBF94BE}" dt="2021-10-11T18:45:51.189" v="1465" actId="21"/>
          <ac:spMkLst>
            <pc:docMk/>
            <pc:sldMk cId="2026960751" sldId="260"/>
            <ac:spMk id="3" creationId="{508BDA5A-7EE2-4DA4-BE83-74F8D4239E02}"/>
          </ac:spMkLst>
        </pc:spChg>
        <pc:spChg chg="add mod">
          <ac:chgData name="Jonas Bjurel" userId="6b799b81391c3a9b" providerId="LiveId" clId="{9DB32660-02BB-4DE8-853E-B49DBFBF94BE}" dt="2021-10-11T18:54:55.519" v="1724" actId="20577"/>
          <ac:spMkLst>
            <pc:docMk/>
            <pc:sldMk cId="2026960751" sldId="260"/>
            <ac:spMk id="4" creationId="{D040AE59-249F-49E8-BF0C-CC0235E6B9AD}"/>
          </ac:spMkLst>
        </pc:spChg>
        <pc:spChg chg="add mod">
          <ac:chgData name="Jonas Bjurel" userId="6b799b81391c3a9b" providerId="LiveId" clId="{9DB32660-02BB-4DE8-853E-B49DBFBF94BE}" dt="2021-10-11T18:52:48.691" v="1704" actId="20577"/>
          <ac:spMkLst>
            <pc:docMk/>
            <pc:sldMk cId="2026960751" sldId="260"/>
            <ac:spMk id="5" creationId="{52E8C133-C67F-436E-BDD0-05788521D6A0}"/>
          </ac:spMkLst>
        </pc:spChg>
        <pc:spChg chg="add del mod">
          <ac:chgData name="Jonas Bjurel" userId="6b799b81391c3a9b" providerId="LiveId" clId="{9DB32660-02BB-4DE8-853E-B49DBFBF94BE}" dt="2021-10-11T18:54:35.803" v="1709"/>
          <ac:spMkLst>
            <pc:docMk/>
            <pc:sldMk cId="2026960751" sldId="260"/>
            <ac:spMk id="6" creationId="{EC548AF6-1A4B-4892-AD8D-F33F54810B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A4EB-292F-4565-A30B-C41BFD18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E1AB8-886D-48F5-B8CB-746435BB8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5FD1-7268-430C-A081-17008F79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2024-07-06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1639-9903-4100-8378-A24257E1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4A17-5AC4-449E-8CFB-1036248B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148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D596-45C2-418B-82F5-77FC426B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FAF37-6ED4-47CB-9692-D0E2BFBBC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E70C1-7A72-424B-AEC8-9110A2E6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2024-07-06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E277-EA18-4881-B399-A1BF3552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6DA6-0DF4-48BE-BDB9-F20850F4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00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94576-BFD2-43BE-AF7B-96764FE6A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1C8E5-8DFE-4CBC-A836-FE84F175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B3A4-96B7-4B76-B313-65826081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2024-07-06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30F7-CA32-4490-8C06-6CA318D0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6080-C1A9-4C5C-A431-8858A7F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97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9B27-00FC-48B9-AEF5-70B24CC0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95A9-DFB4-4547-A5FE-6777C3E2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72260-0DC2-4EBA-A392-7586C59D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2024-07-06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5140-62EF-47F5-AE11-9C5D5E33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3D1D-5A2E-4119-9D2A-61BB9BA9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631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E6D7-05F8-4BE1-B6C9-ADCBC397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01F78-19C3-43E4-8F2D-34C6202E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CB83-1E0F-4875-8BA5-D8AA6E5A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2024-07-06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CC1A-C531-4049-B2B0-6F6843B9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8E34-1194-4471-B495-64D4DB27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855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2123-B418-4DCA-B3FB-5D15906A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FF76-8E20-4F1D-A01C-D93627508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BC968-F9CE-4399-8ED6-FC0BD1964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A3D54-886D-4658-ACD5-4F720F30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2024-07-06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1406-B801-4BA3-9721-5BCE87EA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89EE-99B7-42D6-A074-D024B655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69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1745-73B2-4712-A213-7909CFFC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D0C2-FE5D-4B2E-B354-ABD76B5C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8A5D5-925D-44E8-BFB2-0AD19883D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28EE1-1B1D-466A-B4B5-099A6C65B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EA8DC-A453-4326-9E16-F6B54CF44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3BDDD-707C-4E66-9140-324F9534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2024-07-06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CA0BE-1CF7-48AC-9112-07225EEC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7AAF4-F4AB-4159-B481-29434327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853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3040-FA4A-4C65-8652-D5BFA9C0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8C0E8-FDFF-4EE1-9F5B-7D51ED99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2024-07-06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CC323-9EE4-4759-93EC-E6370412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2809B-1344-460A-91CF-91FE12BA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41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0F060-4193-4422-A634-CAD34AB5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2024-07-06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C5B67-030F-44B0-B47C-24BFC9AB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61C74-0402-436A-94A5-94DEBAE0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8243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217-6B1E-41C8-ABA4-39E62AE3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A33E-53DF-43F2-8CD0-557000C18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C6AA-774A-4CCB-B971-7C5C11EE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21EE-420C-41A8-B8D6-54529571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2024-07-06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F177-5049-48CC-A715-9608FF25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C6B3-4A12-48AB-B7AA-E70A2E8C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708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E6AA-612D-4B11-95A1-B846DCE3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198A3-274F-411F-800B-54AFAC74D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7C2E4-CDCA-4B23-AA76-686176524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95FF4-D3C9-498D-A497-00CBFF8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9F94-ED67-4F14-8D38-53742644DD53}" type="datetimeFigureOut">
              <a:rPr lang="en-SE" smtClean="0"/>
              <a:t>2024-07-06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D9ECC-8D08-40EE-830E-D63391BF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458B1-E393-4CE6-9141-E804C737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768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AEF73-452B-4DC5-A7FD-8E36D3BC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22D9-BEE7-4DC7-ACC8-306A4801E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C308F-413C-425C-A00F-EEBA0DB9A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E9F94-ED67-4F14-8D38-53742644DD53}" type="datetimeFigureOut">
              <a:rPr lang="en-SE" smtClean="0"/>
              <a:t>2024-07-06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154B-5F09-4200-806D-51C54DA42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9C6E-B3B8-4B60-A3DB-774654F71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C22BE-FB5E-4CEC-86AA-8055BEB427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335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gif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8.jpeg"/><Relationship Id="rId7" Type="http://schemas.openxmlformats.org/officeDocument/2006/relationships/image" Target="../media/image4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2.png"/><Relationship Id="rId5" Type="http://schemas.openxmlformats.org/officeDocument/2006/relationships/image" Target="../media/image6.gif"/><Relationship Id="rId10" Type="http://schemas.openxmlformats.org/officeDocument/2006/relationships/image" Target="../media/image1.jpeg"/><Relationship Id="rId4" Type="http://schemas.openxmlformats.org/officeDocument/2006/relationships/image" Target="../media/image9.jpe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CF3C-3888-4169-BF5A-5A3FB599B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B5CB4-2A21-47AC-B18A-9E498CE2E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324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530501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5650243" y="1075268"/>
            <a:ext cx="907749" cy="5206999"/>
            <a:chOff x="2179263" y="1075268"/>
            <a:chExt cx="907749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179263" y="1075268"/>
              <a:ext cx="907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lightGroups</a:t>
              </a:r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7874077" y="982934"/>
            <a:ext cx="906915" cy="5299333"/>
            <a:chOff x="2179676" y="982934"/>
            <a:chExt cx="906915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179676" y="982934"/>
              <a:ext cx="90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</a:t>
              </a:r>
              <a:r>
                <a:rPr lang="en-US" sz="1200" dirty="0"/>
                <a:t>/</a:t>
              </a:r>
              <a:br>
                <a:rPr lang="en-US" sz="1200" dirty="0"/>
              </a:br>
              <a:r>
                <a:rPr lang="en-US" sz="1200" dirty="0"/>
                <a:t>mast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016405" y="1075268"/>
            <a:ext cx="978025" cy="5206999"/>
            <a:chOff x="2144125" y="1075268"/>
            <a:chExt cx="978025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144125" y="1075268"/>
              <a:ext cx="978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mastAspects</a:t>
              </a:r>
              <a:endParaRPr lang="en-US" sz="1200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999681B-C06D-41A9-8A10-D357E0C557AF}"/>
              </a:ext>
            </a:extLst>
          </p:cNvPr>
          <p:cNvCxnSpPr>
            <a:cxnSpLocks/>
          </p:cNvCxnSpPr>
          <p:nvPr/>
        </p:nvCxnSpPr>
        <p:spPr>
          <a:xfrm>
            <a:off x="6106970" y="676388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0C9C8AD-E4FD-435F-ACD2-C9654A305308}"/>
              </a:ext>
            </a:extLst>
          </p:cNvPr>
          <p:cNvSpPr/>
          <p:nvPr/>
        </p:nvSpPr>
        <p:spPr>
          <a:xfrm>
            <a:off x="9817042" y="2369106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Read &amp; parse mast </a:t>
            </a:r>
            <a:r>
              <a:rPr lang="en-US" sz="900" dirty="0" err="1">
                <a:solidFill>
                  <a:schemeClr val="tx1"/>
                </a:solidFill>
              </a:rPr>
              <a:t>defintion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E540208-206C-40AC-80A3-6391FA161161}"/>
              </a:ext>
            </a:extLst>
          </p:cNvPr>
          <p:cNvCxnSpPr>
            <a:cxnSpLocks/>
          </p:cNvCxnSpPr>
          <p:nvPr/>
        </p:nvCxnSpPr>
        <p:spPr>
          <a:xfrm>
            <a:off x="6104114" y="1422400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8BDABC5-BBE6-4235-830A-76BF44E5E4CD}"/>
              </a:ext>
            </a:extLst>
          </p:cNvPr>
          <p:cNvSpPr/>
          <p:nvPr/>
        </p:nvSpPr>
        <p:spPr>
          <a:xfrm>
            <a:off x="6432168" y="5176752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Read mast definitions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66A689-B9FC-436C-AF05-D170745DEED3}"/>
              </a:ext>
            </a:extLst>
          </p:cNvPr>
          <p:cNvCxnSpPr/>
          <p:nvPr/>
        </p:nvCxnSpPr>
        <p:spPr>
          <a:xfrm>
            <a:off x="6096000" y="1672503"/>
            <a:ext cx="44215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67BD7F1-8561-45F8-8AD9-E934543B192A}"/>
              </a:ext>
            </a:extLst>
          </p:cNvPr>
          <p:cNvSpPr txBox="1"/>
          <p:nvPr/>
        </p:nvSpPr>
        <p:spPr>
          <a:xfrm>
            <a:off x="6667523" y="1463355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__</a:t>
            </a:r>
            <a:r>
              <a:rPr lang="en-US" sz="1050" dirty="0" err="1"/>
              <a:t>init</a:t>
            </a:r>
            <a:r>
              <a:rPr lang="en-US" sz="1050" dirty="0"/>
              <a:t>__(self)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C51F271-522D-4A8E-A332-F945E41EDF4F}"/>
              </a:ext>
            </a:extLst>
          </p:cNvPr>
          <p:cNvCxnSpPr>
            <a:cxnSpLocks/>
          </p:cNvCxnSpPr>
          <p:nvPr/>
        </p:nvCxnSpPr>
        <p:spPr>
          <a:xfrm flipV="1">
            <a:off x="6104114" y="1881652"/>
            <a:ext cx="4401300" cy="1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5AF2D25-D489-453C-A8E1-D66E5E02A5C8}"/>
              </a:ext>
            </a:extLst>
          </p:cNvPr>
          <p:cNvGrpSpPr/>
          <p:nvPr/>
        </p:nvGrpSpPr>
        <p:grpSpPr>
          <a:xfrm>
            <a:off x="10509183" y="1675813"/>
            <a:ext cx="170906" cy="205839"/>
            <a:chOff x="6102895" y="3553690"/>
            <a:chExt cx="170906" cy="205839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784579D-1C82-4CF3-AC56-813F22B3E2FD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3A5A18FD-D65B-4F60-8055-A8FE6FEC01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7774B8-6913-4BA7-8C88-B0077DED9B2E}"/>
              </a:ext>
            </a:extLst>
          </p:cNvPr>
          <p:cNvGrpSpPr/>
          <p:nvPr/>
        </p:nvGrpSpPr>
        <p:grpSpPr>
          <a:xfrm flipH="1">
            <a:off x="5929151" y="1881832"/>
            <a:ext cx="170906" cy="205839"/>
            <a:chOff x="6102895" y="3553690"/>
            <a:chExt cx="170906" cy="205839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2A7A1D8-E67D-4AA6-9C1A-5961866FFBB4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8B8FD935-A1D6-4601-9166-44B7DBB24C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95DC7DA-3D52-4D3F-99A6-B21753D5D2AB}"/>
              </a:ext>
            </a:extLst>
          </p:cNvPr>
          <p:cNvCxnSpPr/>
          <p:nvPr/>
        </p:nvCxnSpPr>
        <p:spPr>
          <a:xfrm>
            <a:off x="6084491" y="2090542"/>
            <a:ext cx="44215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8AFDE5-632C-46F4-B9B1-BDF45B190F6B}"/>
              </a:ext>
            </a:extLst>
          </p:cNvPr>
          <p:cNvSpPr txBox="1"/>
          <p:nvPr/>
        </p:nvSpPr>
        <p:spPr>
          <a:xfrm>
            <a:off x="6245119" y="1891920"/>
            <a:ext cx="18421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configure(</a:t>
            </a:r>
            <a:r>
              <a:rPr lang="en-US" sz="1050" dirty="0" err="1"/>
              <a:t>mastDefinitionPath</a:t>
            </a:r>
            <a:r>
              <a:rPr lang="en-US" sz="1050" dirty="0"/>
              <a:t>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4CAE9A-85C7-4BD0-905F-AFAB04499F4B}"/>
              </a:ext>
            </a:extLst>
          </p:cNvPr>
          <p:cNvCxnSpPr>
            <a:cxnSpLocks/>
          </p:cNvCxnSpPr>
          <p:nvPr/>
        </p:nvCxnSpPr>
        <p:spPr>
          <a:xfrm>
            <a:off x="10503801" y="2094653"/>
            <a:ext cx="2131" cy="2513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68AF78B-CEA5-4454-ABDD-9279E1469116}"/>
              </a:ext>
            </a:extLst>
          </p:cNvPr>
          <p:cNvCxnSpPr>
            <a:cxnSpLocks/>
          </p:cNvCxnSpPr>
          <p:nvPr/>
        </p:nvCxnSpPr>
        <p:spPr>
          <a:xfrm>
            <a:off x="10507471" y="2595533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99C6EEC-05A5-4168-8B7A-1304A3B829A3}"/>
              </a:ext>
            </a:extLst>
          </p:cNvPr>
          <p:cNvCxnSpPr>
            <a:cxnSpLocks/>
          </p:cNvCxnSpPr>
          <p:nvPr/>
        </p:nvCxnSpPr>
        <p:spPr>
          <a:xfrm flipV="1">
            <a:off x="6105949" y="2843916"/>
            <a:ext cx="4401300" cy="1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953FB1E4-F279-498A-A103-EEB98C78C71B}"/>
              </a:ext>
            </a:extLst>
          </p:cNvPr>
          <p:cNvSpPr/>
          <p:nvPr/>
        </p:nvSpPr>
        <p:spPr>
          <a:xfrm>
            <a:off x="5416135" y="3106417"/>
            <a:ext cx="1373517" cy="205837"/>
          </a:xfrm>
          <a:prstGeom prst="snip1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Other </a:t>
            </a:r>
            <a:r>
              <a:rPr lang="en-US" sz="900" dirty="0" err="1">
                <a:solidFill>
                  <a:schemeClr val="tx1"/>
                </a:solidFill>
              </a:rPr>
              <a:t>lightgroups</a:t>
            </a:r>
            <a:r>
              <a:rPr lang="en-US" sz="9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5806EA1-6649-4D6C-A2BA-3F4C0FB76C8E}"/>
              </a:ext>
            </a:extLst>
          </p:cNvPr>
          <p:cNvCxnSpPr>
            <a:cxnSpLocks/>
          </p:cNvCxnSpPr>
          <p:nvPr/>
        </p:nvCxnSpPr>
        <p:spPr>
          <a:xfrm>
            <a:off x="6104562" y="2840958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569AB7B-9E4A-4067-BD11-A6BF9655B7B3}"/>
              </a:ext>
            </a:extLst>
          </p:cNvPr>
          <p:cNvCxnSpPr>
            <a:cxnSpLocks/>
          </p:cNvCxnSpPr>
          <p:nvPr/>
        </p:nvCxnSpPr>
        <p:spPr>
          <a:xfrm>
            <a:off x="6105878" y="3308575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FC97621-4294-4C9A-B7AC-D76BB558F6BE}"/>
              </a:ext>
            </a:extLst>
          </p:cNvPr>
          <p:cNvCxnSpPr>
            <a:cxnSpLocks/>
          </p:cNvCxnSpPr>
          <p:nvPr/>
        </p:nvCxnSpPr>
        <p:spPr>
          <a:xfrm>
            <a:off x="1676069" y="3544057"/>
            <a:ext cx="4426077" cy="951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406432-6455-499A-8227-6A7CE2625B79}"/>
              </a:ext>
            </a:extLst>
          </p:cNvPr>
          <p:cNvCxnSpPr>
            <a:cxnSpLocks/>
          </p:cNvCxnSpPr>
          <p:nvPr/>
        </p:nvCxnSpPr>
        <p:spPr>
          <a:xfrm flipV="1">
            <a:off x="6789652" y="3185608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5E2851C-8621-4CCC-9496-240E5A5A1DFD}"/>
              </a:ext>
            </a:extLst>
          </p:cNvPr>
          <p:cNvCxnSpPr>
            <a:cxnSpLocks/>
          </p:cNvCxnSpPr>
          <p:nvPr/>
        </p:nvCxnSpPr>
        <p:spPr>
          <a:xfrm flipV="1">
            <a:off x="6789652" y="3278303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CAFABB-1A11-4D17-88C8-2B012039A588}"/>
              </a:ext>
            </a:extLst>
          </p:cNvPr>
          <p:cNvGrpSpPr/>
          <p:nvPr/>
        </p:nvGrpSpPr>
        <p:grpSpPr>
          <a:xfrm flipH="1">
            <a:off x="1500911" y="3544057"/>
            <a:ext cx="170906" cy="205839"/>
            <a:chOff x="6102895" y="3553690"/>
            <a:chExt cx="170906" cy="205839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437B7A-5D64-4325-9F41-84C4BE613BEB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4CD1F955-6C67-441B-8AC3-C5BA9CB8EB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4027CAB-C31D-4010-9DD0-C859C1849E88}"/>
              </a:ext>
            </a:extLst>
          </p:cNvPr>
          <p:cNvCxnSpPr>
            <a:cxnSpLocks/>
          </p:cNvCxnSpPr>
          <p:nvPr/>
        </p:nvCxnSpPr>
        <p:spPr>
          <a:xfrm>
            <a:off x="1658414" y="3745143"/>
            <a:ext cx="4446917" cy="5393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4D5EEF0-941F-4079-BB25-684E602E7D4B}"/>
              </a:ext>
            </a:extLst>
          </p:cNvPr>
          <p:cNvSpPr txBox="1"/>
          <p:nvPr/>
        </p:nvSpPr>
        <p:spPr>
          <a:xfrm>
            <a:off x="2247136" y="3547532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getDecoderURIs</a:t>
            </a:r>
            <a:r>
              <a:rPr lang="en-US" sz="900" dirty="0"/>
              <a:t>()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55B4D83-2817-4466-B41D-9439524044A2}"/>
              </a:ext>
            </a:extLst>
          </p:cNvPr>
          <p:cNvCxnSpPr>
            <a:cxnSpLocks/>
          </p:cNvCxnSpPr>
          <p:nvPr/>
        </p:nvCxnSpPr>
        <p:spPr>
          <a:xfrm>
            <a:off x="6102898" y="3757842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1779202-5709-4FC8-98A8-7360A83EFEDC}"/>
              </a:ext>
            </a:extLst>
          </p:cNvPr>
          <p:cNvCxnSpPr>
            <a:cxnSpLocks/>
          </p:cNvCxnSpPr>
          <p:nvPr/>
        </p:nvCxnSpPr>
        <p:spPr>
          <a:xfrm>
            <a:off x="6103144" y="4010334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68CF140-026E-4FAF-A0C7-DA8D4C457A3B}"/>
              </a:ext>
            </a:extLst>
          </p:cNvPr>
          <p:cNvSpPr txBox="1"/>
          <p:nvPr/>
        </p:nvSpPr>
        <p:spPr>
          <a:xfrm>
            <a:off x="6700248" y="3807965"/>
            <a:ext cx="9669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getDecoderURI</a:t>
            </a:r>
            <a:r>
              <a:rPr lang="en-US" sz="900" dirty="0"/>
              <a:t>()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20DA515-177B-4B15-893E-A15BB3769E65}"/>
              </a:ext>
            </a:extLst>
          </p:cNvPr>
          <p:cNvCxnSpPr>
            <a:cxnSpLocks/>
          </p:cNvCxnSpPr>
          <p:nvPr/>
        </p:nvCxnSpPr>
        <p:spPr>
          <a:xfrm>
            <a:off x="6109101" y="4101774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E8C07C8-26BB-4E3A-B314-6B670C6D351D}"/>
              </a:ext>
            </a:extLst>
          </p:cNvPr>
          <p:cNvCxnSpPr>
            <a:cxnSpLocks/>
          </p:cNvCxnSpPr>
          <p:nvPr/>
        </p:nvCxnSpPr>
        <p:spPr>
          <a:xfrm>
            <a:off x="6111240" y="4198294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4EB188B-AF87-4A8F-BA93-F69E8D96E3C9}"/>
              </a:ext>
            </a:extLst>
          </p:cNvPr>
          <p:cNvGrpSpPr/>
          <p:nvPr/>
        </p:nvGrpSpPr>
        <p:grpSpPr>
          <a:xfrm>
            <a:off x="8326910" y="4193214"/>
            <a:ext cx="170906" cy="205839"/>
            <a:chOff x="6102895" y="3553690"/>
            <a:chExt cx="170906" cy="205839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D542A3-6DBB-4171-9953-70A063738D33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E0227DF6-8E14-4849-BB1A-17BCEE1A1E7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FE9BAF9-7EF6-4BFB-A905-9C0F947D761B}"/>
              </a:ext>
            </a:extLst>
          </p:cNvPr>
          <p:cNvCxnSpPr>
            <a:cxnSpLocks/>
          </p:cNvCxnSpPr>
          <p:nvPr/>
        </p:nvCxnSpPr>
        <p:spPr>
          <a:xfrm>
            <a:off x="6109101" y="4399054"/>
            <a:ext cx="223353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7ACBA36-2585-414F-AC23-AD2F524FAC59}"/>
              </a:ext>
            </a:extLst>
          </p:cNvPr>
          <p:cNvSpPr txBox="1"/>
          <p:nvPr/>
        </p:nvSpPr>
        <p:spPr>
          <a:xfrm>
            <a:off x="6817456" y="4212704"/>
            <a:ext cx="7361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decoderURI</a:t>
            </a:r>
            <a:endParaRPr lang="en-US" sz="9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20D782-6CCB-41F1-997B-B94CAF9EBE33}"/>
              </a:ext>
            </a:extLst>
          </p:cNvPr>
          <p:cNvCxnSpPr>
            <a:cxnSpLocks/>
          </p:cNvCxnSpPr>
          <p:nvPr/>
        </p:nvCxnSpPr>
        <p:spPr>
          <a:xfrm>
            <a:off x="6109911" y="4394978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CF189D3-F669-4AAD-97BE-7DC21E0CC786}"/>
              </a:ext>
            </a:extLst>
          </p:cNvPr>
          <p:cNvCxnSpPr>
            <a:cxnSpLocks/>
          </p:cNvCxnSpPr>
          <p:nvPr/>
        </p:nvCxnSpPr>
        <p:spPr>
          <a:xfrm flipV="1">
            <a:off x="1676400" y="4646320"/>
            <a:ext cx="4432701" cy="188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97507A0-5CC2-4982-9987-18C70B0BC0FB}"/>
              </a:ext>
            </a:extLst>
          </p:cNvPr>
          <p:cNvSpPr txBox="1"/>
          <p:nvPr/>
        </p:nvSpPr>
        <p:spPr>
          <a:xfrm>
            <a:off x="2022503" y="4453067"/>
            <a:ext cx="1467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getDecoderURIsRet</a:t>
            </a:r>
            <a:r>
              <a:rPr lang="en-US" sz="900" dirty="0"/>
              <a:t>[URIs…]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13C3E02-E0E0-49A6-89D3-77F398F71B56}"/>
              </a:ext>
            </a:extLst>
          </p:cNvPr>
          <p:cNvCxnSpPr>
            <a:cxnSpLocks/>
          </p:cNvCxnSpPr>
          <p:nvPr/>
        </p:nvCxnSpPr>
        <p:spPr>
          <a:xfrm>
            <a:off x="1676383" y="5383129"/>
            <a:ext cx="2212724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458227E-CAC2-4F66-89F2-BCA64D08865B}"/>
              </a:ext>
            </a:extLst>
          </p:cNvPr>
          <p:cNvSpPr txBox="1"/>
          <p:nvPr/>
        </p:nvSpPr>
        <p:spPr>
          <a:xfrm>
            <a:off x="2043432" y="5199088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__</a:t>
            </a:r>
            <a:r>
              <a:rPr lang="en-US" sz="900" dirty="0" err="1"/>
              <a:t>init</a:t>
            </a:r>
            <a:r>
              <a:rPr lang="en-US" sz="900" dirty="0"/>
              <a:t>__(self, </a:t>
            </a:r>
            <a:r>
              <a:rPr lang="en-US" sz="900" dirty="0" err="1"/>
              <a:t>decoderURI</a:t>
            </a:r>
            <a:r>
              <a:rPr lang="en-US" sz="900" dirty="0"/>
              <a:t>)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8AF3472-E952-4AE6-9642-B78CC77BCF13}"/>
              </a:ext>
            </a:extLst>
          </p:cNvPr>
          <p:cNvCxnSpPr>
            <a:cxnSpLocks/>
          </p:cNvCxnSpPr>
          <p:nvPr/>
        </p:nvCxnSpPr>
        <p:spPr>
          <a:xfrm>
            <a:off x="1670598" y="5465679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80C64B9-3EB2-4DB7-8C87-F6E5919226D1}"/>
              </a:ext>
            </a:extLst>
          </p:cNvPr>
          <p:cNvCxnSpPr>
            <a:cxnSpLocks/>
          </p:cNvCxnSpPr>
          <p:nvPr/>
        </p:nvCxnSpPr>
        <p:spPr>
          <a:xfrm>
            <a:off x="1670598" y="5551404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6944BA-FBA7-4630-A423-2991F41FB85A}"/>
              </a:ext>
            </a:extLst>
          </p:cNvPr>
          <p:cNvGrpSpPr/>
          <p:nvPr/>
        </p:nvGrpSpPr>
        <p:grpSpPr>
          <a:xfrm>
            <a:off x="3879473" y="5552963"/>
            <a:ext cx="170906" cy="205839"/>
            <a:chOff x="6102895" y="3553690"/>
            <a:chExt cx="170906" cy="205839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206BDF5-8635-40B5-B1C2-7BAE89515CE7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5B1EF26C-0A16-4C48-A113-8B1C16B8B7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6CEB506-E474-4A6A-9FE5-E8BA45028A83}"/>
              </a:ext>
            </a:extLst>
          </p:cNvPr>
          <p:cNvCxnSpPr>
            <a:cxnSpLocks/>
          </p:cNvCxnSpPr>
          <p:nvPr/>
        </p:nvCxnSpPr>
        <p:spPr>
          <a:xfrm>
            <a:off x="1665631" y="5756368"/>
            <a:ext cx="222347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9D33E68-E98C-4567-B9D9-18CAA5995C7B}"/>
              </a:ext>
            </a:extLst>
          </p:cNvPr>
          <p:cNvGrpSpPr/>
          <p:nvPr/>
        </p:nvGrpSpPr>
        <p:grpSpPr>
          <a:xfrm flipH="1">
            <a:off x="1505511" y="5756368"/>
            <a:ext cx="170906" cy="205839"/>
            <a:chOff x="6102895" y="3553690"/>
            <a:chExt cx="170906" cy="20583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0D243F4-CDB6-41C4-BF09-2A367D2C4DFB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D5BBF26A-CABE-4354-B85C-1209D9310E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3DE9A48-1425-49E7-814E-86451B13D581}"/>
              </a:ext>
            </a:extLst>
          </p:cNvPr>
          <p:cNvCxnSpPr>
            <a:cxnSpLocks/>
          </p:cNvCxnSpPr>
          <p:nvPr/>
        </p:nvCxnSpPr>
        <p:spPr>
          <a:xfrm>
            <a:off x="1676383" y="5962026"/>
            <a:ext cx="2212724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CAEC3-130F-4EFF-8962-2E1B2AB5B26A}"/>
              </a:ext>
            </a:extLst>
          </p:cNvPr>
          <p:cNvSpPr txBox="1"/>
          <p:nvPr/>
        </p:nvSpPr>
        <p:spPr>
          <a:xfrm>
            <a:off x="1786953" y="5777985"/>
            <a:ext cx="19239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start(</a:t>
            </a:r>
            <a:r>
              <a:rPr lang="en-US" sz="900" dirty="0" err="1"/>
              <a:t>lightGroups</a:t>
            </a:r>
            <a:r>
              <a:rPr lang="en-US" sz="900" dirty="0"/>
              <a:t>, actuators, sensors)</a:t>
            </a:r>
          </a:p>
        </p:txBody>
      </p:sp>
      <p:sp>
        <p:nvSpPr>
          <p:cNvPr id="145" name="Rectangle: Single Corner Snipped 144">
            <a:extLst>
              <a:ext uri="{FF2B5EF4-FFF2-40B4-BE49-F238E27FC236}">
                <a16:creationId xmlns:a16="http://schemas.microsoft.com/office/drawing/2014/main" id="{03B042CC-BCB8-4D29-9C4D-55E959B197AC}"/>
              </a:ext>
            </a:extLst>
          </p:cNvPr>
          <p:cNvSpPr/>
          <p:nvPr/>
        </p:nvSpPr>
        <p:spPr>
          <a:xfrm>
            <a:off x="1041000" y="4920632"/>
            <a:ext cx="1373517" cy="205837"/>
          </a:xfrm>
          <a:prstGeom prst="snip1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Actuators, Sensors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6BA460-42CA-4ABD-B4D8-1B8A4EF66775}"/>
              </a:ext>
            </a:extLst>
          </p:cNvPr>
          <p:cNvCxnSpPr>
            <a:cxnSpLocks/>
          </p:cNvCxnSpPr>
          <p:nvPr/>
        </p:nvCxnSpPr>
        <p:spPr>
          <a:xfrm>
            <a:off x="1688366" y="4658783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438D875-8D33-4533-8659-8F8C0EEA2747}"/>
              </a:ext>
            </a:extLst>
          </p:cNvPr>
          <p:cNvCxnSpPr>
            <a:cxnSpLocks/>
          </p:cNvCxnSpPr>
          <p:nvPr/>
        </p:nvCxnSpPr>
        <p:spPr>
          <a:xfrm flipV="1">
            <a:off x="2416668" y="4998505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080EA0F-C5C9-4FBA-8500-67CCE19854FA}"/>
              </a:ext>
            </a:extLst>
          </p:cNvPr>
          <p:cNvCxnSpPr>
            <a:cxnSpLocks/>
          </p:cNvCxnSpPr>
          <p:nvPr/>
        </p:nvCxnSpPr>
        <p:spPr>
          <a:xfrm flipV="1">
            <a:off x="2416668" y="5091200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5DA6F7-F400-46A7-9D6F-2A8AC0018315}"/>
              </a:ext>
            </a:extLst>
          </p:cNvPr>
          <p:cNvCxnSpPr>
            <a:cxnSpLocks/>
          </p:cNvCxnSpPr>
          <p:nvPr/>
        </p:nvCxnSpPr>
        <p:spPr>
          <a:xfrm>
            <a:off x="1688366" y="5128612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AE0BB04-8AB6-46B3-B142-2907F9FE4EDB}"/>
              </a:ext>
            </a:extLst>
          </p:cNvPr>
          <p:cNvCxnSpPr>
            <a:cxnSpLocks/>
          </p:cNvCxnSpPr>
          <p:nvPr/>
        </p:nvCxnSpPr>
        <p:spPr>
          <a:xfrm>
            <a:off x="1676383" y="6058546"/>
            <a:ext cx="2212724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2DFFEE-BB18-4826-AD21-27EFD50B3955}"/>
              </a:ext>
            </a:extLst>
          </p:cNvPr>
          <p:cNvCxnSpPr>
            <a:cxnSpLocks/>
          </p:cNvCxnSpPr>
          <p:nvPr/>
        </p:nvCxnSpPr>
        <p:spPr>
          <a:xfrm>
            <a:off x="1674455" y="6155066"/>
            <a:ext cx="2212724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01543C6-AC98-4AE2-BE46-243C02DF0D49}"/>
              </a:ext>
            </a:extLst>
          </p:cNvPr>
          <p:cNvCxnSpPr>
            <a:cxnSpLocks/>
          </p:cNvCxnSpPr>
          <p:nvPr/>
        </p:nvCxnSpPr>
        <p:spPr>
          <a:xfrm>
            <a:off x="3886661" y="6154885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44D4DB1-6577-4FAD-9176-44B34C511906}"/>
              </a:ext>
            </a:extLst>
          </p:cNvPr>
          <p:cNvSpPr txBox="1"/>
          <p:nvPr/>
        </p:nvSpPr>
        <p:spPr>
          <a:xfrm>
            <a:off x="6721209" y="2641547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configureRet</a:t>
            </a:r>
            <a:endParaRPr lang="en-US" sz="105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918358-E3D2-4299-A0E3-72D9C21769AC}"/>
              </a:ext>
            </a:extLst>
          </p:cNvPr>
          <p:cNvSpPr/>
          <p:nvPr/>
        </p:nvSpPr>
        <p:spPr>
          <a:xfrm>
            <a:off x="1860234" y="3430818"/>
            <a:ext cx="1857149" cy="4691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037589-9AB1-41C1-8B5C-B011995FEA08}"/>
              </a:ext>
            </a:extLst>
          </p:cNvPr>
          <p:cNvSpPr txBox="1"/>
          <p:nvPr/>
        </p:nvSpPr>
        <p:spPr>
          <a:xfrm>
            <a:off x="2332680" y="318025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76799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530501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5650243" y="1075268"/>
            <a:ext cx="907749" cy="5206999"/>
            <a:chOff x="2179263" y="1075268"/>
            <a:chExt cx="907749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179263" y="1075268"/>
              <a:ext cx="907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lightGroups</a:t>
              </a:r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7874077" y="982934"/>
            <a:ext cx="906915" cy="5299333"/>
            <a:chOff x="2179676" y="982934"/>
            <a:chExt cx="906915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179676" y="982934"/>
              <a:ext cx="90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</a:t>
              </a:r>
              <a:r>
                <a:rPr lang="en-US" sz="1200" dirty="0"/>
                <a:t>/</a:t>
              </a:r>
              <a:br>
                <a:rPr lang="en-US" sz="1200" dirty="0"/>
              </a:br>
              <a:r>
                <a:rPr lang="en-US" sz="1200" dirty="0"/>
                <a:t>mast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016405" y="1075268"/>
            <a:ext cx="978025" cy="5206999"/>
            <a:chOff x="2144125" y="1075268"/>
            <a:chExt cx="978025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144125" y="1075268"/>
              <a:ext cx="978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mastAspects</a:t>
              </a:r>
              <a:endParaRPr lang="en-US" sz="12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E68CF140-026E-4FAF-A0C7-DA8D4C457A3B}"/>
              </a:ext>
            </a:extLst>
          </p:cNvPr>
          <p:cNvSpPr txBox="1"/>
          <p:nvPr/>
        </p:nvSpPr>
        <p:spPr>
          <a:xfrm>
            <a:off x="4452650" y="1481572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register(self, URI)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80C64B9-3EB2-4DB7-8C87-F6E5919226D1}"/>
              </a:ext>
            </a:extLst>
          </p:cNvPr>
          <p:cNvCxnSpPr>
            <a:cxnSpLocks/>
          </p:cNvCxnSpPr>
          <p:nvPr/>
        </p:nvCxnSpPr>
        <p:spPr>
          <a:xfrm>
            <a:off x="1672677" y="3513029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6944BA-FBA7-4630-A423-2991F41FB85A}"/>
              </a:ext>
            </a:extLst>
          </p:cNvPr>
          <p:cNvGrpSpPr/>
          <p:nvPr/>
        </p:nvGrpSpPr>
        <p:grpSpPr>
          <a:xfrm>
            <a:off x="8324918" y="4178694"/>
            <a:ext cx="170906" cy="205839"/>
            <a:chOff x="6102895" y="3553690"/>
            <a:chExt cx="170906" cy="205839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206BDF5-8635-40B5-B1C2-7BAE89515CE7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5B1EF26C-0A16-4C48-A113-8B1C16B8B7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6CEB506-E474-4A6A-9FE5-E8BA45028A83}"/>
              </a:ext>
            </a:extLst>
          </p:cNvPr>
          <p:cNvCxnSpPr>
            <a:cxnSpLocks/>
          </p:cNvCxnSpPr>
          <p:nvPr/>
        </p:nvCxnSpPr>
        <p:spPr>
          <a:xfrm>
            <a:off x="6107925" y="4384534"/>
            <a:ext cx="222347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9D33E68-E98C-4567-B9D9-18CAA5995C7B}"/>
              </a:ext>
            </a:extLst>
          </p:cNvPr>
          <p:cNvGrpSpPr/>
          <p:nvPr/>
        </p:nvGrpSpPr>
        <p:grpSpPr>
          <a:xfrm flipH="1">
            <a:off x="1501770" y="3307189"/>
            <a:ext cx="170906" cy="205839"/>
            <a:chOff x="6102895" y="3553690"/>
            <a:chExt cx="170906" cy="20583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0D243F4-CDB6-41C4-BF09-2A367D2C4DFB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D5BBF26A-CABE-4354-B85C-1209D9310E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70C0B7A-D9DC-44AA-94BF-5FD873A2D2BA}"/>
              </a:ext>
            </a:extLst>
          </p:cNvPr>
          <p:cNvCxnSpPr>
            <a:cxnSpLocks/>
          </p:cNvCxnSpPr>
          <p:nvPr/>
        </p:nvCxnSpPr>
        <p:spPr>
          <a:xfrm>
            <a:off x="3871089" y="681726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8E69B90-FFE3-420A-B40B-8A4C9A5D0E07}"/>
              </a:ext>
            </a:extLst>
          </p:cNvPr>
          <p:cNvCxnSpPr>
            <a:cxnSpLocks/>
          </p:cNvCxnSpPr>
          <p:nvPr/>
        </p:nvCxnSpPr>
        <p:spPr>
          <a:xfrm>
            <a:off x="3879472" y="1422399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C51412E-B381-4CA2-AAEA-DD81A6D9F580}"/>
              </a:ext>
            </a:extLst>
          </p:cNvPr>
          <p:cNvCxnSpPr>
            <a:cxnSpLocks/>
          </p:cNvCxnSpPr>
          <p:nvPr/>
        </p:nvCxnSpPr>
        <p:spPr>
          <a:xfrm>
            <a:off x="3879472" y="1666626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858F95E-E2D6-4255-82FF-0159A3F292AF}"/>
              </a:ext>
            </a:extLst>
          </p:cNvPr>
          <p:cNvCxnSpPr>
            <a:cxnSpLocks/>
          </p:cNvCxnSpPr>
          <p:nvPr/>
        </p:nvCxnSpPr>
        <p:spPr>
          <a:xfrm>
            <a:off x="6096000" y="1666626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E831AFC-E7EE-4056-BDE6-71C87C3B1A47}"/>
              </a:ext>
            </a:extLst>
          </p:cNvPr>
          <p:cNvSpPr txBox="1"/>
          <p:nvPr/>
        </p:nvSpPr>
        <p:spPr>
          <a:xfrm>
            <a:off x="6397539" y="1725799"/>
            <a:ext cx="1555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register(</a:t>
            </a:r>
            <a:r>
              <a:rPr lang="en-US" sz="900" dirty="0" err="1"/>
              <a:t>decoderHandle</a:t>
            </a:r>
            <a:r>
              <a:rPr lang="en-US" sz="900" dirty="0"/>
              <a:t>, URI)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EBF7A2-1CE1-4FE2-8E38-3828E155D5D3}"/>
              </a:ext>
            </a:extLst>
          </p:cNvPr>
          <p:cNvCxnSpPr>
            <a:cxnSpLocks/>
          </p:cNvCxnSpPr>
          <p:nvPr/>
        </p:nvCxnSpPr>
        <p:spPr>
          <a:xfrm>
            <a:off x="6101678" y="1910853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C5D823-0B66-4EC6-B94F-EEA4982021C7}"/>
              </a:ext>
            </a:extLst>
          </p:cNvPr>
          <p:cNvCxnSpPr>
            <a:cxnSpLocks/>
          </p:cNvCxnSpPr>
          <p:nvPr/>
        </p:nvCxnSpPr>
        <p:spPr>
          <a:xfrm>
            <a:off x="6104021" y="2012453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397FBA-AD37-4379-87F1-3426BDAACFF1}"/>
              </a:ext>
            </a:extLst>
          </p:cNvPr>
          <p:cNvCxnSpPr>
            <a:cxnSpLocks/>
          </p:cNvCxnSpPr>
          <p:nvPr/>
        </p:nvCxnSpPr>
        <p:spPr>
          <a:xfrm>
            <a:off x="6109911" y="2119133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A62CBB5-57DD-4738-B918-27443939341C}"/>
              </a:ext>
            </a:extLst>
          </p:cNvPr>
          <p:cNvSpPr/>
          <p:nvPr/>
        </p:nvSpPr>
        <p:spPr>
          <a:xfrm>
            <a:off x="7640775" y="2369106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Subscribe to mast change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cb</a:t>
            </a:r>
            <a:r>
              <a:rPr lang="en-US" sz="900" dirty="0">
                <a:solidFill>
                  <a:schemeClr val="tx1"/>
                </a:solidFill>
              </a:rPr>
              <a:t> from JMRI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DAC811-4C6B-47C7-B379-27FD0F288789}"/>
              </a:ext>
            </a:extLst>
          </p:cNvPr>
          <p:cNvCxnSpPr>
            <a:cxnSpLocks/>
          </p:cNvCxnSpPr>
          <p:nvPr/>
        </p:nvCxnSpPr>
        <p:spPr>
          <a:xfrm>
            <a:off x="8335208" y="2119133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AEAD571-6245-4D62-A111-FE5BC2ACAFEB}"/>
              </a:ext>
            </a:extLst>
          </p:cNvPr>
          <p:cNvCxnSpPr>
            <a:cxnSpLocks/>
          </p:cNvCxnSpPr>
          <p:nvPr/>
        </p:nvCxnSpPr>
        <p:spPr>
          <a:xfrm>
            <a:off x="8323976" y="2580772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A64ABD1-F6F6-4C06-81CA-53E17700F3F4}"/>
              </a:ext>
            </a:extLst>
          </p:cNvPr>
          <p:cNvCxnSpPr>
            <a:cxnSpLocks/>
          </p:cNvCxnSpPr>
          <p:nvPr/>
        </p:nvCxnSpPr>
        <p:spPr>
          <a:xfrm>
            <a:off x="6102898" y="2815612"/>
            <a:ext cx="223353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7104018-0356-4B12-A3FE-88F7DADCEDC0}"/>
              </a:ext>
            </a:extLst>
          </p:cNvPr>
          <p:cNvSpPr txBox="1"/>
          <p:nvPr/>
        </p:nvSpPr>
        <p:spPr>
          <a:xfrm>
            <a:off x="6423615" y="2630254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registerRet</a:t>
            </a:r>
            <a:r>
              <a:rPr lang="en-US" sz="900" dirty="0"/>
              <a:t>(</a:t>
            </a:r>
            <a:r>
              <a:rPr lang="en-US" sz="900" dirty="0" err="1"/>
              <a:t>lightGroupHandle</a:t>
            </a:r>
            <a:r>
              <a:rPr lang="en-US" sz="900" dirty="0"/>
              <a:t>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B91A1E7-2DD0-42AB-BF21-C46E6DE55F86}"/>
              </a:ext>
            </a:extLst>
          </p:cNvPr>
          <p:cNvCxnSpPr>
            <a:cxnSpLocks/>
          </p:cNvCxnSpPr>
          <p:nvPr/>
        </p:nvCxnSpPr>
        <p:spPr>
          <a:xfrm>
            <a:off x="6109911" y="2815612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D7B44A1-2E82-4F26-B41F-F5B04A537038}"/>
              </a:ext>
            </a:extLst>
          </p:cNvPr>
          <p:cNvCxnSpPr>
            <a:cxnSpLocks/>
          </p:cNvCxnSpPr>
          <p:nvPr/>
        </p:nvCxnSpPr>
        <p:spPr>
          <a:xfrm>
            <a:off x="3877097" y="3064232"/>
            <a:ext cx="223353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DC1F830-CF44-4083-B8B4-C7BBD8FC2062}"/>
              </a:ext>
            </a:extLst>
          </p:cNvPr>
          <p:cNvSpPr txBox="1"/>
          <p:nvPr/>
        </p:nvSpPr>
        <p:spPr>
          <a:xfrm>
            <a:off x="4175372" y="2878874"/>
            <a:ext cx="1656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registerRet</a:t>
            </a:r>
            <a:r>
              <a:rPr lang="en-US" sz="900" dirty="0"/>
              <a:t>(</a:t>
            </a:r>
            <a:r>
              <a:rPr lang="en-US" sz="900" dirty="0" err="1"/>
              <a:t>lightGroupHandles</a:t>
            </a:r>
            <a:r>
              <a:rPr lang="en-US" sz="900" dirty="0"/>
              <a:t>)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990102B-6F52-4F5B-A044-50437D3F069E}"/>
              </a:ext>
            </a:extLst>
          </p:cNvPr>
          <p:cNvCxnSpPr>
            <a:cxnSpLocks/>
          </p:cNvCxnSpPr>
          <p:nvPr/>
        </p:nvCxnSpPr>
        <p:spPr>
          <a:xfrm>
            <a:off x="3884110" y="3064232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E2395A8-9D42-4806-9FE0-548D94FCD39D}"/>
              </a:ext>
            </a:extLst>
          </p:cNvPr>
          <p:cNvCxnSpPr>
            <a:cxnSpLocks/>
          </p:cNvCxnSpPr>
          <p:nvPr/>
        </p:nvCxnSpPr>
        <p:spPr>
          <a:xfrm>
            <a:off x="1657999" y="3303219"/>
            <a:ext cx="223353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C4B7C67-97D3-4123-953C-15A82A2D9F53}"/>
              </a:ext>
            </a:extLst>
          </p:cNvPr>
          <p:cNvSpPr txBox="1"/>
          <p:nvPr/>
        </p:nvSpPr>
        <p:spPr>
          <a:xfrm>
            <a:off x="2153445" y="3117861"/>
            <a:ext cx="1261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CBB8EDE-C5D0-4B54-8EFB-FE95D70E9E88}"/>
              </a:ext>
            </a:extLst>
          </p:cNvPr>
          <p:cNvSpPr txBox="1"/>
          <p:nvPr/>
        </p:nvSpPr>
        <p:spPr>
          <a:xfrm>
            <a:off x="1939453" y="3329796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F6A7C1C-BFC6-4F66-A6BC-ACE3E34F649C}"/>
              </a:ext>
            </a:extLst>
          </p:cNvPr>
          <p:cNvCxnSpPr>
            <a:cxnSpLocks/>
          </p:cNvCxnSpPr>
          <p:nvPr/>
        </p:nvCxnSpPr>
        <p:spPr>
          <a:xfrm>
            <a:off x="3879472" y="3513029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81F4973-E0AD-4334-9721-356B2545EA95}"/>
              </a:ext>
            </a:extLst>
          </p:cNvPr>
          <p:cNvCxnSpPr>
            <a:cxnSpLocks/>
          </p:cNvCxnSpPr>
          <p:nvPr/>
        </p:nvCxnSpPr>
        <p:spPr>
          <a:xfrm>
            <a:off x="3889833" y="3746652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BFE5AE2-653E-441F-AF52-C247906C4707}"/>
              </a:ext>
            </a:extLst>
          </p:cNvPr>
          <p:cNvSpPr txBox="1"/>
          <p:nvPr/>
        </p:nvSpPr>
        <p:spPr>
          <a:xfrm>
            <a:off x="4375419" y="3563419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46B29CF-3AB7-4E9F-8912-34FC5A453645}"/>
              </a:ext>
            </a:extLst>
          </p:cNvPr>
          <p:cNvCxnSpPr>
            <a:cxnSpLocks/>
          </p:cNvCxnSpPr>
          <p:nvPr/>
        </p:nvCxnSpPr>
        <p:spPr>
          <a:xfrm>
            <a:off x="6102898" y="3746652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97C4241-643D-4BB0-BE5E-C73DD4CFB7AF}"/>
              </a:ext>
            </a:extLst>
          </p:cNvPr>
          <p:cNvCxnSpPr>
            <a:cxnSpLocks/>
          </p:cNvCxnSpPr>
          <p:nvPr/>
        </p:nvCxnSpPr>
        <p:spPr>
          <a:xfrm>
            <a:off x="6104241" y="3977484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991D5EC7-FC5D-47EC-974B-00DC327A22E4}"/>
              </a:ext>
            </a:extLst>
          </p:cNvPr>
          <p:cNvSpPr txBox="1"/>
          <p:nvPr/>
        </p:nvSpPr>
        <p:spPr>
          <a:xfrm>
            <a:off x="6581887" y="3794251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07F8E2B-05D3-4173-8827-FAB251417B17}"/>
              </a:ext>
            </a:extLst>
          </p:cNvPr>
          <p:cNvCxnSpPr>
            <a:cxnSpLocks/>
          </p:cNvCxnSpPr>
          <p:nvPr/>
        </p:nvCxnSpPr>
        <p:spPr>
          <a:xfrm>
            <a:off x="6104059" y="4074391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A919F91-B023-4E6B-8CBB-6A7635953617}"/>
              </a:ext>
            </a:extLst>
          </p:cNvPr>
          <p:cNvCxnSpPr>
            <a:cxnSpLocks/>
          </p:cNvCxnSpPr>
          <p:nvPr/>
        </p:nvCxnSpPr>
        <p:spPr>
          <a:xfrm>
            <a:off x="6104059" y="4178694"/>
            <a:ext cx="222347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9426DBF-628D-426F-A35E-B395FC0247C1}"/>
              </a:ext>
            </a:extLst>
          </p:cNvPr>
          <p:cNvSpPr txBox="1"/>
          <p:nvPr/>
        </p:nvSpPr>
        <p:spPr>
          <a:xfrm>
            <a:off x="6373082" y="4199722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63D0811-3DBD-46A6-800E-F130187BADF4}"/>
              </a:ext>
            </a:extLst>
          </p:cNvPr>
          <p:cNvCxnSpPr>
            <a:cxnSpLocks/>
          </p:cNvCxnSpPr>
          <p:nvPr/>
        </p:nvCxnSpPr>
        <p:spPr>
          <a:xfrm>
            <a:off x="6114876" y="4384534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78E9F4D-27E3-455A-9141-078FB35603FD}"/>
              </a:ext>
            </a:extLst>
          </p:cNvPr>
          <p:cNvCxnSpPr>
            <a:cxnSpLocks/>
          </p:cNvCxnSpPr>
          <p:nvPr/>
        </p:nvCxnSpPr>
        <p:spPr>
          <a:xfrm>
            <a:off x="3886075" y="4631672"/>
            <a:ext cx="2223476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7F6D02A-E6B1-48D1-8359-63C50181FC4A}"/>
              </a:ext>
            </a:extLst>
          </p:cNvPr>
          <p:cNvSpPr txBox="1"/>
          <p:nvPr/>
        </p:nvSpPr>
        <p:spPr>
          <a:xfrm>
            <a:off x="4151232" y="4446860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91B5585-1755-49C5-A8E8-0D9000A1581A}"/>
              </a:ext>
            </a:extLst>
          </p:cNvPr>
          <p:cNvSpPr/>
          <p:nvPr/>
        </p:nvSpPr>
        <p:spPr>
          <a:xfrm>
            <a:off x="3192713" y="4902621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MQTT Publish decoder XML config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EE5109D-E74E-4CBE-B110-3E21E683D684}"/>
              </a:ext>
            </a:extLst>
          </p:cNvPr>
          <p:cNvCxnSpPr>
            <a:cxnSpLocks/>
          </p:cNvCxnSpPr>
          <p:nvPr/>
        </p:nvCxnSpPr>
        <p:spPr>
          <a:xfrm>
            <a:off x="3879472" y="4628761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018019D-3DB0-45C0-860C-EEC75128ED74}"/>
              </a:ext>
            </a:extLst>
          </p:cNvPr>
          <p:cNvSpPr/>
          <p:nvPr/>
        </p:nvSpPr>
        <p:spPr>
          <a:xfrm>
            <a:off x="3190763" y="5231824"/>
            <a:ext cx="1373517" cy="401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MQTT Subscribe to decode PINFs, OP States, Logs, …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A9382B0-C3CD-45F8-AD14-ABC4AD675DE6}"/>
              </a:ext>
            </a:extLst>
          </p:cNvPr>
          <p:cNvCxnSpPr>
            <a:cxnSpLocks/>
          </p:cNvCxnSpPr>
          <p:nvPr/>
        </p:nvCxnSpPr>
        <p:spPr>
          <a:xfrm>
            <a:off x="3886075" y="5124926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8751974-1F9A-4EF8-B92D-06BAA5FBA936}"/>
              </a:ext>
            </a:extLst>
          </p:cNvPr>
          <p:cNvCxnSpPr>
            <a:cxnSpLocks/>
          </p:cNvCxnSpPr>
          <p:nvPr/>
        </p:nvCxnSpPr>
        <p:spPr>
          <a:xfrm>
            <a:off x="3874267" y="5633670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C00455F-7A2E-483C-BB31-9AF607E909B6}"/>
              </a:ext>
            </a:extLst>
          </p:cNvPr>
          <p:cNvSpPr/>
          <p:nvPr/>
        </p:nvSpPr>
        <p:spPr>
          <a:xfrm>
            <a:off x="984698" y="5990361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MQTT Publish decoder XML config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3D43B15-44C2-4A67-AA02-1BBDBE4C6C91}"/>
              </a:ext>
            </a:extLst>
          </p:cNvPr>
          <p:cNvCxnSpPr>
            <a:cxnSpLocks/>
          </p:cNvCxnSpPr>
          <p:nvPr/>
        </p:nvCxnSpPr>
        <p:spPr>
          <a:xfrm>
            <a:off x="6109806" y="3833012"/>
            <a:ext cx="4395608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AA7CB568-0FA1-4169-9223-B29423868530}"/>
              </a:ext>
            </a:extLst>
          </p:cNvPr>
          <p:cNvSpPr txBox="1"/>
          <p:nvPr/>
        </p:nvSpPr>
        <p:spPr>
          <a:xfrm>
            <a:off x="6588298" y="3641840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</p:spTree>
    <p:extLst>
      <p:ext uri="{BB962C8B-B14F-4D97-AF65-F5344CB8AC3E}">
        <p14:creationId xmlns:p14="http://schemas.microsoft.com/office/powerpoint/2010/main" val="141954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 - actuators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101656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6655992" y="1075268"/>
            <a:ext cx="641586" cy="5206999"/>
            <a:chOff x="2312345" y="1075268"/>
            <a:chExt cx="641586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312345" y="1075268"/>
              <a:ext cx="6415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8373424" y="1075268"/>
            <a:ext cx="770660" cy="5299333"/>
            <a:chOff x="2247803" y="982934"/>
            <a:chExt cx="770660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247803" y="982934"/>
              <a:ext cx="770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164749" y="1075268"/>
            <a:ext cx="712376" cy="5206999"/>
            <a:chOff x="2276949" y="1075268"/>
            <a:chExt cx="712376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276949" y="1075268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787591-F5AE-4FE6-B525-2E1B6AC8E901}"/>
              </a:ext>
            </a:extLst>
          </p:cNvPr>
          <p:cNvCxnSpPr>
            <a:cxnSpLocks/>
          </p:cNvCxnSpPr>
          <p:nvPr/>
        </p:nvCxnSpPr>
        <p:spPr>
          <a:xfrm>
            <a:off x="1672336" y="1691207"/>
            <a:ext cx="70843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C232DB-C0BF-439B-99F2-BB80C741348B}"/>
              </a:ext>
            </a:extLst>
          </p:cNvPr>
          <p:cNvSpPr txBox="1"/>
          <p:nvPr/>
        </p:nvSpPr>
        <p:spPr>
          <a:xfrm>
            <a:off x="2359095" y="1476074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__</a:t>
            </a:r>
            <a:r>
              <a:rPr lang="en-US" sz="1050" dirty="0" err="1"/>
              <a:t>init</a:t>
            </a:r>
            <a:r>
              <a:rPr lang="en-US" sz="1050" dirty="0"/>
              <a:t>__(self)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262DE6-C6A1-452A-9B10-E6BD23F0F380}"/>
              </a:ext>
            </a:extLst>
          </p:cNvPr>
          <p:cNvCxnSpPr>
            <a:cxnSpLocks/>
          </p:cNvCxnSpPr>
          <p:nvPr/>
        </p:nvCxnSpPr>
        <p:spPr>
          <a:xfrm>
            <a:off x="1672336" y="1897046"/>
            <a:ext cx="708430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DBC90-348B-44C7-ABF5-A790E25170BC}"/>
              </a:ext>
            </a:extLst>
          </p:cNvPr>
          <p:cNvCxnSpPr>
            <a:cxnSpLocks/>
          </p:cNvCxnSpPr>
          <p:nvPr/>
        </p:nvCxnSpPr>
        <p:spPr>
          <a:xfrm>
            <a:off x="1680450" y="2115069"/>
            <a:ext cx="70761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8E1469-F82E-4DB8-BEBD-C836928303BF}"/>
              </a:ext>
            </a:extLst>
          </p:cNvPr>
          <p:cNvSpPr txBox="1"/>
          <p:nvPr/>
        </p:nvSpPr>
        <p:spPr>
          <a:xfrm>
            <a:off x="2066607" y="1914663"/>
            <a:ext cx="15007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configure</a:t>
            </a:r>
            <a:r>
              <a:rPr lang="en-US" sz="1050"/>
              <a:t>(&lt;Actuators/&gt;)</a:t>
            </a:r>
            <a:endParaRPr lang="en-US" sz="10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3C339A-223B-4C11-B63E-89A52844BB49}"/>
              </a:ext>
            </a:extLst>
          </p:cNvPr>
          <p:cNvSpPr/>
          <p:nvPr/>
        </p:nvSpPr>
        <p:spPr>
          <a:xfrm>
            <a:off x="8057463" y="2375955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Parse &lt;Actuators/&gt;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4E5526-4BFA-4BDB-B884-D2C446DDF7DD}"/>
              </a:ext>
            </a:extLst>
          </p:cNvPr>
          <p:cNvSpPr/>
          <p:nvPr/>
        </p:nvSpPr>
        <p:spPr>
          <a:xfrm>
            <a:off x="8057463" y="2672580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turnout(s) &amp; lights from JMRI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AA1545-9041-4C66-AAB8-9E5C9D82C9B7}"/>
              </a:ext>
            </a:extLst>
          </p:cNvPr>
          <p:cNvCxnSpPr>
            <a:cxnSpLocks/>
          </p:cNvCxnSpPr>
          <p:nvPr/>
        </p:nvCxnSpPr>
        <p:spPr>
          <a:xfrm>
            <a:off x="8756358" y="3136838"/>
            <a:ext cx="17637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1910ED-5B69-4410-BFCF-D2EBF07938F0}"/>
              </a:ext>
            </a:extLst>
          </p:cNvPr>
          <p:cNvSpPr txBox="1"/>
          <p:nvPr/>
        </p:nvSpPr>
        <p:spPr>
          <a:xfrm>
            <a:off x="9202843" y="2928893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__</a:t>
            </a:r>
            <a:r>
              <a:rPr lang="en-US" sz="1050" dirty="0" err="1"/>
              <a:t>init</a:t>
            </a:r>
            <a:r>
              <a:rPr lang="en-US" sz="1050"/>
              <a:t>__(self)</a:t>
            </a:r>
            <a:endParaRPr lang="en-US" sz="105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049336-DE3A-4BD8-A570-FF14B479E326}"/>
              </a:ext>
            </a:extLst>
          </p:cNvPr>
          <p:cNvCxnSpPr>
            <a:cxnSpLocks/>
          </p:cNvCxnSpPr>
          <p:nvPr/>
        </p:nvCxnSpPr>
        <p:spPr>
          <a:xfrm>
            <a:off x="8753746" y="3582699"/>
            <a:ext cx="1763758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A40F17-3EAB-4BD9-8C32-DC8BC4698011}"/>
              </a:ext>
            </a:extLst>
          </p:cNvPr>
          <p:cNvCxnSpPr>
            <a:cxnSpLocks/>
          </p:cNvCxnSpPr>
          <p:nvPr/>
        </p:nvCxnSpPr>
        <p:spPr>
          <a:xfrm>
            <a:off x="8763277" y="3826112"/>
            <a:ext cx="17631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779C08-6AB5-41AF-A900-42076D0DDC9A}"/>
              </a:ext>
            </a:extLst>
          </p:cNvPr>
          <p:cNvSpPr txBox="1"/>
          <p:nvPr/>
        </p:nvSpPr>
        <p:spPr>
          <a:xfrm>
            <a:off x="9044989" y="3629470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configure(actuator)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F92449B-214E-49B0-8C69-6BAD9B85AC2B}"/>
              </a:ext>
            </a:extLst>
          </p:cNvPr>
          <p:cNvGrpSpPr/>
          <p:nvPr/>
        </p:nvGrpSpPr>
        <p:grpSpPr>
          <a:xfrm>
            <a:off x="8750004" y="1691207"/>
            <a:ext cx="170906" cy="205839"/>
            <a:chOff x="6102895" y="3553690"/>
            <a:chExt cx="170906" cy="205839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2FAE9F-4AB6-4579-842B-B7D1F68533E2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8BBA70B8-2AAB-4DA3-AEAA-FCCF70705E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54C0B8-AE0D-48DB-BEF2-CEC150133D1E}"/>
              </a:ext>
            </a:extLst>
          </p:cNvPr>
          <p:cNvCxnSpPr>
            <a:cxnSpLocks/>
          </p:cNvCxnSpPr>
          <p:nvPr/>
        </p:nvCxnSpPr>
        <p:spPr>
          <a:xfrm>
            <a:off x="8750003" y="2117441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9B124C-9670-458E-BA7F-74B001D84C36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8744222" y="2587621"/>
            <a:ext cx="0" cy="8495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887569-4F28-46E5-B73C-A888D7840143}"/>
              </a:ext>
            </a:extLst>
          </p:cNvPr>
          <p:cNvCxnSpPr>
            <a:cxnSpLocks/>
          </p:cNvCxnSpPr>
          <p:nvPr/>
        </p:nvCxnSpPr>
        <p:spPr>
          <a:xfrm>
            <a:off x="8750572" y="2884246"/>
            <a:ext cx="2131" cy="2513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82C560-6E49-43A7-9312-9A7A707CD202}"/>
              </a:ext>
            </a:extLst>
          </p:cNvPr>
          <p:cNvGrpSpPr/>
          <p:nvPr/>
        </p:nvGrpSpPr>
        <p:grpSpPr>
          <a:xfrm>
            <a:off x="10509558" y="3371828"/>
            <a:ext cx="170906" cy="205839"/>
            <a:chOff x="6102895" y="3553690"/>
            <a:chExt cx="170906" cy="205839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5F1811-3E65-4EA2-AC97-1EC2C8D23830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A7FEE018-B260-4FAB-8526-3C5D72780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2F66EEE-19B2-44BF-BDCC-6C234B62A4E5}"/>
              </a:ext>
            </a:extLst>
          </p:cNvPr>
          <p:cNvSpPr/>
          <p:nvPr/>
        </p:nvSpPr>
        <p:spPr>
          <a:xfrm>
            <a:off x="9836740" y="4103407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turnout &amp; light config from JMRI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2FFD02-958F-490C-B8A6-B10B0F53050B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0522230" y="3831144"/>
            <a:ext cx="1269" cy="272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5DD991-8F20-41EB-AE08-C93B1DBE4E7F}"/>
              </a:ext>
            </a:extLst>
          </p:cNvPr>
          <p:cNvCxnSpPr>
            <a:cxnSpLocks/>
          </p:cNvCxnSpPr>
          <p:nvPr/>
        </p:nvCxnSpPr>
        <p:spPr>
          <a:xfrm>
            <a:off x="8755163" y="4559041"/>
            <a:ext cx="177130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B1B98C-D097-4442-99E4-A982CEE603DD}"/>
              </a:ext>
            </a:extLst>
          </p:cNvPr>
          <p:cNvCxnSpPr>
            <a:cxnSpLocks/>
          </p:cNvCxnSpPr>
          <p:nvPr/>
        </p:nvCxnSpPr>
        <p:spPr>
          <a:xfrm>
            <a:off x="10523062" y="4315073"/>
            <a:ext cx="0" cy="2547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0BE32-7B12-443E-9DC3-AE7EF1A50057}"/>
              </a:ext>
            </a:extLst>
          </p:cNvPr>
          <p:cNvCxnSpPr>
            <a:cxnSpLocks/>
          </p:cNvCxnSpPr>
          <p:nvPr/>
        </p:nvCxnSpPr>
        <p:spPr>
          <a:xfrm>
            <a:off x="8766133" y="3580041"/>
            <a:ext cx="2131" cy="2513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41A75F-AF3C-4EF6-B158-57E7720288F2}"/>
              </a:ext>
            </a:extLst>
          </p:cNvPr>
          <p:cNvCxnSpPr>
            <a:cxnSpLocks/>
          </p:cNvCxnSpPr>
          <p:nvPr/>
        </p:nvCxnSpPr>
        <p:spPr>
          <a:xfrm>
            <a:off x="1672336" y="1446979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F451655-0AD5-4AB4-AEAC-BFBB6AB341D0}"/>
              </a:ext>
            </a:extLst>
          </p:cNvPr>
          <p:cNvGrpSpPr/>
          <p:nvPr/>
        </p:nvGrpSpPr>
        <p:grpSpPr>
          <a:xfrm flipH="1">
            <a:off x="1502650" y="1897046"/>
            <a:ext cx="170906" cy="205839"/>
            <a:chOff x="6102895" y="3553690"/>
            <a:chExt cx="170906" cy="205839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6530EF3-4056-49BE-8C1D-7D2052D476BE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1DBAEE2B-3804-4970-A87C-DACE8FA7AD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39320C-E8A7-47C8-B7F1-ECB9D9410CD4}"/>
              </a:ext>
            </a:extLst>
          </p:cNvPr>
          <p:cNvGrpSpPr/>
          <p:nvPr/>
        </p:nvGrpSpPr>
        <p:grpSpPr>
          <a:xfrm>
            <a:off x="4764573" y="1053540"/>
            <a:ext cx="891655" cy="5206999"/>
            <a:chOff x="2187311" y="1075268"/>
            <a:chExt cx="891655" cy="520699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F60B0D-9BD8-4B85-9090-6DED83BFEEC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DDC8D5-15FB-40BB-ACC7-AC15A3F7B68E}"/>
                </a:ext>
              </a:extLst>
            </p:cNvPr>
            <p:cNvSpPr txBox="1"/>
            <p:nvPr/>
          </p:nvSpPr>
          <p:spPr>
            <a:xfrm>
              <a:off x="2187311" y="1075268"/>
              <a:ext cx="891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sateliteLink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021F906-AF4D-4A04-AAAD-A8290CD0882F}"/>
              </a:ext>
            </a:extLst>
          </p:cNvPr>
          <p:cNvCxnSpPr>
            <a:cxnSpLocks/>
          </p:cNvCxnSpPr>
          <p:nvPr/>
        </p:nvCxnSpPr>
        <p:spPr>
          <a:xfrm>
            <a:off x="8755061" y="3249562"/>
            <a:ext cx="17637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BB2094-8682-4D1D-930E-190E50981AE6}"/>
              </a:ext>
            </a:extLst>
          </p:cNvPr>
          <p:cNvCxnSpPr>
            <a:cxnSpLocks/>
          </p:cNvCxnSpPr>
          <p:nvPr/>
        </p:nvCxnSpPr>
        <p:spPr>
          <a:xfrm>
            <a:off x="8755061" y="3369971"/>
            <a:ext cx="176375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0B0E335-AE82-44D0-B77C-E9872A42232A}"/>
              </a:ext>
            </a:extLst>
          </p:cNvPr>
          <p:cNvCxnSpPr>
            <a:cxnSpLocks/>
          </p:cNvCxnSpPr>
          <p:nvPr/>
        </p:nvCxnSpPr>
        <p:spPr>
          <a:xfrm>
            <a:off x="8760090" y="4561659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58F7FE-1F78-48DD-923C-3E460FF5447A}"/>
              </a:ext>
            </a:extLst>
          </p:cNvPr>
          <p:cNvCxnSpPr>
            <a:cxnSpLocks/>
          </p:cNvCxnSpPr>
          <p:nvPr/>
        </p:nvCxnSpPr>
        <p:spPr>
          <a:xfrm>
            <a:off x="1671065" y="4800616"/>
            <a:ext cx="7085293" cy="6035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EF5F8EF-CED3-4397-B721-B1AF8A3F5C9D}"/>
              </a:ext>
            </a:extLst>
          </p:cNvPr>
          <p:cNvGrpSpPr/>
          <p:nvPr/>
        </p:nvGrpSpPr>
        <p:grpSpPr>
          <a:xfrm flipH="1">
            <a:off x="1513295" y="4792388"/>
            <a:ext cx="170906" cy="205839"/>
            <a:chOff x="6102895" y="3553690"/>
            <a:chExt cx="170906" cy="205839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A57A27B-55B5-4F1A-AC09-0E688B3722FC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7D64508C-D828-4B5E-9A3A-7126850AE7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1617BB5-2079-4763-9AD3-2073A010AF8D}"/>
              </a:ext>
            </a:extLst>
          </p:cNvPr>
          <p:cNvCxnSpPr>
            <a:cxnSpLocks/>
          </p:cNvCxnSpPr>
          <p:nvPr/>
        </p:nvCxnSpPr>
        <p:spPr>
          <a:xfrm>
            <a:off x="1664709" y="4993705"/>
            <a:ext cx="7094834" cy="9915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5AE1687-387E-4689-ADC6-A71541002A64}"/>
              </a:ext>
            </a:extLst>
          </p:cNvPr>
          <p:cNvSpPr txBox="1"/>
          <p:nvPr/>
        </p:nvSpPr>
        <p:spPr>
          <a:xfrm>
            <a:off x="2096315" y="4800616"/>
            <a:ext cx="840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getTopology</a:t>
            </a:r>
            <a:r>
              <a:rPr lang="en-US" sz="900" dirty="0"/>
              <a:t>()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73998B2-D697-44D7-BD1E-70756CFA5108}"/>
              </a:ext>
            </a:extLst>
          </p:cNvPr>
          <p:cNvCxnSpPr>
            <a:cxnSpLocks/>
          </p:cNvCxnSpPr>
          <p:nvPr/>
        </p:nvCxnSpPr>
        <p:spPr>
          <a:xfrm>
            <a:off x="8754018" y="5004015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0E51323-AA9D-43D9-A7A7-BCBEABC500E0}"/>
              </a:ext>
            </a:extLst>
          </p:cNvPr>
          <p:cNvCxnSpPr>
            <a:cxnSpLocks/>
          </p:cNvCxnSpPr>
          <p:nvPr/>
        </p:nvCxnSpPr>
        <p:spPr>
          <a:xfrm>
            <a:off x="8755003" y="4425830"/>
            <a:ext cx="1772200" cy="0"/>
          </a:xfrm>
          <a:prstGeom prst="straightConnector1">
            <a:avLst/>
          </a:prstGeom>
          <a:ln w="127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0A1CE5D-C066-412D-AE34-E12E2EE4CD20}"/>
              </a:ext>
            </a:extLst>
          </p:cNvPr>
          <p:cNvSpPr txBox="1"/>
          <p:nvPr/>
        </p:nvSpPr>
        <p:spPr>
          <a:xfrm>
            <a:off x="9253758" y="4223461"/>
            <a:ext cx="8418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regTopology</a:t>
            </a:r>
            <a:r>
              <a:rPr lang="en-US" sz="900" dirty="0"/>
              <a:t>()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9582D1B-3739-4659-B58B-EE94141E452D}"/>
              </a:ext>
            </a:extLst>
          </p:cNvPr>
          <p:cNvCxnSpPr>
            <a:cxnSpLocks/>
          </p:cNvCxnSpPr>
          <p:nvPr/>
        </p:nvCxnSpPr>
        <p:spPr>
          <a:xfrm>
            <a:off x="1650036" y="5259919"/>
            <a:ext cx="7098453" cy="502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7A5FCBA-6363-4ABF-A9F4-AFFED1DCD263}"/>
              </a:ext>
            </a:extLst>
          </p:cNvPr>
          <p:cNvSpPr txBox="1"/>
          <p:nvPr/>
        </p:nvSpPr>
        <p:spPr>
          <a:xfrm>
            <a:off x="1889198" y="5689709"/>
            <a:ext cx="146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getDecoderTopologyRet</a:t>
            </a:r>
            <a:br>
              <a:rPr lang="en-US" sz="900" dirty="0"/>
            </a:br>
            <a:r>
              <a:rPr lang="en-US" sz="900" dirty="0"/>
              <a:t>({</a:t>
            </a:r>
            <a:r>
              <a:rPr lang="en-US" sz="900" dirty="0" err="1"/>
              <a:t>satOb</a:t>
            </a:r>
            <a:r>
              <a:rPr lang="en-US" sz="900" dirty="0"/>
              <a:t>:[</a:t>
            </a:r>
            <a:r>
              <a:rPr lang="en-US" sz="900" dirty="0" err="1"/>
              <a:t>URI,satLink,sat</a:t>
            </a:r>
            <a:r>
              <a:rPr lang="en-US" sz="900" dirty="0"/>
              <a:t>]},..)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46DDB77-7BDB-4510-9277-1D05AE75E056}"/>
              </a:ext>
            </a:extLst>
          </p:cNvPr>
          <p:cNvCxnSpPr>
            <a:cxnSpLocks/>
          </p:cNvCxnSpPr>
          <p:nvPr/>
        </p:nvCxnSpPr>
        <p:spPr>
          <a:xfrm>
            <a:off x="1681988" y="5881600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9AF1EF0-DB76-450E-BD5E-32E4F24E5E6B}"/>
              </a:ext>
            </a:extLst>
          </p:cNvPr>
          <p:cNvSpPr/>
          <p:nvPr/>
        </p:nvSpPr>
        <p:spPr>
          <a:xfrm>
            <a:off x="1788160" y="4728824"/>
            <a:ext cx="1507173" cy="4238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5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 - actuators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101656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6655992" y="1075268"/>
            <a:ext cx="641586" cy="5206999"/>
            <a:chOff x="2312345" y="1075268"/>
            <a:chExt cx="641586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312345" y="1075268"/>
              <a:ext cx="6415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8373424" y="1075268"/>
            <a:ext cx="770660" cy="5299333"/>
            <a:chOff x="2247803" y="982934"/>
            <a:chExt cx="770660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247803" y="982934"/>
              <a:ext cx="770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164749" y="1075268"/>
            <a:ext cx="712376" cy="5206999"/>
            <a:chOff x="2276949" y="1075268"/>
            <a:chExt cx="712376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276949" y="1075268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5DD991-8F20-41EB-AE08-C93B1DBE4E7F}"/>
              </a:ext>
            </a:extLst>
          </p:cNvPr>
          <p:cNvCxnSpPr>
            <a:cxnSpLocks/>
          </p:cNvCxnSpPr>
          <p:nvPr/>
        </p:nvCxnSpPr>
        <p:spPr>
          <a:xfrm>
            <a:off x="8751637" y="3795817"/>
            <a:ext cx="177130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41A75F-AF3C-4EF6-B158-57E7720288F2}"/>
              </a:ext>
            </a:extLst>
          </p:cNvPr>
          <p:cNvCxnSpPr>
            <a:cxnSpLocks/>
          </p:cNvCxnSpPr>
          <p:nvPr/>
        </p:nvCxnSpPr>
        <p:spPr>
          <a:xfrm>
            <a:off x="1682496" y="1446979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39320C-E8A7-47C8-B7F1-ECB9D9410CD4}"/>
              </a:ext>
            </a:extLst>
          </p:cNvPr>
          <p:cNvGrpSpPr/>
          <p:nvPr/>
        </p:nvGrpSpPr>
        <p:grpSpPr>
          <a:xfrm>
            <a:off x="4764573" y="1053540"/>
            <a:ext cx="891655" cy="5206999"/>
            <a:chOff x="2187311" y="1075268"/>
            <a:chExt cx="891655" cy="520699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F60B0D-9BD8-4B85-9090-6DED83BFEEC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DDC8D5-15FB-40BB-ACC7-AC15A3F7B68E}"/>
                </a:ext>
              </a:extLst>
            </p:cNvPr>
            <p:cNvSpPr txBox="1"/>
            <p:nvPr/>
          </p:nvSpPr>
          <p:spPr>
            <a:xfrm>
              <a:off x="2187311" y="1075268"/>
              <a:ext cx="891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sateliteLink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1322D18-C851-443D-8915-C172BAC2F257}"/>
              </a:ext>
            </a:extLst>
          </p:cNvPr>
          <p:cNvGrpSpPr/>
          <p:nvPr/>
        </p:nvGrpSpPr>
        <p:grpSpPr>
          <a:xfrm>
            <a:off x="10517185" y="3587061"/>
            <a:ext cx="170906" cy="205839"/>
            <a:chOff x="6102895" y="3553690"/>
            <a:chExt cx="170906" cy="20583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60D0FF9-8769-432A-A97C-C03D29B2DDAF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83991C1E-4600-411F-BA5B-ECFB518114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B658C79-4359-4497-B45A-EED35153B7E9}"/>
              </a:ext>
            </a:extLst>
          </p:cNvPr>
          <p:cNvCxnSpPr>
            <a:cxnSpLocks/>
          </p:cNvCxnSpPr>
          <p:nvPr/>
        </p:nvCxnSpPr>
        <p:spPr>
          <a:xfrm>
            <a:off x="1671787" y="2161929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3026500-BD70-41D4-A60A-AC4850F015C4}"/>
              </a:ext>
            </a:extLst>
          </p:cNvPr>
          <p:cNvSpPr txBox="1"/>
          <p:nvPr/>
        </p:nvSpPr>
        <p:spPr>
          <a:xfrm>
            <a:off x="1890069" y="1982683"/>
            <a:ext cx="1233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__</a:t>
            </a:r>
            <a:r>
              <a:rPr lang="en-US" sz="900" dirty="0" err="1"/>
              <a:t>init</a:t>
            </a:r>
            <a:r>
              <a:rPr lang="en-US" sz="900" dirty="0"/>
              <a:t>__(self, </a:t>
            </a:r>
            <a:r>
              <a:rPr lang="en-US" sz="900" dirty="0" err="1"/>
              <a:t>Toplogy</a:t>
            </a:r>
            <a:r>
              <a:rPr lang="en-US" sz="900" dirty="0"/>
              <a:t>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7F5769F-6AE5-4892-AF3A-F2E12C79CF31}"/>
              </a:ext>
            </a:extLst>
          </p:cNvPr>
          <p:cNvCxnSpPr>
            <a:cxnSpLocks/>
          </p:cNvCxnSpPr>
          <p:nvPr/>
        </p:nvCxnSpPr>
        <p:spPr>
          <a:xfrm>
            <a:off x="1666002" y="2244479"/>
            <a:ext cx="178462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7EFBA24-BD85-44C4-8248-E086D85A6661}"/>
              </a:ext>
            </a:extLst>
          </p:cNvPr>
          <p:cNvCxnSpPr>
            <a:cxnSpLocks/>
          </p:cNvCxnSpPr>
          <p:nvPr/>
        </p:nvCxnSpPr>
        <p:spPr>
          <a:xfrm>
            <a:off x="1666002" y="2330204"/>
            <a:ext cx="1784626" cy="155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Single Corner Snipped 119">
            <a:extLst>
              <a:ext uri="{FF2B5EF4-FFF2-40B4-BE49-F238E27FC236}">
                <a16:creationId xmlns:a16="http://schemas.microsoft.com/office/drawing/2014/main" id="{17DD0534-2512-4655-BA2E-133F51129574}"/>
              </a:ext>
            </a:extLst>
          </p:cNvPr>
          <p:cNvSpPr/>
          <p:nvPr/>
        </p:nvSpPr>
        <p:spPr>
          <a:xfrm>
            <a:off x="999737" y="1699432"/>
            <a:ext cx="1373517" cy="205837"/>
          </a:xfrm>
          <a:prstGeom prst="snip1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Masts, Sensors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C5F600C-6E24-4DF0-A705-2BD8EA70D3A0}"/>
              </a:ext>
            </a:extLst>
          </p:cNvPr>
          <p:cNvCxnSpPr>
            <a:cxnSpLocks/>
          </p:cNvCxnSpPr>
          <p:nvPr/>
        </p:nvCxnSpPr>
        <p:spPr>
          <a:xfrm flipV="1">
            <a:off x="2412072" y="1777305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B4E4B2D-C408-4F8E-8C24-408BED5E17E8}"/>
              </a:ext>
            </a:extLst>
          </p:cNvPr>
          <p:cNvCxnSpPr>
            <a:cxnSpLocks/>
          </p:cNvCxnSpPr>
          <p:nvPr/>
        </p:nvCxnSpPr>
        <p:spPr>
          <a:xfrm flipV="1">
            <a:off x="2412072" y="1870000"/>
            <a:ext cx="203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9B1D5D3-6A51-425A-9D08-E06B54357170}"/>
              </a:ext>
            </a:extLst>
          </p:cNvPr>
          <p:cNvCxnSpPr>
            <a:cxnSpLocks/>
          </p:cNvCxnSpPr>
          <p:nvPr/>
        </p:nvCxnSpPr>
        <p:spPr>
          <a:xfrm>
            <a:off x="8758754" y="3792901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D34C8F8-E585-4072-8E77-7AF1E1876440}"/>
              </a:ext>
            </a:extLst>
          </p:cNvPr>
          <p:cNvSpPr txBox="1"/>
          <p:nvPr/>
        </p:nvSpPr>
        <p:spPr>
          <a:xfrm>
            <a:off x="8743166" y="1885919"/>
            <a:ext cx="188865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We should do this for</a:t>
            </a:r>
            <a:br>
              <a:rPr lang="en-US" sz="1050" dirty="0"/>
            </a:br>
            <a:r>
              <a:rPr lang="en-US" sz="1050" dirty="0"/>
              <a:t>all (masts, actuators &amp; sensors)</a:t>
            </a:r>
          </a:p>
          <a:p>
            <a:pPr algn="ctr"/>
            <a:r>
              <a:rPr lang="en-US" sz="1050" dirty="0"/>
              <a:t>at once here 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8137FC8-B1BA-4A7B-8BC8-C45D53A2A923}"/>
              </a:ext>
            </a:extLst>
          </p:cNvPr>
          <p:cNvCxnSpPr>
            <a:cxnSpLocks/>
          </p:cNvCxnSpPr>
          <p:nvPr/>
        </p:nvCxnSpPr>
        <p:spPr>
          <a:xfrm>
            <a:off x="3445719" y="2332348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B756E74-41C5-48C3-AB8E-6B226EBFB810}"/>
              </a:ext>
            </a:extLst>
          </p:cNvPr>
          <p:cNvCxnSpPr>
            <a:cxnSpLocks/>
          </p:cNvCxnSpPr>
          <p:nvPr/>
        </p:nvCxnSpPr>
        <p:spPr>
          <a:xfrm>
            <a:off x="3447887" y="2569344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05C976D-85D9-438F-B4CA-311C3A840A53}"/>
              </a:ext>
            </a:extLst>
          </p:cNvPr>
          <p:cNvSpPr txBox="1"/>
          <p:nvPr/>
        </p:nvSpPr>
        <p:spPr>
          <a:xfrm>
            <a:off x="3666169" y="2390098"/>
            <a:ext cx="1233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__</a:t>
            </a:r>
            <a:r>
              <a:rPr lang="en-US" sz="900" dirty="0" err="1"/>
              <a:t>init</a:t>
            </a:r>
            <a:r>
              <a:rPr lang="en-US" sz="900" dirty="0"/>
              <a:t>__(self, </a:t>
            </a:r>
            <a:r>
              <a:rPr lang="en-US" sz="900" dirty="0" err="1"/>
              <a:t>Toplogy</a:t>
            </a:r>
            <a:r>
              <a:rPr lang="en-US" sz="900" dirty="0"/>
              <a:t>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31BFEF6-C042-4257-866C-EDA537510DF1}"/>
              </a:ext>
            </a:extLst>
          </p:cNvPr>
          <p:cNvCxnSpPr>
            <a:cxnSpLocks/>
          </p:cNvCxnSpPr>
          <p:nvPr/>
        </p:nvCxnSpPr>
        <p:spPr>
          <a:xfrm>
            <a:off x="3442102" y="2651894"/>
            <a:ext cx="178462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C41799E-37D4-436F-B5ED-BF844CF44E41}"/>
              </a:ext>
            </a:extLst>
          </p:cNvPr>
          <p:cNvCxnSpPr>
            <a:cxnSpLocks/>
          </p:cNvCxnSpPr>
          <p:nvPr/>
        </p:nvCxnSpPr>
        <p:spPr>
          <a:xfrm>
            <a:off x="3442102" y="2737619"/>
            <a:ext cx="1784626" cy="155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84EE387-28FE-42B6-AAB2-C40FA3BBD5D1}"/>
              </a:ext>
            </a:extLst>
          </p:cNvPr>
          <p:cNvCxnSpPr>
            <a:cxnSpLocks/>
          </p:cNvCxnSpPr>
          <p:nvPr/>
        </p:nvCxnSpPr>
        <p:spPr>
          <a:xfrm>
            <a:off x="5205721" y="2744895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5055AA2-922C-44EB-ACC8-15956BFB6B78}"/>
              </a:ext>
            </a:extLst>
          </p:cNvPr>
          <p:cNvCxnSpPr>
            <a:cxnSpLocks/>
          </p:cNvCxnSpPr>
          <p:nvPr/>
        </p:nvCxnSpPr>
        <p:spPr>
          <a:xfrm>
            <a:off x="5207889" y="2981891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4FF008F-2914-47CD-AA0D-B1EA083BC692}"/>
              </a:ext>
            </a:extLst>
          </p:cNvPr>
          <p:cNvSpPr txBox="1"/>
          <p:nvPr/>
        </p:nvSpPr>
        <p:spPr>
          <a:xfrm>
            <a:off x="5205760" y="2802645"/>
            <a:ext cx="16738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__</a:t>
            </a:r>
            <a:r>
              <a:rPr lang="en-US" sz="900" dirty="0" err="1"/>
              <a:t>init</a:t>
            </a:r>
            <a:r>
              <a:rPr lang="en-US" sz="900" dirty="0"/>
              <a:t>__(self, decoder, </a:t>
            </a:r>
            <a:r>
              <a:rPr lang="en-US" sz="900" dirty="0" err="1"/>
              <a:t>Toplogy</a:t>
            </a:r>
            <a:r>
              <a:rPr lang="en-US" sz="900" dirty="0"/>
              <a:t>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CFECBB9-2C28-41C8-AF12-A5C5B2594AA3}"/>
              </a:ext>
            </a:extLst>
          </p:cNvPr>
          <p:cNvCxnSpPr>
            <a:cxnSpLocks/>
          </p:cNvCxnSpPr>
          <p:nvPr/>
        </p:nvCxnSpPr>
        <p:spPr>
          <a:xfrm>
            <a:off x="5208454" y="3064441"/>
            <a:ext cx="178462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4761CFD-7AC3-434E-9C9C-5A3E65650ACA}"/>
              </a:ext>
            </a:extLst>
          </p:cNvPr>
          <p:cNvCxnSpPr>
            <a:cxnSpLocks/>
          </p:cNvCxnSpPr>
          <p:nvPr/>
        </p:nvCxnSpPr>
        <p:spPr>
          <a:xfrm>
            <a:off x="5208454" y="3150166"/>
            <a:ext cx="1784626" cy="1559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05B2910-51B2-402D-B6AD-6822F3355680}"/>
              </a:ext>
            </a:extLst>
          </p:cNvPr>
          <p:cNvCxnSpPr>
            <a:cxnSpLocks/>
          </p:cNvCxnSpPr>
          <p:nvPr/>
        </p:nvCxnSpPr>
        <p:spPr>
          <a:xfrm>
            <a:off x="5219498" y="4271991"/>
            <a:ext cx="175728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7A5206E-0C46-4C27-BD37-A008AD70125D}"/>
              </a:ext>
            </a:extLst>
          </p:cNvPr>
          <p:cNvCxnSpPr>
            <a:cxnSpLocks/>
          </p:cNvCxnSpPr>
          <p:nvPr/>
        </p:nvCxnSpPr>
        <p:spPr>
          <a:xfrm>
            <a:off x="6977479" y="3158154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50F9F00-A165-42C8-A254-8F7A89BA5AA4}"/>
              </a:ext>
            </a:extLst>
          </p:cNvPr>
          <p:cNvCxnSpPr>
            <a:cxnSpLocks/>
          </p:cNvCxnSpPr>
          <p:nvPr/>
        </p:nvCxnSpPr>
        <p:spPr>
          <a:xfrm>
            <a:off x="6979647" y="3395150"/>
            <a:ext cx="3546817" cy="14346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F24D4EE-384F-4A67-9787-2AAE504FD389}"/>
              </a:ext>
            </a:extLst>
          </p:cNvPr>
          <p:cNvSpPr txBox="1"/>
          <p:nvPr/>
        </p:nvSpPr>
        <p:spPr>
          <a:xfrm>
            <a:off x="6924066" y="3216530"/>
            <a:ext cx="2031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register(self, decoder, </a:t>
            </a:r>
            <a:r>
              <a:rPr lang="en-US" sz="900" dirty="0" err="1"/>
              <a:t>satLink</a:t>
            </a:r>
            <a:r>
              <a:rPr lang="en-US" sz="900" dirty="0"/>
              <a:t>, </a:t>
            </a:r>
            <a:r>
              <a:rPr lang="en-US" sz="900" dirty="0" err="1"/>
              <a:t>Toplogy</a:t>
            </a:r>
            <a:r>
              <a:rPr lang="en-US" sz="900" dirty="0"/>
              <a:t>)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97A1CA6-270F-41F4-8F2F-CF7C5DDD4E72}"/>
              </a:ext>
            </a:extLst>
          </p:cNvPr>
          <p:cNvCxnSpPr>
            <a:cxnSpLocks/>
          </p:cNvCxnSpPr>
          <p:nvPr/>
        </p:nvCxnSpPr>
        <p:spPr>
          <a:xfrm>
            <a:off x="6980212" y="3477700"/>
            <a:ext cx="3546252" cy="19118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8CCC607-3591-4942-B257-4CE2743AC458}"/>
              </a:ext>
            </a:extLst>
          </p:cNvPr>
          <p:cNvCxnSpPr>
            <a:cxnSpLocks/>
          </p:cNvCxnSpPr>
          <p:nvPr/>
        </p:nvCxnSpPr>
        <p:spPr>
          <a:xfrm>
            <a:off x="6980212" y="3563425"/>
            <a:ext cx="3542850" cy="21414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2B834CB-BD7C-46C9-B8F8-80B045F7545F}"/>
              </a:ext>
            </a:extLst>
          </p:cNvPr>
          <p:cNvCxnSpPr>
            <a:cxnSpLocks/>
          </p:cNvCxnSpPr>
          <p:nvPr/>
        </p:nvCxnSpPr>
        <p:spPr>
          <a:xfrm>
            <a:off x="6976781" y="4037128"/>
            <a:ext cx="178197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993DAFE-0CE6-41C7-BCE2-BE42A547387D}"/>
              </a:ext>
            </a:extLst>
          </p:cNvPr>
          <p:cNvCxnSpPr>
            <a:cxnSpLocks/>
          </p:cNvCxnSpPr>
          <p:nvPr/>
        </p:nvCxnSpPr>
        <p:spPr>
          <a:xfrm>
            <a:off x="6976781" y="4037128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3DA1ED-66F1-4E2D-B7FC-76CDC771F4AE}"/>
              </a:ext>
            </a:extLst>
          </p:cNvPr>
          <p:cNvCxnSpPr>
            <a:cxnSpLocks/>
          </p:cNvCxnSpPr>
          <p:nvPr/>
        </p:nvCxnSpPr>
        <p:spPr>
          <a:xfrm>
            <a:off x="3450628" y="4494241"/>
            <a:ext cx="1768870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2EC236C-749D-4713-8F29-FBA55883BA04}"/>
              </a:ext>
            </a:extLst>
          </p:cNvPr>
          <p:cNvCxnSpPr>
            <a:cxnSpLocks/>
          </p:cNvCxnSpPr>
          <p:nvPr/>
        </p:nvCxnSpPr>
        <p:spPr>
          <a:xfrm>
            <a:off x="5219498" y="4259378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E5BA7A1-E47C-46EA-90DF-1952A068542A}"/>
              </a:ext>
            </a:extLst>
          </p:cNvPr>
          <p:cNvCxnSpPr>
            <a:cxnSpLocks/>
          </p:cNvCxnSpPr>
          <p:nvPr/>
        </p:nvCxnSpPr>
        <p:spPr>
          <a:xfrm>
            <a:off x="1671065" y="4733916"/>
            <a:ext cx="177956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7413A3F-4F64-4BA9-8936-41C25200C97B}"/>
              </a:ext>
            </a:extLst>
          </p:cNvPr>
          <p:cNvCxnSpPr>
            <a:cxnSpLocks/>
          </p:cNvCxnSpPr>
          <p:nvPr/>
        </p:nvCxnSpPr>
        <p:spPr>
          <a:xfrm>
            <a:off x="3450628" y="4499053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ardrop 160">
            <a:extLst>
              <a:ext uri="{FF2B5EF4-FFF2-40B4-BE49-F238E27FC236}">
                <a16:creationId xmlns:a16="http://schemas.microsoft.com/office/drawing/2014/main" id="{5844A72A-FE76-4681-8EE8-09A84D193ED3}"/>
              </a:ext>
            </a:extLst>
          </p:cNvPr>
          <p:cNvSpPr/>
          <p:nvPr/>
        </p:nvSpPr>
        <p:spPr>
          <a:xfrm flipH="1">
            <a:off x="3535632" y="4630127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342CAD1-F2A4-4DC4-8419-7949856DCC23}"/>
              </a:ext>
            </a:extLst>
          </p:cNvPr>
          <p:cNvCxnSpPr>
            <a:cxnSpLocks/>
          </p:cNvCxnSpPr>
          <p:nvPr/>
        </p:nvCxnSpPr>
        <p:spPr>
          <a:xfrm>
            <a:off x="1680400" y="4992247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85D82B0-D3FE-451A-AB12-DEBB2B293897}"/>
              </a:ext>
            </a:extLst>
          </p:cNvPr>
          <p:cNvSpPr txBox="1"/>
          <p:nvPr/>
        </p:nvSpPr>
        <p:spPr>
          <a:xfrm>
            <a:off x="2279394" y="4813001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start()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1039658-362B-4B28-800B-C8FE246D722C}"/>
              </a:ext>
            </a:extLst>
          </p:cNvPr>
          <p:cNvCxnSpPr>
            <a:cxnSpLocks/>
          </p:cNvCxnSpPr>
          <p:nvPr/>
        </p:nvCxnSpPr>
        <p:spPr>
          <a:xfrm>
            <a:off x="1678457" y="4733916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108CCCE-EE54-42CF-890E-4DAB17DA9FF0}"/>
              </a:ext>
            </a:extLst>
          </p:cNvPr>
          <p:cNvCxnSpPr>
            <a:cxnSpLocks/>
          </p:cNvCxnSpPr>
          <p:nvPr/>
        </p:nvCxnSpPr>
        <p:spPr>
          <a:xfrm>
            <a:off x="1674455" y="5088767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8980B7-D6FA-4826-8CA1-8E1AE20DE96B}"/>
              </a:ext>
            </a:extLst>
          </p:cNvPr>
          <p:cNvCxnSpPr>
            <a:cxnSpLocks/>
          </p:cNvCxnSpPr>
          <p:nvPr/>
        </p:nvCxnSpPr>
        <p:spPr>
          <a:xfrm>
            <a:off x="1680400" y="5190367"/>
            <a:ext cx="177884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739C046-F300-4068-AB8C-289659AFA89C}"/>
              </a:ext>
            </a:extLst>
          </p:cNvPr>
          <p:cNvCxnSpPr>
            <a:cxnSpLocks/>
          </p:cNvCxnSpPr>
          <p:nvPr/>
        </p:nvCxnSpPr>
        <p:spPr>
          <a:xfrm>
            <a:off x="1674455" y="5639595"/>
            <a:ext cx="1784923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F8A92A-701C-40D1-B35A-5875FF514E0A}"/>
              </a:ext>
            </a:extLst>
          </p:cNvPr>
          <p:cNvGrpSpPr/>
          <p:nvPr/>
        </p:nvGrpSpPr>
        <p:grpSpPr>
          <a:xfrm flipH="1">
            <a:off x="1500653" y="5430375"/>
            <a:ext cx="170906" cy="205839"/>
            <a:chOff x="6102895" y="3553690"/>
            <a:chExt cx="170906" cy="205839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689BFA8-1A28-4EA8-B072-13F8801F317D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169">
              <a:extLst>
                <a:ext uri="{FF2B5EF4-FFF2-40B4-BE49-F238E27FC236}">
                  <a16:creationId xmlns:a16="http://schemas.microsoft.com/office/drawing/2014/main" id="{849E6B54-E7B9-4426-8C06-597151BF10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9AD7BCF-547B-4154-B6E0-66FA5A3838DC}"/>
              </a:ext>
            </a:extLst>
          </p:cNvPr>
          <p:cNvCxnSpPr>
            <a:cxnSpLocks/>
          </p:cNvCxnSpPr>
          <p:nvPr/>
        </p:nvCxnSpPr>
        <p:spPr>
          <a:xfrm>
            <a:off x="3447335" y="5190798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1E9F4C8-0F08-46EC-8E60-4A1CDCCA6B25}"/>
              </a:ext>
            </a:extLst>
          </p:cNvPr>
          <p:cNvCxnSpPr>
            <a:cxnSpLocks/>
          </p:cNvCxnSpPr>
          <p:nvPr/>
        </p:nvCxnSpPr>
        <p:spPr>
          <a:xfrm>
            <a:off x="1666002" y="5429785"/>
            <a:ext cx="178875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90CF4196-322F-490C-8609-ACD51303186A}"/>
              </a:ext>
            </a:extLst>
          </p:cNvPr>
          <p:cNvSpPr txBox="1"/>
          <p:nvPr/>
        </p:nvSpPr>
        <p:spPr>
          <a:xfrm>
            <a:off x="1884311" y="5244427"/>
            <a:ext cx="1261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37EB4C-CDED-4A54-90DF-77D45B431D6D}"/>
              </a:ext>
            </a:extLst>
          </p:cNvPr>
          <p:cNvSpPr txBox="1"/>
          <p:nvPr/>
        </p:nvSpPr>
        <p:spPr>
          <a:xfrm>
            <a:off x="1705878" y="5456362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04BB78B-8EA1-4BC2-80A1-78D8ED6695BA}"/>
              </a:ext>
            </a:extLst>
          </p:cNvPr>
          <p:cNvCxnSpPr>
            <a:cxnSpLocks/>
          </p:cNvCxnSpPr>
          <p:nvPr/>
        </p:nvCxnSpPr>
        <p:spPr>
          <a:xfrm>
            <a:off x="3442697" y="5639595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86ED5B5-3832-4FC2-8497-3E6888304012}"/>
              </a:ext>
            </a:extLst>
          </p:cNvPr>
          <p:cNvCxnSpPr>
            <a:cxnSpLocks/>
          </p:cNvCxnSpPr>
          <p:nvPr/>
        </p:nvCxnSpPr>
        <p:spPr>
          <a:xfrm>
            <a:off x="3441347" y="5876442"/>
            <a:ext cx="5317407" cy="738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43D0C64-91F3-43E0-944F-9CC588F7A286}"/>
              </a:ext>
            </a:extLst>
          </p:cNvPr>
          <p:cNvSpPr txBox="1"/>
          <p:nvPr/>
        </p:nvSpPr>
        <p:spPr>
          <a:xfrm>
            <a:off x="3595839" y="5677787"/>
            <a:ext cx="1494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(XML URI)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32CDF9B-354E-4C24-A79B-481BDEF1DE21}"/>
              </a:ext>
            </a:extLst>
          </p:cNvPr>
          <p:cNvCxnSpPr>
            <a:cxnSpLocks/>
          </p:cNvCxnSpPr>
          <p:nvPr/>
        </p:nvCxnSpPr>
        <p:spPr>
          <a:xfrm>
            <a:off x="8759130" y="5876442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8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 - actuators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101656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6655992" y="1075268"/>
            <a:ext cx="641586" cy="5206999"/>
            <a:chOff x="2312345" y="1075268"/>
            <a:chExt cx="641586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312345" y="1075268"/>
              <a:ext cx="6415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8373424" y="1075268"/>
            <a:ext cx="770660" cy="5299333"/>
            <a:chOff x="2247803" y="982934"/>
            <a:chExt cx="770660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247803" y="982934"/>
              <a:ext cx="770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164749" y="1075268"/>
            <a:ext cx="712376" cy="5206999"/>
            <a:chOff x="2276949" y="1075268"/>
            <a:chExt cx="712376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276949" y="1075268"/>
              <a:ext cx="71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actuator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39320C-E8A7-47C8-B7F1-ECB9D9410CD4}"/>
              </a:ext>
            </a:extLst>
          </p:cNvPr>
          <p:cNvGrpSpPr/>
          <p:nvPr/>
        </p:nvGrpSpPr>
        <p:grpSpPr>
          <a:xfrm>
            <a:off x="4764573" y="1053540"/>
            <a:ext cx="891655" cy="5206999"/>
            <a:chOff x="2187311" y="1075268"/>
            <a:chExt cx="891655" cy="520699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F60B0D-9BD8-4B85-9090-6DED83BFEEC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DDC8D5-15FB-40BB-ACC7-AC15A3F7B68E}"/>
                </a:ext>
              </a:extLst>
            </p:cNvPr>
            <p:cNvSpPr txBox="1"/>
            <p:nvPr/>
          </p:nvSpPr>
          <p:spPr>
            <a:xfrm>
              <a:off x="2187311" y="1075268"/>
              <a:ext cx="891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sateliteLink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1322D18-C851-443D-8915-C172BAC2F257}"/>
              </a:ext>
            </a:extLst>
          </p:cNvPr>
          <p:cNvGrpSpPr/>
          <p:nvPr/>
        </p:nvGrpSpPr>
        <p:grpSpPr>
          <a:xfrm>
            <a:off x="10509532" y="1956090"/>
            <a:ext cx="170906" cy="205839"/>
            <a:chOff x="6102895" y="3553690"/>
            <a:chExt cx="170906" cy="20583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60D0FF9-8769-432A-A97C-C03D29B2DDAF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83991C1E-4600-411F-BA5B-ECFB518114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2F55005-A425-48EA-8457-F31E55FA250D}"/>
              </a:ext>
            </a:extLst>
          </p:cNvPr>
          <p:cNvCxnSpPr>
            <a:cxnSpLocks/>
          </p:cNvCxnSpPr>
          <p:nvPr/>
        </p:nvCxnSpPr>
        <p:spPr>
          <a:xfrm>
            <a:off x="3652858" y="6796339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830090C-4938-44BC-A008-6CE6F2218F1D}"/>
              </a:ext>
            </a:extLst>
          </p:cNvPr>
          <p:cNvSpPr txBox="1"/>
          <p:nvPr/>
        </p:nvSpPr>
        <p:spPr>
          <a:xfrm>
            <a:off x="4226171" y="6842140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register(self, URI)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0EF59A8-5B27-419E-97BF-326236F51232}"/>
              </a:ext>
            </a:extLst>
          </p:cNvPr>
          <p:cNvCxnSpPr>
            <a:cxnSpLocks/>
          </p:cNvCxnSpPr>
          <p:nvPr/>
        </p:nvCxnSpPr>
        <p:spPr>
          <a:xfrm>
            <a:off x="3652993" y="7027194"/>
            <a:ext cx="2210006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FF53065-9ED3-4463-9D27-D8F815581E18}"/>
              </a:ext>
            </a:extLst>
          </p:cNvPr>
          <p:cNvSpPr txBox="1"/>
          <p:nvPr/>
        </p:nvSpPr>
        <p:spPr>
          <a:xfrm>
            <a:off x="6171060" y="7086367"/>
            <a:ext cx="1555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register(</a:t>
            </a:r>
            <a:r>
              <a:rPr lang="en-US" sz="900" dirty="0" err="1"/>
              <a:t>decoderHandle</a:t>
            </a:r>
            <a:r>
              <a:rPr lang="en-US" sz="900" dirty="0"/>
              <a:t>, URI)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3A1432-21A5-45F5-AFF2-D382FE601E42}"/>
              </a:ext>
            </a:extLst>
          </p:cNvPr>
          <p:cNvCxnSpPr>
            <a:cxnSpLocks/>
          </p:cNvCxnSpPr>
          <p:nvPr/>
        </p:nvCxnSpPr>
        <p:spPr>
          <a:xfrm>
            <a:off x="5875199" y="7271421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D9D7D0F-D9FF-4CF6-8696-EFFCCD281DF8}"/>
              </a:ext>
            </a:extLst>
          </p:cNvPr>
          <p:cNvCxnSpPr>
            <a:cxnSpLocks/>
          </p:cNvCxnSpPr>
          <p:nvPr/>
        </p:nvCxnSpPr>
        <p:spPr>
          <a:xfrm>
            <a:off x="5877542" y="7373021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DB5968D-2CA4-4EE0-B36A-5042FAAA543A}"/>
              </a:ext>
            </a:extLst>
          </p:cNvPr>
          <p:cNvCxnSpPr>
            <a:cxnSpLocks/>
          </p:cNvCxnSpPr>
          <p:nvPr/>
        </p:nvCxnSpPr>
        <p:spPr>
          <a:xfrm>
            <a:off x="5883432" y="7479701"/>
            <a:ext cx="223353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DA2C177-115A-49B9-8147-6EFB3972ECC3}"/>
              </a:ext>
            </a:extLst>
          </p:cNvPr>
          <p:cNvCxnSpPr>
            <a:cxnSpLocks/>
          </p:cNvCxnSpPr>
          <p:nvPr/>
        </p:nvCxnSpPr>
        <p:spPr>
          <a:xfrm>
            <a:off x="8096349" y="6780835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05B2910-51B2-402D-B6AD-6822F3355680}"/>
              </a:ext>
            </a:extLst>
          </p:cNvPr>
          <p:cNvCxnSpPr>
            <a:cxnSpLocks/>
          </p:cNvCxnSpPr>
          <p:nvPr/>
        </p:nvCxnSpPr>
        <p:spPr>
          <a:xfrm>
            <a:off x="5215825" y="3519388"/>
            <a:ext cx="175728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ardrop 48">
            <a:extLst>
              <a:ext uri="{FF2B5EF4-FFF2-40B4-BE49-F238E27FC236}">
                <a16:creationId xmlns:a16="http://schemas.microsoft.com/office/drawing/2014/main" id="{EE32640C-16EF-42F9-A25F-30AD4A4B346A}"/>
              </a:ext>
            </a:extLst>
          </p:cNvPr>
          <p:cNvSpPr/>
          <p:nvPr/>
        </p:nvSpPr>
        <p:spPr>
          <a:xfrm flipH="1">
            <a:off x="10624397" y="2229231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sp>
        <p:nvSpPr>
          <p:cNvPr id="157" name="Teardrop 156">
            <a:extLst>
              <a:ext uri="{FF2B5EF4-FFF2-40B4-BE49-F238E27FC236}">
                <a16:creationId xmlns:a16="http://schemas.microsoft.com/office/drawing/2014/main" id="{F61F63E8-EE0B-4A13-BF7C-F46D8DB1D616}"/>
              </a:ext>
            </a:extLst>
          </p:cNvPr>
          <p:cNvSpPr/>
          <p:nvPr/>
        </p:nvSpPr>
        <p:spPr>
          <a:xfrm flipH="1">
            <a:off x="3535631" y="3909349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sp>
        <p:nvSpPr>
          <p:cNvPr id="158" name="Teardrop 157">
            <a:extLst>
              <a:ext uri="{FF2B5EF4-FFF2-40B4-BE49-F238E27FC236}">
                <a16:creationId xmlns:a16="http://schemas.microsoft.com/office/drawing/2014/main" id="{281191BC-6A8D-4E0F-92F8-FEF59D3673B7}"/>
              </a:ext>
            </a:extLst>
          </p:cNvPr>
          <p:cNvSpPr/>
          <p:nvPr/>
        </p:nvSpPr>
        <p:spPr>
          <a:xfrm flipH="1">
            <a:off x="5317604" y="3815881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5747949-3297-4B7C-8A60-430A0DB7B215}"/>
              </a:ext>
            </a:extLst>
          </p:cNvPr>
          <p:cNvCxnSpPr>
            <a:cxnSpLocks/>
          </p:cNvCxnSpPr>
          <p:nvPr/>
        </p:nvCxnSpPr>
        <p:spPr>
          <a:xfrm>
            <a:off x="8757426" y="1512528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F116F90-BB52-4B9F-9F85-848FC49F70D6}"/>
              </a:ext>
            </a:extLst>
          </p:cNvPr>
          <p:cNvSpPr txBox="1"/>
          <p:nvPr/>
        </p:nvSpPr>
        <p:spPr>
          <a:xfrm>
            <a:off x="8972136" y="1554572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604E94E-9043-4637-A5BD-02A127A909A9}"/>
              </a:ext>
            </a:extLst>
          </p:cNvPr>
          <p:cNvCxnSpPr>
            <a:cxnSpLocks/>
          </p:cNvCxnSpPr>
          <p:nvPr/>
        </p:nvCxnSpPr>
        <p:spPr>
          <a:xfrm>
            <a:off x="8758491" y="1761061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C4C7FB3-FC70-4E75-9B35-3479E9F9C1A4}"/>
              </a:ext>
            </a:extLst>
          </p:cNvPr>
          <p:cNvCxnSpPr>
            <a:cxnSpLocks/>
          </p:cNvCxnSpPr>
          <p:nvPr/>
        </p:nvCxnSpPr>
        <p:spPr>
          <a:xfrm>
            <a:off x="8758491" y="1847981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2F93B44-AD7C-4AD8-A6E0-D4BABC3F4EA3}"/>
              </a:ext>
            </a:extLst>
          </p:cNvPr>
          <p:cNvCxnSpPr>
            <a:cxnSpLocks/>
          </p:cNvCxnSpPr>
          <p:nvPr/>
        </p:nvCxnSpPr>
        <p:spPr>
          <a:xfrm>
            <a:off x="8758491" y="1950933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52B6A7F-6D31-4EEF-9B49-83E66B625E55}"/>
              </a:ext>
            </a:extLst>
          </p:cNvPr>
          <p:cNvCxnSpPr>
            <a:cxnSpLocks/>
          </p:cNvCxnSpPr>
          <p:nvPr/>
        </p:nvCxnSpPr>
        <p:spPr>
          <a:xfrm>
            <a:off x="8749633" y="2161929"/>
            <a:ext cx="1771301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EF4F18-88AF-49E5-886D-6D76C6D0B351}"/>
              </a:ext>
            </a:extLst>
          </p:cNvPr>
          <p:cNvCxnSpPr>
            <a:cxnSpLocks/>
          </p:cNvCxnSpPr>
          <p:nvPr/>
        </p:nvCxnSpPr>
        <p:spPr>
          <a:xfrm>
            <a:off x="8757287" y="2162097"/>
            <a:ext cx="2131" cy="2513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ardrop 96">
            <a:extLst>
              <a:ext uri="{FF2B5EF4-FFF2-40B4-BE49-F238E27FC236}">
                <a16:creationId xmlns:a16="http://schemas.microsoft.com/office/drawing/2014/main" id="{F364ED6E-471C-4B4E-AF42-F0FE9594800F}"/>
              </a:ext>
            </a:extLst>
          </p:cNvPr>
          <p:cNvSpPr/>
          <p:nvPr/>
        </p:nvSpPr>
        <p:spPr>
          <a:xfrm flipH="1">
            <a:off x="8855918" y="2460463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29D436-A84E-437F-B26D-C78059895CCA}"/>
              </a:ext>
            </a:extLst>
          </p:cNvPr>
          <p:cNvSpPr txBox="1"/>
          <p:nvPr/>
        </p:nvSpPr>
        <p:spPr>
          <a:xfrm>
            <a:off x="8787480" y="1976209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D80D3A2-5360-43B3-BD45-18BB7C0F1759}"/>
              </a:ext>
            </a:extLst>
          </p:cNvPr>
          <p:cNvCxnSpPr>
            <a:cxnSpLocks/>
          </p:cNvCxnSpPr>
          <p:nvPr/>
        </p:nvCxnSpPr>
        <p:spPr>
          <a:xfrm flipV="1">
            <a:off x="3441347" y="2409235"/>
            <a:ext cx="5319894" cy="168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3C46F1C-7D13-4A75-A760-794AC5D5BA95}"/>
              </a:ext>
            </a:extLst>
          </p:cNvPr>
          <p:cNvCxnSpPr>
            <a:cxnSpLocks/>
          </p:cNvCxnSpPr>
          <p:nvPr/>
        </p:nvCxnSpPr>
        <p:spPr>
          <a:xfrm flipH="1">
            <a:off x="3448789" y="2415307"/>
            <a:ext cx="3069" cy="254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ardrop 100">
            <a:extLst>
              <a:ext uri="{FF2B5EF4-FFF2-40B4-BE49-F238E27FC236}">
                <a16:creationId xmlns:a16="http://schemas.microsoft.com/office/drawing/2014/main" id="{6E2B2DA8-7B5C-4CF0-A74F-BCBE9B37C7C3}"/>
              </a:ext>
            </a:extLst>
          </p:cNvPr>
          <p:cNvSpPr/>
          <p:nvPr/>
        </p:nvSpPr>
        <p:spPr>
          <a:xfrm flipH="1">
            <a:off x="7088047" y="3589550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OPCONFIG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ED4ADEE-CFE9-436A-AF73-C568FE3A5117}"/>
              </a:ext>
            </a:extLst>
          </p:cNvPr>
          <p:cNvSpPr txBox="1"/>
          <p:nvPr/>
        </p:nvSpPr>
        <p:spPr>
          <a:xfrm>
            <a:off x="7023833" y="2212470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10D9DE-6091-4C42-9868-6EBC59A5805D}"/>
              </a:ext>
            </a:extLst>
          </p:cNvPr>
          <p:cNvSpPr txBox="1"/>
          <p:nvPr/>
        </p:nvSpPr>
        <p:spPr>
          <a:xfrm>
            <a:off x="3664144" y="2458002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80F0B6B-AE35-4270-A970-EE992B32BD7E}"/>
              </a:ext>
            </a:extLst>
          </p:cNvPr>
          <p:cNvCxnSpPr>
            <a:cxnSpLocks/>
          </p:cNvCxnSpPr>
          <p:nvPr/>
        </p:nvCxnSpPr>
        <p:spPr>
          <a:xfrm>
            <a:off x="3450499" y="2664491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58ADA21-3C09-4EB3-914E-CD728B2E6DC9}"/>
              </a:ext>
            </a:extLst>
          </p:cNvPr>
          <p:cNvCxnSpPr>
            <a:cxnSpLocks/>
          </p:cNvCxnSpPr>
          <p:nvPr/>
        </p:nvCxnSpPr>
        <p:spPr>
          <a:xfrm>
            <a:off x="3448197" y="2764606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229A79A-F7F1-4128-A6BF-D0A57CB6CDE3}"/>
              </a:ext>
            </a:extLst>
          </p:cNvPr>
          <p:cNvCxnSpPr>
            <a:cxnSpLocks/>
          </p:cNvCxnSpPr>
          <p:nvPr/>
        </p:nvCxnSpPr>
        <p:spPr>
          <a:xfrm>
            <a:off x="3448197" y="2867691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63E5D65-2270-4F10-BD66-04D795653BC9}"/>
              </a:ext>
            </a:extLst>
          </p:cNvPr>
          <p:cNvCxnSpPr>
            <a:cxnSpLocks/>
          </p:cNvCxnSpPr>
          <p:nvPr/>
        </p:nvCxnSpPr>
        <p:spPr>
          <a:xfrm flipH="1">
            <a:off x="5214507" y="2864841"/>
            <a:ext cx="3069" cy="254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05490F6-4A07-40C2-B412-A68FF59DB57A}"/>
              </a:ext>
            </a:extLst>
          </p:cNvPr>
          <p:cNvSpPr txBox="1"/>
          <p:nvPr/>
        </p:nvSpPr>
        <p:spPr>
          <a:xfrm>
            <a:off x="5417162" y="2907536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</a:t>
            </a:r>
            <a:r>
              <a:rPr lang="en-US" sz="900" dirty="0"/>
              <a:t>(URI)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E0F4E73-AEEB-4356-B7F5-AD967BB9D9D2}"/>
              </a:ext>
            </a:extLst>
          </p:cNvPr>
          <p:cNvCxnSpPr>
            <a:cxnSpLocks/>
          </p:cNvCxnSpPr>
          <p:nvPr/>
        </p:nvCxnSpPr>
        <p:spPr>
          <a:xfrm>
            <a:off x="5203517" y="3114025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167807E-CD48-46ED-B034-3EDC12266604}"/>
              </a:ext>
            </a:extLst>
          </p:cNvPr>
          <p:cNvCxnSpPr>
            <a:cxnSpLocks/>
          </p:cNvCxnSpPr>
          <p:nvPr/>
        </p:nvCxnSpPr>
        <p:spPr>
          <a:xfrm>
            <a:off x="5210349" y="3207158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B3CDCF1-73F1-47D9-AEAB-6F9BC79166F1}"/>
              </a:ext>
            </a:extLst>
          </p:cNvPr>
          <p:cNvCxnSpPr>
            <a:cxnSpLocks/>
          </p:cNvCxnSpPr>
          <p:nvPr/>
        </p:nvCxnSpPr>
        <p:spPr>
          <a:xfrm>
            <a:off x="5201807" y="3308758"/>
            <a:ext cx="1771301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FE59CE0-9B60-44B6-9CBE-55FA274EC126}"/>
              </a:ext>
            </a:extLst>
          </p:cNvPr>
          <p:cNvGrpSpPr/>
          <p:nvPr/>
        </p:nvGrpSpPr>
        <p:grpSpPr>
          <a:xfrm>
            <a:off x="6978161" y="3308757"/>
            <a:ext cx="170906" cy="205839"/>
            <a:chOff x="6102895" y="3553690"/>
            <a:chExt cx="170906" cy="205839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01A4015-9A03-4D3E-BC65-D062A3916469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6BB7A7D-A980-4DE9-80E9-91B4FE6BABC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B5B2809D-59BA-4AF1-B736-628B3F631B55}"/>
              </a:ext>
            </a:extLst>
          </p:cNvPr>
          <p:cNvSpPr txBox="1"/>
          <p:nvPr/>
        </p:nvSpPr>
        <p:spPr>
          <a:xfrm>
            <a:off x="5269431" y="3321943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711BAE0-60D2-4E22-B763-BF221B86557F}"/>
              </a:ext>
            </a:extLst>
          </p:cNvPr>
          <p:cNvCxnSpPr>
            <a:cxnSpLocks/>
          </p:cNvCxnSpPr>
          <p:nvPr/>
        </p:nvCxnSpPr>
        <p:spPr>
          <a:xfrm flipH="1">
            <a:off x="5214159" y="3512133"/>
            <a:ext cx="3069" cy="254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2639E74-F053-414F-A375-1CFC43C62B1D}"/>
              </a:ext>
            </a:extLst>
          </p:cNvPr>
          <p:cNvCxnSpPr>
            <a:cxnSpLocks/>
          </p:cNvCxnSpPr>
          <p:nvPr/>
        </p:nvCxnSpPr>
        <p:spPr>
          <a:xfrm>
            <a:off x="3456724" y="3761004"/>
            <a:ext cx="1757283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28E5C52-D51C-425F-A296-D4C011CA7688}"/>
              </a:ext>
            </a:extLst>
          </p:cNvPr>
          <p:cNvSpPr txBox="1"/>
          <p:nvPr/>
        </p:nvSpPr>
        <p:spPr>
          <a:xfrm>
            <a:off x="3510330" y="3563559"/>
            <a:ext cx="1699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getXmlConfigTreeRet</a:t>
            </a:r>
            <a:r>
              <a:rPr lang="en-US" sz="900" dirty="0"/>
              <a:t>(XML Tree)</a:t>
            </a:r>
          </a:p>
        </p:txBody>
      </p:sp>
    </p:spTree>
    <p:extLst>
      <p:ext uri="{BB962C8B-B14F-4D97-AF65-F5344CB8AC3E}">
        <p14:creationId xmlns:p14="http://schemas.microsoft.com/office/powerpoint/2010/main" val="140287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09BB-E589-48FB-A5F2-D9FE53B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A9E2F-80B1-4961-A832-B504CF3B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getDecoderTopology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return {“</a:t>
            </a:r>
            <a:r>
              <a:rPr lang="en-US" sz="2400" dirty="0" err="1"/>
              <a:t>decoderURI</a:t>
            </a:r>
            <a:r>
              <a:rPr lang="en-US" sz="2400" dirty="0"/>
              <a:t>” : </a:t>
            </a:r>
            <a:r>
              <a:rPr lang="en-US" sz="2400" dirty="0" err="1"/>
              <a:t>uri</a:t>
            </a:r>
            <a:r>
              <a:rPr lang="en-US" sz="2400" dirty="0"/>
              <a:t>, “link” : link, “</a:t>
            </a:r>
            <a:r>
              <a:rPr lang="en-US" sz="2400" dirty="0" err="1"/>
              <a:t>linkAddr</a:t>
            </a:r>
            <a:r>
              <a:rPr lang="en-US" sz="2400" dirty="0"/>
              <a:t>” : </a:t>
            </a:r>
            <a:r>
              <a:rPr lang="en-US" sz="2400" dirty="0" err="1"/>
              <a:t>linkAddr</a:t>
            </a:r>
            <a:r>
              <a:rPr lang="en-US" sz="2400" dirty="0"/>
              <a:t>, “object” : object}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256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103D-F597-4AAD-8F6E-C6F94400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144794" cy="618944"/>
          </a:xfrm>
        </p:spPr>
        <p:txBody>
          <a:bodyPr>
            <a:normAutofit fontScale="90000"/>
          </a:bodyPr>
          <a:lstStyle/>
          <a:p>
            <a:r>
              <a:rPr lang="en-US" dirty="0"/>
              <a:t>New Ideas – new overall config file deployment: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69706-DB8B-48E5-A3BA-140169FC24BB}"/>
              </a:ext>
            </a:extLst>
          </p:cNvPr>
          <p:cNvGrpSpPr/>
          <p:nvPr/>
        </p:nvGrpSpPr>
        <p:grpSpPr>
          <a:xfrm>
            <a:off x="3064006" y="1136231"/>
            <a:ext cx="408253" cy="5547622"/>
            <a:chOff x="921940" y="1075268"/>
            <a:chExt cx="408253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140EF2-A588-4D5D-8A7B-914F60BE954B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20D35B-5232-4321-903D-3423D3E3BA20}"/>
                </a:ext>
              </a:extLst>
            </p:cNvPr>
            <p:cNvSpPr txBox="1"/>
            <p:nvPr/>
          </p:nvSpPr>
          <p:spPr>
            <a:xfrm>
              <a:off x="921940" y="1075268"/>
              <a:ext cx="408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Top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AF1F60-493D-449D-8625-5C48D7FD906E}"/>
              </a:ext>
            </a:extLst>
          </p:cNvPr>
          <p:cNvGrpSpPr/>
          <p:nvPr/>
        </p:nvGrpSpPr>
        <p:grpSpPr>
          <a:xfrm>
            <a:off x="4733851" y="1127522"/>
            <a:ext cx="1056316" cy="5556331"/>
            <a:chOff x="2104980" y="1075268"/>
            <a:chExt cx="1056316" cy="520699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E67DE6-1212-47F2-8FE4-67C844BFA8C2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D1BD64-68D4-42A6-8479-5A8B8B1A6FB4}"/>
                </a:ext>
              </a:extLst>
            </p:cNvPr>
            <p:cNvSpPr txBox="1"/>
            <p:nvPr/>
          </p:nvSpPr>
          <p:spPr>
            <a:xfrm>
              <a:off x="2104980" y="1075268"/>
              <a:ext cx="1056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Subordinate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A0E15-3B40-4461-95FA-9B32D8414277}"/>
              </a:ext>
            </a:extLst>
          </p:cNvPr>
          <p:cNvGrpSpPr/>
          <p:nvPr/>
        </p:nvGrpSpPr>
        <p:grpSpPr>
          <a:xfrm>
            <a:off x="9093969" y="1127522"/>
            <a:ext cx="328936" cy="5556329"/>
            <a:chOff x="2468671" y="1075268"/>
            <a:chExt cx="328936" cy="520699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5D6C74-E548-44A1-AFA3-62C80B2444E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6B3839-5754-4ADD-9309-D8AB7B1C9536}"/>
                </a:ext>
              </a:extLst>
            </p:cNvPr>
            <p:cNvSpPr txBox="1"/>
            <p:nvPr/>
          </p:nvSpPr>
          <p:spPr>
            <a:xfrm>
              <a:off x="2468671" y="1075268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….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0FBFB9-8F22-405C-9144-F78B35E0D47D}"/>
              </a:ext>
            </a:extLst>
          </p:cNvPr>
          <p:cNvGrpSpPr/>
          <p:nvPr/>
        </p:nvGrpSpPr>
        <p:grpSpPr>
          <a:xfrm>
            <a:off x="6737470" y="1105794"/>
            <a:ext cx="1056316" cy="5578058"/>
            <a:chOff x="2104982" y="1075268"/>
            <a:chExt cx="1056316" cy="520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510041-6AEF-4C6B-BE85-A0C19B0F8F02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2FFBA7-B09A-40D1-8C01-B815A6F963D9}"/>
                </a:ext>
              </a:extLst>
            </p:cNvPr>
            <p:cNvSpPr txBox="1"/>
            <p:nvPr/>
          </p:nvSpPr>
          <p:spPr>
            <a:xfrm>
              <a:off x="2104982" y="1075268"/>
              <a:ext cx="1056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Subordinate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08C56-1135-47FB-9A63-4AE95F234409}"/>
              </a:ext>
            </a:extLst>
          </p:cNvPr>
          <p:cNvGrpSpPr/>
          <p:nvPr/>
        </p:nvGrpSpPr>
        <p:grpSpPr>
          <a:xfrm>
            <a:off x="824732" y="1127522"/>
            <a:ext cx="906018" cy="5543069"/>
            <a:chOff x="673059" y="1075268"/>
            <a:chExt cx="906018" cy="5206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794BF3-FD9A-4422-9C04-ECA0F7F3503D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EEEA99-3D6D-40CE-ABF1-436FC347A53F}"/>
                </a:ext>
              </a:extLst>
            </p:cNvPr>
            <p:cNvSpPr txBox="1"/>
            <p:nvPr/>
          </p:nvSpPr>
          <p:spPr>
            <a:xfrm>
              <a:off x="673059" y="1075268"/>
              <a:ext cx="906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GUI/CLI/NB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4FBD7D-FBCF-4F6B-BA5C-31375ECE2681}"/>
              </a:ext>
            </a:extLst>
          </p:cNvPr>
          <p:cNvCxnSpPr>
            <a:cxnSpLocks/>
          </p:cNvCxnSpPr>
          <p:nvPr/>
        </p:nvCxnSpPr>
        <p:spPr>
          <a:xfrm>
            <a:off x="1277740" y="1568115"/>
            <a:ext cx="19887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F933B7-992D-468B-9EE1-89C346877AA0}"/>
              </a:ext>
            </a:extLst>
          </p:cNvPr>
          <p:cNvCxnSpPr>
            <a:cxnSpLocks/>
          </p:cNvCxnSpPr>
          <p:nvPr/>
        </p:nvCxnSpPr>
        <p:spPr>
          <a:xfrm>
            <a:off x="5265404" y="3378776"/>
            <a:ext cx="19887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FA8CFB-C678-43C6-8F2B-AC983BBD582C}"/>
              </a:ext>
            </a:extLst>
          </p:cNvPr>
          <p:cNvSpPr txBox="1"/>
          <p:nvPr/>
        </p:nvSpPr>
        <p:spPr>
          <a:xfrm>
            <a:off x="1442967" y="1366752"/>
            <a:ext cx="1471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onNewXmlConfig</a:t>
            </a:r>
            <a:r>
              <a:rPr lang="en-US" sz="900" dirty="0"/>
              <a:t>(from file)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6F8A19-D4E0-4A3F-80A4-5A18085274A5}"/>
              </a:ext>
            </a:extLst>
          </p:cNvPr>
          <p:cNvSpPr/>
          <p:nvPr/>
        </p:nvSpPr>
        <p:spPr>
          <a:xfrm>
            <a:off x="5192971" y="2934876"/>
            <a:ext cx="145070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0902A9-436A-4878-A581-B2F1FEEC75C5}"/>
              </a:ext>
            </a:extLst>
          </p:cNvPr>
          <p:cNvSpPr txBox="1"/>
          <p:nvPr/>
        </p:nvSpPr>
        <p:spPr>
          <a:xfrm>
            <a:off x="4136170" y="287776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Parse new config</a:t>
            </a:r>
            <a:br>
              <a:rPr lang="en-US" sz="900" dirty="0"/>
            </a:br>
            <a:r>
              <a:rPr lang="en-US" sz="900" dirty="0"/>
              <a:t>to candidate config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C12C81-6FB6-4665-B133-2BF8B15E35E6}"/>
              </a:ext>
            </a:extLst>
          </p:cNvPr>
          <p:cNvSpPr/>
          <p:nvPr/>
        </p:nvSpPr>
        <p:spPr>
          <a:xfrm>
            <a:off x="5190002" y="2589751"/>
            <a:ext cx="148038" cy="21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4173-B582-4DCB-A6EA-85C57FE0C2B8}"/>
              </a:ext>
            </a:extLst>
          </p:cNvPr>
          <p:cNvSpPr txBox="1"/>
          <p:nvPr/>
        </p:nvSpPr>
        <p:spPr>
          <a:xfrm>
            <a:off x="3785653" y="2515435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Create a config candidate </a:t>
            </a:r>
            <a:br>
              <a:rPr lang="en-US" sz="900" dirty="0"/>
            </a:br>
            <a:r>
              <a:rPr lang="en-US" sz="900" dirty="0"/>
              <a:t>(copy from current config.)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C0DB28-74F7-4D2F-84A7-30C951AD4FA0}"/>
              </a:ext>
            </a:extLst>
          </p:cNvPr>
          <p:cNvCxnSpPr>
            <a:cxnSpLocks/>
          </p:cNvCxnSpPr>
          <p:nvPr/>
        </p:nvCxnSpPr>
        <p:spPr>
          <a:xfrm>
            <a:off x="1277740" y="2468179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03A57E-0978-4158-AEBA-1C89D5548BD0}"/>
              </a:ext>
            </a:extLst>
          </p:cNvPr>
          <p:cNvSpPr txBox="1"/>
          <p:nvPr/>
        </p:nvSpPr>
        <p:spPr>
          <a:xfrm>
            <a:off x="1669273" y="2276857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A318A-4129-47E4-BFC6-F1ABA75B5265}"/>
              </a:ext>
            </a:extLst>
          </p:cNvPr>
          <p:cNvCxnSpPr>
            <a:cxnSpLocks/>
          </p:cNvCxnSpPr>
          <p:nvPr/>
        </p:nvCxnSpPr>
        <p:spPr>
          <a:xfrm>
            <a:off x="1277740" y="5403563"/>
            <a:ext cx="1988752" cy="0"/>
          </a:xfrm>
          <a:prstGeom prst="straightConnector1">
            <a:avLst/>
          </a:prstGeom>
          <a:ln w="127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965455-F0AD-48A1-A899-006CC12526C3}"/>
              </a:ext>
            </a:extLst>
          </p:cNvPr>
          <p:cNvSpPr txBox="1"/>
          <p:nvPr/>
        </p:nvSpPr>
        <p:spPr>
          <a:xfrm>
            <a:off x="1802839" y="5226732"/>
            <a:ext cx="7521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AbortConfig</a:t>
            </a:r>
            <a:endParaRPr lang="en-US" sz="9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477894-935A-49DD-B43B-870988960658}"/>
              </a:ext>
            </a:extLst>
          </p:cNvPr>
          <p:cNvSpPr/>
          <p:nvPr/>
        </p:nvSpPr>
        <p:spPr>
          <a:xfrm>
            <a:off x="3180044" y="5497537"/>
            <a:ext cx="121956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130D83-1187-4226-B972-72954F0D3CF9}"/>
              </a:ext>
            </a:extLst>
          </p:cNvPr>
          <p:cNvSpPr txBox="1"/>
          <p:nvPr/>
        </p:nvSpPr>
        <p:spPr>
          <a:xfrm>
            <a:off x="2141891" y="5436518"/>
            <a:ext cx="108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Delete candidate config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9D994D-9CF1-4551-B99F-26CE12FD444A}"/>
              </a:ext>
            </a:extLst>
          </p:cNvPr>
          <p:cNvCxnSpPr>
            <a:cxnSpLocks/>
          </p:cNvCxnSpPr>
          <p:nvPr/>
        </p:nvCxnSpPr>
        <p:spPr>
          <a:xfrm>
            <a:off x="3264504" y="2468179"/>
            <a:ext cx="19887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9C1EDB-828E-4807-8608-C70CDCB310E7}"/>
              </a:ext>
            </a:extLst>
          </p:cNvPr>
          <p:cNvSpPr txBox="1"/>
          <p:nvPr/>
        </p:nvSpPr>
        <p:spPr>
          <a:xfrm>
            <a:off x="3806244" y="2302376"/>
            <a:ext cx="9220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parseXmlConfig</a:t>
            </a:r>
            <a:endParaRPr lang="en-US" sz="9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0B3978-4387-41F9-9183-415898B99C59}"/>
              </a:ext>
            </a:extLst>
          </p:cNvPr>
          <p:cNvSpPr txBox="1"/>
          <p:nvPr/>
        </p:nvSpPr>
        <p:spPr>
          <a:xfrm>
            <a:off x="5797386" y="3207884"/>
            <a:ext cx="9220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parseXmlConfig</a:t>
            </a:r>
            <a:endParaRPr lang="en-US" sz="9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52E595-085C-451F-B52D-0AC4F5E45265}"/>
              </a:ext>
            </a:extLst>
          </p:cNvPr>
          <p:cNvSpPr/>
          <p:nvPr/>
        </p:nvSpPr>
        <p:spPr>
          <a:xfrm>
            <a:off x="3187752" y="2001235"/>
            <a:ext cx="145070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1FF317-789B-4803-B0F9-099E542505AA}"/>
              </a:ext>
            </a:extLst>
          </p:cNvPr>
          <p:cNvSpPr txBox="1"/>
          <p:nvPr/>
        </p:nvSpPr>
        <p:spPr>
          <a:xfrm>
            <a:off x="2136031" y="19339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Parse new config</a:t>
            </a:r>
            <a:br>
              <a:rPr lang="en-US" sz="900" dirty="0"/>
            </a:br>
            <a:r>
              <a:rPr lang="en-US" sz="900" dirty="0"/>
              <a:t>to candidate config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72FBCF-606E-4FA8-9A4E-6AF32078E0C9}"/>
              </a:ext>
            </a:extLst>
          </p:cNvPr>
          <p:cNvSpPr/>
          <p:nvPr/>
        </p:nvSpPr>
        <p:spPr>
          <a:xfrm>
            <a:off x="3184783" y="1656110"/>
            <a:ext cx="148038" cy="21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7ED6DD-CA93-4193-AC93-0980BC71032D}"/>
              </a:ext>
            </a:extLst>
          </p:cNvPr>
          <p:cNvSpPr txBox="1"/>
          <p:nvPr/>
        </p:nvSpPr>
        <p:spPr>
          <a:xfrm>
            <a:off x="1762530" y="1581794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Create a config candidate </a:t>
            </a:r>
            <a:br>
              <a:rPr lang="en-US" sz="900" dirty="0"/>
            </a:br>
            <a:r>
              <a:rPr lang="en-US" sz="900" dirty="0"/>
              <a:t>(copy from current Config.)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831555-25EF-4760-A985-FEFA70332617}"/>
              </a:ext>
            </a:extLst>
          </p:cNvPr>
          <p:cNvCxnSpPr>
            <a:cxnSpLocks/>
          </p:cNvCxnSpPr>
          <p:nvPr/>
        </p:nvCxnSpPr>
        <p:spPr>
          <a:xfrm>
            <a:off x="3284061" y="3380061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47AC505-F3AC-497B-A2B4-63700A5055A5}"/>
              </a:ext>
            </a:extLst>
          </p:cNvPr>
          <p:cNvSpPr txBox="1"/>
          <p:nvPr/>
        </p:nvSpPr>
        <p:spPr>
          <a:xfrm>
            <a:off x="3675594" y="3188739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A5FBA6-F08D-490B-847C-B1BD298B8C68}"/>
              </a:ext>
            </a:extLst>
          </p:cNvPr>
          <p:cNvCxnSpPr>
            <a:cxnSpLocks/>
          </p:cNvCxnSpPr>
          <p:nvPr/>
        </p:nvCxnSpPr>
        <p:spPr>
          <a:xfrm>
            <a:off x="1274262" y="3380954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0F7BCBF-EB52-4664-8F85-D9977B1BEF38}"/>
              </a:ext>
            </a:extLst>
          </p:cNvPr>
          <p:cNvSpPr txBox="1"/>
          <p:nvPr/>
        </p:nvSpPr>
        <p:spPr>
          <a:xfrm>
            <a:off x="1665795" y="3189632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36EE8F-5D25-4A0C-883B-1369FB9DDDEB}"/>
              </a:ext>
            </a:extLst>
          </p:cNvPr>
          <p:cNvSpPr/>
          <p:nvPr/>
        </p:nvSpPr>
        <p:spPr>
          <a:xfrm>
            <a:off x="7205083" y="3841382"/>
            <a:ext cx="145070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560415-2411-4A0A-B2DA-C5502415A744}"/>
              </a:ext>
            </a:extLst>
          </p:cNvPr>
          <p:cNvSpPr txBox="1"/>
          <p:nvPr/>
        </p:nvSpPr>
        <p:spPr>
          <a:xfrm>
            <a:off x="6148282" y="378427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Parse new config</a:t>
            </a:r>
            <a:br>
              <a:rPr lang="en-US" sz="900" dirty="0"/>
            </a:br>
            <a:r>
              <a:rPr lang="en-US" sz="900" dirty="0"/>
              <a:t>to candidate config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9805A0-9826-4F38-8E8F-00D75A32BAEC}"/>
              </a:ext>
            </a:extLst>
          </p:cNvPr>
          <p:cNvSpPr/>
          <p:nvPr/>
        </p:nvSpPr>
        <p:spPr>
          <a:xfrm>
            <a:off x="7202114" y="3496257"/>
            <a:ext cx="148038" cy="21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815CFB-CF06-457B-B1B5-A7B911788860}"/>
              </a:ext>
            </a:extLst>
          </p:cNvPr>
          <p:cNvSpPr txBox="1"/>
          <p:nvPr/>
        </p:nvSpPr>
        <p:spPr>
          <a:xfrm>
            <a:off x="5797765" y="342194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Create a config candidate </a:t>
            </a:r>
            <a:br>
              <a:rPr lang="en-US" sz="900" dirty="0"/>
            </a:br>
            <a:r>
              <a:rPr lang="en-US" sz="900" dirty="0"/>
              <a:t>(copy from current config.)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ED8D75-ED11-4F60-8254-ECE023822853}"/>
              </a:ext>
            </a:extLst>
          </p:cNvPr>
          <p:cNvCxnSpPr>
            <a:cxnSpLocks/>
          </p:cNvCxnSpPr>
          <p:nvPr/>
        </p:nvCxnSpPr>
        <p:spPr>
          <a:xfrm>
            <a:off x="7269680" y="4252536"/>
            <a:ext cx="1988752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32D83C-0559-4D94-96C6-F7A3B9734C5C}"/>
              </a:ext>
            </a:extLst>
          </p:cNvPr>
          <p:cNvCxnSpPr>
            <a:cxnSpLocks/>
          </p:cNvCxnSpPr>
          <p:nvPr/>
        </p:nvCxnSpPr>
        <p:spPr>
          <a:xfrm>
            <a:off x="5274698" y="4252536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3DB1406-831F-480B-9800-F8013A577080}"/>
              </a:ext>
            </a:extLst>
          </p:cNvPr>
          <p:cNvSpPr txBox="1"/>
          <p:nvPr/>
        </p:nvSpPr>
        <p:spPr>
          <a:xfrm>
            <a:off x="5666231" y="4061214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2FA039E-10FD-4662-BEE5-DD4B23210641}"/>
              </a:ext>
            </a:extLst>
          </p:cNvPr>
          <p:cNvCxnSpPr>
            <a:cxnSpLocks/>
          </p:cNvCxnSpPr>
          <p:nvPr/>
        </p:nvCxnSpPr>
        <p:spPr>
          <a:xfrm>
            <a:off x="3284061" y="4265044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246A879-BCBE-4423-A17F-04ED070B7569}"/>
              </a:ext>
            </a:extLst>
          </p:cNvPr>
          <p:cNvSpPr txBox="1"/>
          <p:nvPr/>
        </p:nvSpPr>
        <p:spPr>
          <a:xfrm>
            <a:off x="3675594" y="4073722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4E5CDE-1078-4D2C-9389-67285D608C14}"/>
              </a:ext>
            </a:extLst>
          </p:cNvPr>
          <p:cNvSpPr txBox="1"/>
          <p:nvPr/>
        </p:nvSpPr>
        <p:spPr>
          <a:xfrm>
            <a:off x="1667331" y="4071662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C5C687-523B-4771-BFFD-8A74BCC7287C}"/>
              </a:ext>
            </a:extLst>
          </p:cNvPr>
          <p:cNvCxnSpPr>
            <a:cxnSpLocks/>
          </p:cNvCxnSpPr>
          <p:nvPr/>
        </p:nvCxnSpPr>
        <p:spPr>
          <a:xfrm>
            <a:off x="3264512" y="5812448"/>
            <a:ext cx="1988752" cy="0"/>
          </a:xfrm>
          <a:prstGeom prst="straightConnector1">
            <a:avLst/>
          </a:prstGeom>
          <a:ln w="127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D49121-F8F2-459E-B036-7337EE899150}"/>
              </a:ext>
            </a:extLst>
          </p:cNvPr>
          <p:cNvSpPr txBox="1"/>
          <p:nvPr/>
        </p:nvSpPr>
        <p:spPr>
          <a:xfrm>
            <a:off x="3830252" y="5611085"/>
            <a:ext cx="7521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AbortConfig</a:t>
            </a:r>
            <a:endParaRPr lang="en-US" sz="9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A832056-0DA3-4109-B6C4-3594F04A7F28}"/>
              </a:ext>
            </a:extLst>
          </p:cNvPr>
          <p:cNvSpPr/>
          <p:nvPr/>
        </p:nvSpPr>
        <p:spPr>
          <a:xfrm>
            <a:off x="5206335" y="5906181"/>
            <a:ext cx="121956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3B4A04-4AB8-4F26-97CC-BDB8059E572C}"/>
              </a:ext>
            </a:extLst>
          </p:cNvPr>
          <p:cNvCxnSpPr>
            <a:cxnSpLocks/>
          </p:cNvCxnSpPr>
          <p:nvPr/>
        </p:nvCxnSpPr>
        <p:spPr>
          <a:xfrm>
            <a:off x="5270483" y="6221092"/>
            <a:ext cx="1988752" cy="0"/>
          </a:xfrm>
          <a:prstGeom prst="straightConnector1">
            <a:avLst/>
          </a:prstGeom>
          <a:ln w="127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A80F5EA-D33F-4CC9-9209-F1D7E2FD497B}"/>
              </a:ext>
            </a:extLst>
          </p:cNvPr>
          <p:cNvSpPr txBox="1"/>
          <p:nvPr/>
        </p:nvSpPr>
        <p:spPr>
          <a:xfrm>
            <a:off x="5856543" y="6019729"/>
            <a:ext cx="7521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AbortConfig</a:t>
            </a:r>
            <a:endParaRPr lang="en-US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ACB337-2500-4B2D-8593-704FEE5E8CD2}"/>
              </a:ext>
            </a:extLst>
          </p:cNvPr>
          <p:cNvSpPr txBox="1"/>
          <p:nvPr/>
        </p:nvSpPr>
        <p:spPr>
          <a:xfrm>
            <a:off x="4157883" y="5838646"/>
            <a:ext cx="108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Delete candidate config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4C5747A-6BCE-47D6-8D38-B230D42EF92B}"/>
              </a:ext>
            </a:extLst>
          </p:cNvPr>
          <p:cNvSpPr/>
          <p:nvPr/>
        </p:nvSpPr>
        <p:spPr>
          <a:xfrm>
            <a:off x="9180176" y="4752902"/>
            <a:ext cx="145070" cy="23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502AC9-8175-463D-9642-A65B6B2094FF}"/>
              </a:ext>
            </a:extLst>
          </p:cNvPr>
          <p:cNvSpPr/>
          <p:nvPr/>
        </p:nvSpPr>
        <p:spPr>
          <a:xfrm>
            <a:off x="9177207" y="4407777"/>
            <a:ext cx="148038" cy="21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914514-F176-4286-BA48-FFE5C5B00DB8}"/>
              </a:ext>
            </a:extLst>
          </p:cNvPr>
          <p:cNvSpPr txBox="1"/>
          <p:nvPr/>
        </p:nvSpPr>
        <p:spPr>
          <a:xfrm>
            <a:off x="7772858" y="433346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Create a config candidate </a:t>
            </a:r>
            <a:br>
              <a:rPr lang="en-US" sz="900" dirty="0"/>
            </a:br>
            <a:r>
              <a:rPr lang="en-US" sz="900" dirty="0"/>
              <a:t>(copy from current config.)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66EA11-A6EB-483A-A319-0B603D719DB2}"/>
              </a:ext>
            </a:extLst>
          </p:cNvPr>
          <p:cNvSpPr txBox="1"/>
          <p:nvPr/>
        </p:nvSpPr>
        <p:spPr>
          <a:xfrm>
            <a:off x="8127108" y="470279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Parse new config</a:t>
            </a:r>
            <a:br>
              <a:rPr lang="en-US" sz="900" dirty="0"/>
            </a:br>
            <a:r>
              <a:rPr lang="en-US" sz="900" dirty="0"/>
              <a:t>to candidate config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396A537-FE35-4FFC-A66B-BFEDB7E02BCB}"/>
              </a:ext>
            </a:extLst>
          </p:cNvPr>
          <p:cNvCxnSpPr>
            <a:cxnSpLocks/>
          </p:cNvCxnSpPr>
          <p:nvPr/>
        </p:nvCxnSpPr>
        <p:spPr>
          <a:xfrm flipV="1">
            <a:off x="7263450" y="6521291"/>
            <a:ext cx="1996122" cy="14354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5C2F607-D1A3-49CB-8C83-0D233ED2FA82}"/>
              </a:ext>
            </a:extLst>
          </p:cNvPr>
          <p:cNvSpPr txBox="1"/>
          <p:nvPr/>
        </p:nvSpPr>
        <p:spPr>
          <a:xfrm>
            <a:off x="5668403" y="5020953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917FA2C-C336-4790-89ED-438ADE7E48D2}"/>
              </a:ext>
            </a:extLst>
          </p:cNvPr>
          <p:cNvCxnSpPr>
            <a:cxnSpLocks/>
          </p:cNvCxnSpPr>
          <p:nvPr/>
        </p:nvCxnSpPr>
        <p:spPr>
          <a:xfrm>
            <a:off x="3286233" y="5219703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DCC3D5E-A058-4E33-A6A1-4D0AB081CCDA}"/>
              </a:ext>
            </a:extLst>
          </p:cNvPr>
          <p:cNvSpPr txBox="1"/>
          <p:nvPr/>
        </p:nvSpPr>
        <p:spPr>
          <a:xfrm>
            <a:off x="3677766" y="5033461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095D29B-F0DB-4444-AA26-F347B1A4261E}"/>
              </a:ext>
            </a:extLst>
          </p:cNvPr>
          <p:cNvCxnSpPr>
            <a:cxnSpLocks/>
          </p:cNvCxnSpPr>
          <p:nvPr/>
        </p:nvCxnSpPr>
        <p:spPr>
          <a:xfrm>
            <a:off x="1277970" y="5217643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1711B37-E312-40D6-A083-15C2B1BC7BFE}"/>
              </a:ext>
            </a:extLst>
          </p:cNvPr>
          <p:cNvSpPr txBox="1"/>
          <p:nvPr/>
        </p:nvSpPr>
        <p:spPr>
          <a:xfrm>
            <a:off x="1669503" y="5031401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76DEADA-2AEF-444F-B35A-132FB82A16D8}"/>
              </a:ext>
            </a:extLst>
          </p:cNvPr>
          <p:cNvCxnSpPr>
            <a:cxnSpLocks/>
          </p:cNvCxnSpPr>
          <p:nvPr/>
        </p:nvCxnSpPr>
        <p:spPr>
          <a:xfrm>
            <a:off x="7271363" y="5209480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A8E752A-FB07-4DCE-BF33-7517E8D51FDE}"/>
              </a:ext>
            </a:extLst>
          </p:cNvPr>
          <p:cNvCxnSpPr>
            <a:cxnSpLocks/>
          </p:cNvCxnSpPr>
          <p:nvPr/>
        </p:nvCxnSpPr>
        <p:spPr>
          <a:xfrm>
            <a:off x="1295309" y="4267798"/>
            <a:ext cx="1988752" cy="0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503BE5E-ACA8-4688-AC45-C167804284E1}"/>
              </a:ext>
            </a:extLst>
          </p:cNvPr>
          <p:cNvSpPr txBox="1"/>
          <p:nvPr/>
        </p:nvSpPr>
        <p:spPr>
          <a:xfrm>
            <a:off x="7709961" y="5009650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parseErr</a:t>
            </a:r>
            <a:r>
              <a:rPr lang="en-US" sz="900" dirty="0"/>
              <a:t> (ret!=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2489B8-470F-4B9F-ABC0-1C92D45EF7D2}"/>
              </a:ext>
            </a:extLst>
          </p:cNvPr>
          <p:cNvSpPr txBox="1"/>
          <p:nvPr/>
        </p:nvSpPr>
        <p:spPr>
          <a:xfrm>
            <a:off x="7079372" y="6179735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…….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3253F3-09D6-4A81-BD95-320A79B9ED08}"/>
              </a:ext>
            </a:extLst>
          </p:cNvPr>
          <p:cNvCxnSpPr>
            <a:cxnSpLocks/>
          </p:cNvCxnSpPr>
          <p:nvPr/>
        </p:nvCxnSpPr>
        <p:spPr>
          <a:xfrm flipV="1">
            <a:off x="5247011" y="6530675"/>
            <a:ext cx="2024352" cy="4969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43BC77A-66DC-4657-82D1-2234F3DCE357}"/>
              </a:ext>
            </a:extLst>
          </p:cNvPr>
          <p:cNvCxnSpPr>
            <a:cxnSpLocks/>
          </p:cNvCxnSpPr>
          <p:nvPr/>
        </p:nvCxnSpPr>
        <p:spPr>
          <a:xfrm flipV="1">
            <a:off x="3258802" y="6536997"/>
            <a:ext cx="2032001" cy="11238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12837E3-2F63-4CDE-8894-1CC4D28BB8CB}"/>
              </a:ext>
            </a:extLst>
          </p:cNvPr>
          <p:cNvCxnSpPr>
            <a:cxnSpLocks/>
          </p:cNvCxnSpPr>
          <p:nvPr/>
        </p:nvCxnSpPr>
        <p:spPr>
          <a:xfrm>
            <a:off x="7279556" y="6414132"/>
            <a:ext cx="1988752" cy="0"/>
          </a:xfrm>
          <a:prstGeom prst="straightConnector1">
            <a:avLst/>
          </a:prstGeom>
          <a:ln w="127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110DC6C-2794-4D34-9B29-088D0FE6279D}"/>
              </a:ext>
            </a:extLst>
          </p:cNvPr>
          <p:cNvCxnSpPr>
            <a:cxnSpLocks/>
          </p:cNvCxnSpPr>
          <p:nvPr/>
        </p:nvCxnSpPr>
        <p:spPr>
          <a:xfrm>
            <a:off x="1274262" y="6549278"/>
            <a:ext cx="1992230" cy="3243"/>
          </a:xfrm>
          <a:prstGeom prst="straightConnector1">
            <a:avLst/>
          </a:prstGeom>
          <a:ln w="127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F73AB7D-E10B-4700-A2C5-11D4A675A003}"/>
              </a:ext>
            </a:extLst>
          </p:cNvPr>
          <p:cNvSpPr txBox="1"/>
          <p:nvPr/>
        </p:nvSpPr>
        <p:spPr>
          <a:xfrm>
            <a:off x="1691702" y="6370429"/>
            <a:ext cx="1165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Aborted (ret==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5D90157-E96A-48D3-B0BA-3C4AF9C6AF24}"/>
              </a:ext>
            </a:extLst>
          </p:cNvPr>
          <p:cNvSpPr txBox="1"/>
          <p:nvPr/>
        </p:nvSpPr>
        <p:spPr>
          <a:xfrm>
            <a:off x="3677081" y="6360604"/>
            <a:ext cx="1165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Aborted (ret==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F30631-AF26-4A58-8928-E73BCF1949ED}"/>
              </a:ext>
            </a:extLst>
          </p:cNvPr>
          <p:cNvSpPr txBox="1"/>
          <p:nvPr/>
        </p:nvSpPr>
        <p:spPr>
          <a:xfrm>
            <a:off x="5657597" y="6360604"/>
            <a:ext cx="1165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Aborted (ret==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AF375C-47E4-460F-82B8-FC774133D433}"/>
              </a:ext>
            </a:extLst>
          </p:cNvPr>
          <p:cNvSpPr txBox="1"/>
          <p:nvPr/>
        </p:nvSpPr>
        <p:spPr>
          <a:xfrm>
            <a:off x="7733184" y="6360604"/>
            <a:ext cx="1165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Aborted (ret==</a:t>
            </a:r>
            <a:r>
              <a:rPr lang="en-US" sz="900" dirty="0" err="1"/>
              <a:t>rc.Ok</a:t>
            </a:r>
            <a:r>
              <a:rPr lang="en-US" sz="900" dirty="0"/>
              <a:t>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89E92D-F23C-44C0-910D-F118EBC03553}"/>
              </a:ext>
            </a:extLst>
          </p:cNvPr>
          <p:cNvSpPr txBox="1"/>
          <p:nvPr/>
        </p:nvSpPr>
        <p:spPr>
          <a:xfrm>
            <a:off x="7910872" y="6217234"/>
            <a:ext cx="7521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AbortConfig</a:t>
            </a:r>
            <a:endParaRPr lang="en-US" sz="9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F7F9551-8060-4AFA-BAFE-4B7CC1C6BAEF}"/>
              </a:ext>
            </a:extLst>
          </p:cNvPr>
          <p:cNvSpPr/>
          <p:nvPr/>
        </p:nvSpPr>
        <p:spPr>
          <a:xfrm>
            <a:off x="1174183" y="2300560"/>
            <a:ext cx="8340657" cy="4338389"/>
          </a:xfrm>
          <a:custGeom>
            <a:avLst/>
            <a:gdLst>
              <a:gd name="connsiteX0" fmla="*/ 0 w 8340657"/>
              <a:gd name="connsiteY0" fmla="*/ 0 h 4338389"/>
              <a:gd name="connsiteX1" fmla="*/ 512355 w 8340657"/>
              <a:gd name="connsiteY1" fmla="*/ 0 h 4338389"/>
              <a:gd name="connsiteX2" fmla="*/ 857896 w 8340657"/>
              <a:gd name="connsiteY2" fmla="*/ 0 h 4338389"/>
              <a:gd name="connsiteX3" fmla="*/ 1620471 w 8340657"/>
              <a:gd name="connsiteY3" fmla="*/ 0 h 4338389"/>
              <a:gd name="connsiteX4" fmla="*/ 2132825 w 8340657"/>
              <a:gd name="connsiteY4" fmla="*/ 0 h 4338389"/>
              <a:gd name="connsiteX5" fmla="*/ 2645180 w 8340657"/>
              <a:gd name="connsiteY5" fmla="*/ 0 h 4338389"/>
              <a:gd name="connsiteX6" fmla="*/ 3407754 w 8340657"/>
              <a:gd name="connsiteY6" fmla="*/ 0 h 4338389"/>
              <a:gd name="connsiteX7" fmla="*/ 3836702 w 8340657"/>
              <a:gd name="connsiteY7" fmla="*/ 0 h 4338389"/>
              <a:gd name="connsiteX8" fmla="*/ 4599277 w 8340657"/>
              <a:gd name="connsiteY8" fmla="*/ 0 h 4338389"/>
              <a:gd name="connsiteX9" fmla="*/ 5361851 w 8340657"/>
              <a:gd name="connsiteY9" fmla="*/ 0 h 4338389"/>
              <a:gd name="connsiteX10" fmla="*/ 5957612 w 8340657"/>
              <a:gd name="connsiteY10" fmla="*/ 0 h 4338389"/>
              <a:gd name="connsiteX11" fmla="*/ 6720186 w 8340657"/>
              <a:gd name="connsiteY11" fmla="*/ 0 h 4338389"/>
              <a:gd name="connsiteX12" fmla="*/ 7232541 w 8340657"/>
              <a:gd name="connsiteY12" fmla="*/ 0 h 4338389"/>
              <a:gd name="connsiteX13" fmla="*/ 7744896 w 8340657"/>
              <a:gd name="connsiteY13" fmla="*/ 0 h 4338389"/>
              <a:gd name="connsiteX14" fmla="*/ 8340657 w 8340657"/>
              <a:gd name="connsiteY14" fmla="*/ 0 h 4338389"/>
              <a:gd name="connsiteX15" fmla="*/ 8340657 w 8340657"/>
              <a:gd name="connsiteY15" fmla="*/ 498915 h 4338389"/>
              <a:gd name="connsiteX16" fmla="*/ 8340657 w 8340657"/>
              <a:gd name="connsiteY16" fmla="*/ 1041213 h 4338389"/>
              <a:gd name="connsiteX17" fmla="*/ 8340657 w 8340657"/>
              <a:gd name="connsiteY17" fmla="*/ 1626896 h 4338389"/>
              <a:gd name="connsiteX18" fmla="*/ 8340657 w 8340657"/>
              <a:gd name="connsiteY18" fmla="*/ 2212578 h 4338389"/>
              <a:gd name="connsiteX19" fmla="*/ 8340657 w 8340657"/>
              <a:gd name="connsiteY19" fmla="*/ 2798261 h 4338389"/>
              <a:gd name="connsiteX20" fmla="*/ 8340657 w 8340657"/>
              <a:gd name="connsiteY20" fmla="*/ 3210408 h 4338389"/>
              <a:gd name="connsiteX21" fmla="*/ 8340657 w 8340657"/>
              <a:gd name="connsiteY21" fmla="*/ 3665939 h 4338389"/>
              <a:gd name="connsiteX22" fmla="*/ 8340657 w 8340657"/>
              <a:gd name="connsiteY22" fmla="*/ 4338389 h 4338389"/>
              <a:gd name="connsiteX23" fmla="*/ 7828302 w 8340657"/>
              <a:gd name="connsiteY23" fmla="*/ 4338389 h 4338389"/>
              <a:gd name="connsiteX24" fmla="*/ 7232541 w 8340657"/>
              <a:gd name="connsiteY24" fmla="*/ 4338389 h 4338389"/>
              <a:gd name="connsiteX25" fmla="*/ 6887000 w 8340657"/>
              <a:gd name="connsiteY25" fmla="*/ 4338389 h 4338389"/>
              <a:gd name="connsiteX26" fmla="*/ 6541458 w 8340657"/>
              <a:gd name="connsiteY26" fmla="*/ 4338389 h 4338389"/>
              <a:gd name="connsiteX27" fmla="*/ 5945697 w 8340657"/>
              <a:gd name="connsiteY27" fmla="*/ 4338389 h 4338389"/>
              <a:gd name="connsiteX28" fmla="*/ 5516749 w 8340657"/>
              <a:gd name="connsiteY28" fmla="*/ 4338389 h 4338389"/>
              <a:gd name="connsiteX29" fmla="*/ 4837581 w 8340657"/>
              <a:gd name="connsiteY29" fmla="*/ 4338389 h 4338389"/>
              <a:gd name="connsiteX30" fmla="*/ 4408633 w 8340657"/>
              <a:gd name="connsiteY30" fmla="*/ 4338389 h 4338389"/>
              <a:gd name="connsiteX31" fmla="*/ 3729465 w 8340657"/>
              <a:gd name="connsiteY31" fmla="*/ 4338389 h 4338389"/>
              <a:gd name="connsiteX32" fmla="*/ 3383924 w 8340657"/>
              <a:gd name="connsiteY32" fmla="*/ 4338389 h 4338389"/>
              <a:gd name="connsiteX33" fmla="*/ 2704756 w 8340657"/>
              <a:gd name="connsiteY33" fmla="*/ 4338389 h 4338389"/>
              <a:gd name="connsiteX34" fmla="*/ 2275808 w 8340657"/>
              <a:gd name="connsiteY34" fmla="*/ 4338389 h 4338389"/>
              <a:gd name="connsiteX35" fmla="*/ 1930266 w 8340657"/>
              <a:gd name="connsiteY35" fmla="*/ 4338389 h 4338389"/>
              <a:gd name="connsiteX36" fmla="*/ 1501318 w 8340657"/>
              <a:gd name="connsiteY36" fmla="*/ 4338389 h 4338389"/>
              <a:gd name="connsiteX37" fmla="*/ 822150 w 8340657"/>
              <a:gd name="connsiteY37" fmla="*/ 4338389 h 4338389"/>
              <a:gd name="connsiteX38" fmla="*/ 0 w 8340657"/>
              <a:gd name="connsiteY38" fmla="*/ 4338389 h 4338389"/>
              <a:gd name="connsiteX39" fmla="*/ 0 w 8340657"/>
              <a:gd name="connsiteY39" fmla="*/ 3926242 h 4338389"/>
              <a:gd name="connsiteX40" fmla="*/ 0 w 8340657"/>
              <a:gd name="connsiteY40" fmla="*/ 3514095 h 4338389"/>
              <a:gd name="connsiteX41" fmla="*/ 0 w 8340657"/>
              <a:gd name="connsiteY41" fmla="*/ 2928413 h 4338389"/>
              <a:gd name="connsiteX42" fmla="*/ 0 w 8340657"/>
              <a:gd name="connsiteY42" fmla="*/ 2516266 h 4338389"/>
              <a:gd name="connsiteX43" fmla="*/ 0 w 8340657"/>
              <a:gd name="connsiteY43" fmla="*/ 1973967 h 4338389"/>
              <a:gd name="connsiteX44" fmla="*/ 0 w 8340657"/>
              <a:gd name="connsiteY44" fmla="*/ 1518436 h 4338389"/>
              <a:gd name="connsiteX45" fmla="*/ 0 w 8340657"/>
              <a:gd name="connsiteY45" fmla="*/ 976138 h 4338389"/>
              <a:gd name="connsiteX46" fmla="*/ 0 w 8340657"/>
              <a:gd name="connsiteY46" fmla="*/ 0 h 433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8340657" h="4338389" extrusionOk="0">
                <a:moveTo>
                  <a:pt x="0" y="0"/>
                </a:moveTo>
                <a:cubicBezTo>
                  <a:pt x="207339" y="-33273"/>
                  <a:pt x="369630" y="4249"/>
                  <a:pt x="512355" y="0"/>
                </a:cubicBezTo>
                <a:cubicBezTo>
                  <a:pt x="655081" y="-4249"/>
                  <a:pt x="736954" y="37596"/>
                  <a:pt x="857896" y="0"/>
                </a:cubicBezTo>
                <a:cubicBezTo>
                  <a:pt x="978838" y="-37596"/>
                  <a:pt x="1459869" y="68030"/>
                  <a:pt x="1620471" y="0"/>
                </a:cubicBezTo>
                <a:cubicBezTo>
                  <a:pt x="1781074" y="-68030"/>
                  <a:pt x="1934401" y="53344"/>
                  <a:pt x="2132825" y="0"/>
                </a:cubicBezTo>
                <a:cubicBezTo>
                  <a:pt x="2331249" y="-53344"/>
                  <a:pt x="2533893" y="9520"/>
                  <a:pt x="2645180" y="0"/>
                </a:cubicBezTo>
                <a:cubicBezTo>
                  <a:pt x="2756468" y="-9520"/>
                  <a:pt x="3060805" y="3102"/>
                  <a:pt x="3407754" y="0"/>
                </a:cubicBezTo>
                <a:cubicBezTo>
                  <a:pt x="3754703" y="-3102"/>
                  <a:pt x="3728584" y="15707"/>
                  <a:pt x="3836702" y="0"/>
                </a:cubicBezTo>
                <a:cubicBezTo>
                  <a:pt x="3944820" y="-15707"/>
                  <a:pt x="4318667" y="34068"/>
                  <a:pt x="4599277" y="0"/>
                </a:cubicBezTo>
                <a:cubicBezTo>
                  <a:pt x="4879887" y="-34068"/>
                  <a:pt x="5080209" y="12820"/>
                  <a:pt x="5361851" y="0"/>
                </a:cubicBezTo>
                <a:cubicBezTo>
                  <a:pt x="5643493" y="-12820"/>
                  <a:pt x="5828328" y="47132"/>
                  <a:pt x="5957612" y="0"/>
                </a:cubicBezTo>
                <a:cubicBezTo>
                  <a:pt x="6086896" y="-47132"/>
                  <a:pt x="6498759" y="10552"/>
                  <a:pt x="6720186" y="0"/>
                </a:cubicBezTo>
                <a:cubicBezTo>
                  <a:pt x="6941613" y="-10552"/>
                  <a:pt x="7118492" y="8477"/>
                  <a:pt x="7232541" y="0"/>
                </a:cubicBezTo>
                <a:cubicBezTo>
                  <a:pt x="7346590" y="-8477"/>
                  <a:pt x="7577345" y="43261"/>
                  <a:pt x="7744896" y="0"/>
                </a:cubicBezTo>
                <a:cubicBezTo>
                  <a:pt x="7912447" y="-43261"/>
                  <a:pt x="8082211" y="44752"/>
                  <a:pt x="8340657" y="0"/>
                </a:cubicBezTo>
                <a:cubicBezTo>
                  <a:pt x="8342035" y="242379"/>
                  <a:pt x="8316883" y="340367"/>
                  <a:pt x="8340657" y="498915"/>
                </a:cubicBezTo>
                <a:cubicBezTo>
                  <a:pt x="8364431" y="657463"/>
                  <a:pt x="8301095" y="863322"/>
                  <a:pt x="8340657" y="1041213"/>
                </a:cubicBezTo>
                <a:cubicBezTo>
                  <a:pt x="8380219" y="1219104"/>
                  <a:pt x="8301951" y="1340466"/>
                  <a:pt x="8340657" y="1626896"/>
                </a:cubicBezTo>
                <a:cubicBezTo>
                  <a:pt x="8379363" y="1913326"/>
                  <a:pt x="8328512" y="1980790"/>
                  <a:pt x="8340657" y="2212578"/>
                </a:cubicBezTo>
                <a:cubicBezTo>
                  <a:pt x="8352802" y="2444366"/>
                  <a:pt x="8300296" y="2560233"/>
                  <a:pt x="8340657" y="2798261"/>
                </a:cubicBezTo>
                <a:cubicBezTo>
                  <a:pt x="8381018" y="3036289"/>
                  <a:pt x="8296664" y="3004911"/>
                  <a:pt x="8340657" y="3210408"/>
                </a:cubicBezTo>
                <a:cubicBezTo>
                  <a:pt x="8384650" y="3415905"/>
                  <a:pt x="8335775" y="3537145"/>
                  <a:pt x="8340657" y="3665939"/>
                </a:cubicBezTo>
                <a:cubicBezTo>
                  <a:pt x="8345539" y="3794733"/>
                  <a:pt x="8294946" y="4048172"/>
                  <a:pt x="8340657" y="4338389"/>
                </a:cubicBezTo>
                <a:cubicBezTo>
                  <a:pt x="8209047" y="4339678"/>
                  <a:pt x="8066421" y="4324506"/>
                  <a:pt x="7828302" y="4338389"/>
                </a:cubicBezTo>
                <a:cubicBezTo>
                  <a:pt x="7590184" y="4352272"/>
                  <a:pt x="7354954" y="4328930"/>
                  <a:pt x="7232541" y="4338389"/>
                </a:cubicBezTo>
                <a:cubicBezTo>
                  <a:pt x="7110128" y="4347848"/>
                  <a:pt x="7033896" y="4297539"/>
                  <a:pt x="6887000" y="4338389"/>
                </a:cubicBezTo>
                <a:cubicBezTo>
                  <a:pt x="6740104" y="4379239"/>
                  <a:pt x="6611528" y="4306494"/>
                  <a:pt x="6541458" y="4338389"/>
                </a:cubicBezTo>
                <a:cubicBezTo>
                  <a:pt x="6471388" y="4370284"/>
                  <a:pt x="6188035" y="4283991"/>
                  <a:pt x="5945697" y="4338389"/>
                </a:cubicBezTo>
                <a:cubicBezTo>
                  <a:pt x="5703359" y="4392787"/>
                  <a:pt x="5673816" y="4287184"/>
                  <a:pt x="5516749" y="4338389"/>
                </a:cubicBezTo>
                <a:cubicBezTo>
                  <a:pt x="5359682" y="4389594"/>
                  <a:pt x="5003063" y="4294298"/>
                  <a:pt x="4837581" y="4338389"/>
                </a:cubicBezTo>
                <a:cubicBezTo>
                  <a:pt x="4672099" y="4382480"/>
                  <a:pt x="4517709" y="4302046"/>
                  <a:pt x="4408633" y="4338389"/>
                </a:cubicBezTo>
                <a:cubicBezTo>
                  <a:pt x="4299557" y="4374732"/>
                  <a:pt x="3942859" y="4325622"/>
                  <a:pt x="3729465" y="4338389"/>
                </a:cubicBezTo>
                <a:cubicBezTo>
                  <a:pt x="3516071" y="4351156"/>
                  <a:pt x="3514879" y="4325578"/>
                  <a:pt x="3383924" y="4338389"/>
                </a:cubicBezTo>
                <a:cubicBezTo>
                  <a:pt x="3252969" y="4351200"/>
                  <a:pt x="2983879" y="4323223"/>
                  <a:pt x="2704756" y="4338389"/>
                </a:cubicBezTo>
                <a:cubicBezTo>
                  <a:pt x="2425633" y="4353555"/>
                  <a:pt x="2387950" y="4331318"/>
                  <a:pt x="2275808" y="4338389"/>
                </a:cubicBezTo>
                <a:cubicBezTo>
                  <a:pt x="2163666" y="4345460"/>
                  <a:pt x="2059741" y="4310106"/>
                  <a:pt x="1930266" y="4338389"/>
                </a:cubicBezTo>
                <a:cubicBezTo>
                  <a:pt x="1800791" y="4366672"/>
                  <a:pt x="1645634" y="4299838"/>
                  <a:pt x="1501318" y="4338389"/>
                </a:cubicBezTo>
                <a:cubicBezTo>
                  <a:pt x="1357002" y="4376940"/>
                  <a:pt x="1030654" y="4286448"/>
                  <a:pt x="822150" y="4338389"/>
                </a:cubicBezTo>
                <a:cubicBezTo>
                  <a:pt x="613646" y="4390330"/>
                  <a:pt x="301405" y="4305172"/>
                  <a:pt x="0" y="4338389"/>
                </a:cubicBezTo>
                <a:cubicBezTo>
                  <a:pt x="-46823" y="4212557"/>
                  <a:pt x="19285" y="4123761"/>
                  <a:pt x="0" y="3926242"/>
                </a:cubicBezTo>
                <a:cubicBezTo>
                  <a:pt x="-19285" y="3728723"/>
                  <a:pt x="8709" y="3683606"/>
                  <a:pt x="0" y="3514095"/>
                </a:cubicBezTo>
                <a:cubicBezTo>
                  <a:pt x="-8709" y="3344584"/>
                  <a:pt x="38084" y="3190243"/>
                  <a:pt x="0" y="2928413"/>
                </a:cubicBezTo>
                <a:cubicBezTo>
                  <a:pt x="-38084" y="2666583"/>
                  <a:pt x="37780" y="2625131"/>
                  <a:pt x="0" y="2516266"/>
                </a:cubicBezTo>
                <a:cubicBezTo>
                  <a:pt x="-37780" y="2407401"/>
                  <a:pt x="57602" y="2115324"/>
                  <a:pt x="0" y="1973967"/>
                </a:cubicBezTo>
                <a:cubicBezTo>
                  <a:pt x="-57602" y="1832610"/>
                  <a:pt x="14259" y="1635730"/>
                  <a:pt x="0" y="1518436"/>
                </a:cubicBezTo>
                <a:cubicBezTo>
                  <a:pt x="-14259" y="1401142"/>
                  <a:pt x="21012" y="1134190"/>
                  <a:pt x="0" y="976138"/>
                </a:cubicBezTo>
                <a:cubicBezTo>
                  <a:pt x="-21012" y="818086"/>
                  <a:pt x="58071" y="444437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1D42FB7-1E9E-4B15-A1AD-6CFDA5F5CC7F}"/>
              </a:ext>
            </a:extLst>
          </p:cNvPr>
          <p:cNvSpPr txBox="1"/>
          <p:nvPr/>
        </p:nvSpPr>
        <p:spPr>
          <a:xfrm>
            <a:off x="7523891" y="2247396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File </a:t>
            </a:r>
            <a:r>
              <a:rPr lang="en-US" b="1" i="1" dirty="0" err="1"/>
              <a:t>XMLParse</a:t>
            </a:r>
            <a:r>
              <a:rPr lang="en-US" b="1" i="1" dirty="0"/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16709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D79026-E42B-B857-A309-BA059009D61E}"/>
              </a:ext>
            </a:extLst>
          </p:cNvPr>
          <p:cNvSpPr/>
          <p:nvPr/>
        </p:nvSpPr>
        <p:spPr>
          <a:xfrm>
            <a:off x="2405121" y="485665"/>
            <a:ext cx="1711652" cy="7882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Train controller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600" i="1" dirty="0">
                <a:solidFill>
                  <a:schemeClr val="bg1"/>
                </a:solidFill>
              </a:rPr>
              <a:t>(E.g. JMRI)</a:t>
            </a:r>
            <a:endParaRPr lang="en-SE" sz="1200" i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2DDB18-A77E-8676-5AFD-CEBCC61A98C7}"/>
              </a:ext>
            </a:extLst>
          </p:cNvPr>
          <p:cNvSpPr/>
          <p:nvPr/>
        </p:nvSpPr>
        <p:spPr>
          <a:xfrm>
            <a:off x="2405121" y="1481789"/>
            <a:ext cx="1711652" cy="788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sz="1800" b="1" dirty="0" err="1">
                <a:solidFill>
                  <a:schemeClr val="tx1"/>
                </a:solidFill>
              </a:rPr>
              <a:t>yRailIO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RPC-server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E48669-8C1B-DC0D-425C-5033B510B202}"/>
              </a:ext>
            </a:extLst>
          </p:cNvPr>
          <p:cNvSpPr/>
          <p:nvPr/>
        </p:nvSpPr>
        <p:spPr>
          <a:xfrm>
            <a:off x="2405121" y="2702435"/>
            <a:ext cx="1711652" cy="788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sz="1800" b="1" dirty="0" err="1">
                <a:solidFill>
                  <a:schemeClr val="tx1"/>
                </a:solidFill>
              </a:rPr>
              <a:t>yRailIO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RPC-client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3672A6-A340-892E-0A4D-066349507298}"/>
              </a:ext>
            </a:extLst>
          </p:cNvPr>
          <p:cNvSpPr/>
          <p:nvPr/>
        </p:nvSpPr>
        <p:spPr>
          <a:xfrm>
            <a:off x="2405121" y="3692843"/>
            <a:ext cx="1711652" cy="788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sz="1800" b="1" dirty="0" err="1">
                <a:solidFill>
                  <a:schemeClr val="tx1"/>
                </a:solidFill>
              </a:rPr>
              <a:t>yRailIO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server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84E459-A7FF-8EF2-5AA6-0233729F1F5E}"/>
              </a:ext>
            </a:extLst>
          </p:cNvPr>
          <p:cNvSpPr/>
          <p:nvPr/>
        </p:nvSpPr>
        <p:spPr>
          <a:xfrm>
            <a:off x="2405121" y="4932075"/>
            <a:ext cx="1711652" cy="788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sz="1800" b="1" dirty="0" err="1">
                <a:solidFill>
                  <a:schemeClr val="tx1"/>
                </a:solidFill>
              </a:rPr>
              <a:t>yRailIO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decoder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43AFA7-B142-2A48-E016-00190A727407}"/>
              </a:ext>
            </a:extLst>
          </p:cNvPr>
          <p:cNvSpPr/>
          <p:nvPr/>
        </p:nvSpPr>
        <p:spPr>
          <a:xfrm>
            <a:off x="2557521" y="5084475"/>
            <a:ext cx="1711652" cy="788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sz="1800" b="1" dirty="0" err="1">
                <a:solidFill>
                  <a:schemeClr val="tx1"/>
                </a:solidFill>
              </a:rPr>
              <a:t>yRailIO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decoder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F0D89E-9857-68B4-0AE4-2A849F65E134}"/>
              </a:ext>
            </a:extLst>
          </p:cNvPr>
          <p:cNvSpPr/>
          <p:nvPr/>
        </p:nvSpPr>
        <p:spPr>
          <a:xfrm>
            <a:off x="2709921" y="5236875"/>
            <a:ext cx="1711652" cy="788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sz="1800" b="1" dirty="0" err="1">
                <a:solidFill>
                  <a:schemeClr val="tx1"/>
                </a:solidFill>
              </a:rPr>
              <a:t>yRailIO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decoder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289788-AD31-7959-9E7A-81EA52154F46}"/>
              </a:ext>
            </a:extLst>
          </p:cNvPr>
          <p:cNvCxnSpPr>
            <a:cxnSpLocks/>
          </p:cNvCxnSpPr>
          <p:nvPr/>
        </p:nvCxnSpPr>
        <p:spPr>
          <a:xfrm>
            <a:off x="4579777" y="6033426"/>
            <a:ext cx="5595046" cy="13115"/>
          </a:xfrm>
          <a:prstGeom prst="line">
            <a:avLst/>
          </a:prstGeom>
          <a:ln w="158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0" descr="See the source image">
            <a:extLst>
              <a:ext uri="{FF2B5EF4-FFF2-40B4-BE49-F238E27FC236}">
                <a16:creationId xmlns:a16="http://schemas.microsoft.com/office/drawing/2014/main" id="{2FD5FED8-083D-9768-1F2E-1ED4AB5A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94" y="5894924"/>
            <a:ext cx="210292" cy="2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See the source image">
            <a:extLst>
              <a:ext uri="{FF2B5EF4-FFF2-40B4-BE49-F238E27FC236}">
                <a16:creationId xmlns:a16="http://schemas.microsoft.com/office/drawing/2014/main" id="{6845A8D1-E45C-19D0-E4F3-150CDBBBB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444" y="5854976"/>
            <a:ext cx="335084" cy="33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D086E36E-D612-1E32-1A00-C67E1E3AA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461" y="5864008"/>
            <a:ext cx="362332" cy="3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9A6A679D-DB3B-33D1-440E-AA9A204EE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059" y="5862129"/>
            <a:ext cx="303706" cy="3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0065936E-7B54-08BB-A5F1-7DF1709C8F1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03" y="5845231"/>
            <a:ext cx="324162" cy="33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3380000-398F-733A-0A9B-D06D6A44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837" y="5857431"/>
            <a:ext cx="113762" cy="3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See the source image">
            <a:extLst>
              <a:ext uri="{FF2B5EF4-FFF2-40B4-BE49-F238E27FC236}">
                <a16:creationId xmlns:a16="http://schemas.microsoft.com/office/drawing/2014/main" id="{BFA3F5C3-B98F-BED5-4AB9-95B1A50B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664" y="5903099"/>
            <a:ext cx="257176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oad Hazard Icon Stock Illustrations – 13,840 Road Hazard Icon Stock  Illustrations, Vectors &amp; Clipart - Dreamstime">
            <a:extLst>
              <a:ext uri="{FF2B5EF4-FFF2-40B4-BE49-F238E27FC236}">
                <a16:creationId xmlns:a16="http://schemas.microsoft.com/office/drawing/2014/main" id="{41E974C3-0757-0346-B96D-3CEC675A1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111" y="5855749"/>
            <a:ext cx="386781" cy="38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Old Tv Icon Vector Art &amp;amp; Graphics | freevector.com">
            <a:extLst>
              <a:ext uri="{FF2B5EF4-FFF2-40B4-BE49-F238E27FC236}">
                <a16:creationId xmlns:a16="http://schemas.microsoft.com/office/drawing/2014/main" id="{B67E180C-02D7-831B-0582-F76985CB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724" y="5758478"/>
            <a:ext cx="478381" cy="47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3C37605-3617-C2C4-7F12-DC5B06334BB7}"/>
              </a:ext>
            </a:extLst>
          </p:cNvPr>
          <p:cNvSpPr/>
          <p:nvPr/>
        </p:nvSpPr>
        <p:spPr>
          <a:xfrm>
            <a:off x="5111533" y="5862128"/>
            <a:ext cx="64505" cy="347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ABD333-76C6-01E2-C91B-15A4A662CC81}"/>
              </a:ext>
            </a:extLst>
          </p:cNvPr>
          <p:cNvSpPr/>
          <p:nvPr/>
        </p:nvSpPr>
        <p:spPr>
          <a:xfrm>
            <a:off x="5272401" y="5860005"/>
            <a:ext cx="64505" cy="347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60D09E-E092-F087-CD04-FC6064C9A2F3}"/>
              </a:ext>
            </a:extLst>
          </p:cNvPr>
          <p:cNvSpPr txBox="1"/>
          <p:nvPr/>
        </p:nvSpPr>
        <p:spPr>
          <a:xfrm>
            <a:off x="10404822" y="5904515"/>
            <a:ext cx="172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Light group link (0-1)</a:t>
            </a:r>
            <a:endParaRPr lang="en-SE" sz="14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172E168-4690-0235-3E61-7F4217A58882}"/>
              </a:ext>
            </a:extLst>
          </p:cNvPr>
          <p:cNvSpPr/>
          <p:nvPr/>
        </p:nvSpPr>
        <p:spPr>
          <a:xfrm>
            <a:off x="5089876" y="4334147"/>
            <a:ext cx="1711652" cy="788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sz="1800" b="1" dirty="0" err="1">
                <a:solidFill>
                  <a:schemeClr val="tx1"/>
                </a:solidFill>
              </a:rPr>
              <a:t>yRailIO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satelite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9AD750A-6ABD-8B8A-15DC-C87AA20E16FD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 flipH="1" flipV="1">
            <a:off x="4627006" y="5041979"/>
            <a:ext cx="776597" cy="149144"/>
          </a:xfrm>
          <a:prstGeom prst="bentConnector2">
            <a:avLst/>
          </a:prstGeom>
          <a:ln w="158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7308CE-BB67-4A54-40EF-1AD7086B0607}"/>
              </a:ext>
            </a:extLst>
          </p:cNvPr>
          <p:cNvCxnSpPr>
            <a:cxnSpLocks/>
          </p:cNvCxnSpPr>
          <p:nvPr/>
        </p:nvCxnSpPr>
        <p:spPr>
          <a:xfrm>
            <a:off x="4573973" y="5504849"/>
            <a:ext cx="366757" cy="0"/>
          </a:xfrm>
          <a:prstGeom prst="line">
            <a:avLst/>
          </a:prstGeom>
          <a:ln w="158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F5168C-B535-2969-5F91-4840DB488F2D}"/>
              </a:ext>
            </a:extLst>
          </p:cNvPr>
          <p:cNvSpPr/>
          <p:nvPr/>
        </p:nvSpPr>
        <p:spPr>
          <a:xfrm>
            <a:off x="7206312" y="4334147"/>
            <a:ext cx="1711652" cy="788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sz="1800" b="1" dirty="0" err="1">
                <a:solidFill>
                  <a:schemeClr val="tx1"/>
                </a:solidFill>
              </a:rPr>
              <a:t>yRailIO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satelite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E91BF4-CB91-3CF3-EA31-7DDA24CBD44E}"/>
              </a:ext>
            </a:extLst>
          </p:cNvPr>
          <p:cNvCxnSpPr/>
          <p:nvPr/>
        </p:nvCxnSpPr>
        <p:spPr>
          <a:xfrm flipH="1">
            <a:off x="10095106" y="5894924"/>
            <a:ext cx="164891" cy="29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B8E6B8-016C-E19B-7EA4-AA7E000B93EB}"/>
              </a:ext>
            </a:extLst>
          </p:cNvPr>
          <p:cNvCxnSpPr/>
          <p:nvPr/>
        </p:nvCxnSpPr>
        <p:spPr>
          <a:xfrm flipH="1">
            <a:off x="10249846" y="5890733"/>
            <a:ext cx="164891" cy="29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FC5181-8346-6365-B460-96A37908122E}"/>
              </a:ext>
            </a:extLst>
          </p:cNvPr>
          <p:cNvCxnSpPr/>
          <p:nvPr/>
        </p:nvCxnSpPr>
        <p:spPr>
          <a:xfrm>
            <a:off x="5446367" y="3864075"/>
            <a:ext cx="0" cy="470071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8D3656A-733D-1BA8-E5DF-AED9E8E4598B}"/>
              </a:ext>
            </a:extLst>
          </p:cNvPr>
          <p:cNvSpPr txBox="1"/>
          <p:nvPr/>
        </p:nvSpPr>
        <p:spPr>
          <a:xfrm>
            <a:off x="5067385" y="3558951"/>
            <a:ext cx="75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Sensors</a:t>
            </a:r>
            <a:endParaRPr lang="en-SE" sz="14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CEA0DCD-F6A4-10A9-B509-68C7231DA47B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4273122" y="4728252"/>
            <a:ext cx="4644842" cy="948215"/>
          </a:xfrm>
          <a:prstGeom prst="bentConnector3">
            <a:avLst>
              <a:gd name="adj1" fmla="val 104922"/>
            </a:avLst>
          </a:prstGeom>
          <a:ln w="15875">
            <a:solidFill>
              <a:schemeClr val="accent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ACC0057-0295-91CD-197C-B48DE1893B86}"/>
              </a:ext>
            </a:extLst>
          </p:cNvPr>
          <p:cNvSpPr txBox="1"/>
          <p:nvPr/>
        </p:nvSpPr>
        <p:spPr>
          <a:xfrm>
            <a:off x="7717966" y="5397294"/>
            <a:ext cx="1448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Satelite link (0-1)</a:t>
            </a:r>
            <a:endParaRPr lang="en-SE" sz="1400" b="1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07CF9DF-7346-C042-50F3-847D7B1CBC7C}"/>
              </a:ext>
            </a:extLst>
          </p:cNvPr>
          <p:cNvCxnSpPr/>
          <p:nvPr/>
        </p:nvCxnSpPr>
        <p:spPr>
          <a:xfrm flipH="1">
            <a:off x="4678792" y="5898548"/>
            <a:ext cx="164891" cy="295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5711185-D784-E21F-C62D-EB6A043DA6FE}"/>
              </a:ext>
            </a:extLst>
          </p:cNvPr>
          <p:cNvSpPr txBox="1"/>
          <p:nvPr/>
        </p:nvSpPr>
        <p:spPr>
          <a:xfrm>
            <a:off x="4591507" y="6119972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x2</a:t>
            </a:r>
            <a:endParaRPr lang="en-SE" sz="14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391214-BC37-A433-605B-278457E3A5BD}"/>
              </a:ext>
            </a:extLst>
          </p:cNvPr>
          <p:cNvCxnSpPr/>
          <p:nvPr/>
        </p:nvCxnSpPr>
        <p:spPr>
          <a:xfrm flipH="1">
            <a:off x="4678461" y="5444756"/>
            <a:ext cx="164891" cy="295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BCFC0AF-47FA-3A8E-3521-0CC8486EE113}"/>
              </a:ext>
            </a:extLst>
          </p:cNvPr>
          <p:cNvSpPr txBox="1"/>
          <p:nvPr/>
        </p:nvSpPr>
        <p:spPr>
          <a:xfrm>
            <a:off x="4558445" y="5217923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x2</a:t>
            </a:r>
            <a:endParaRPr lang="en-SE" sz="14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519CF12-4C03-A2F8-690D-204138BC6FD9}"/>
              </a:ext>
            </a:extLst>
          </p:cNvPr>
          <p:cNvCxnSpPr>
            <a:cxnSpLocks/>
          </p:cNvCxnSpPr>
          <p:nvPr/>
        </p:nvCxnSpPr>
        <p:spPr>
          <a:xfrm flipV="1">
            <a:off x="5338841" y="3943744"/>
            <a:ext cx="227712" cy="230676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7F03415-045B-2682-1D5F-4640A7A22E6B}"/>
              </a:ext>
            </a:extLst>
          </p:cNvPr>
          <p:cNvCxnSpPr/>
          <p:nvPr/>
        </p:nvCxnSpPr>
        <p:spPr>
          <a:xfrm>
            <a:off x="6370530" y="3856640"/>
            <a:ext cx="0" cy="470071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FA319A2-3BC8-D992-74B1-72AE93E39F95}"/>
              </a:ext>
            </a:extLst>
          </p:cNvPr>
          <p:cNvSpPr txBox="1"/>
          <p:nvPr/>
        </p:nvSpPr>
        <p:spPr>
          <a:xfrm>
            <a:off x="5924099" y="3554522"/>
            <a:ext cx="9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Actuators</a:t>
            </a:r>
            <a:endParaRPr lang="en-SE" sz="1400" b="1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409453-4429-6A9F-22E7-1025080D01E9}"/>
              </a:ext>
            </a:extLst>
          </p:cNvPr>
          <p:cNvCxnSpPr>
            <a:cxnSpLocks/>
          </p:cNvCxnSpPr>
          <p:nvPr/>
        </p:nvCxnSpPr>
        <p:spPr>
          <a:xfrm flipV="1">
            <a:off x="6256866" y="3948022"/>
            <a:ext cx="227712" cy="230676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761D99A-EA2D-2739-ECCF-30F9BF9EC35C}"/>
              </a:ext>
            </a:extLst>
          </p:cNvPr>
          <p:cNvSpPr txBox="1"/>
          <p:nvPr/>
        </p:nvSpPr>
        <p:spPr>
          <a:xfrm>
            <a:off x="5455897" y="3919642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x8</a:t>
            </a:r>
            <a:endParaRPr lang="en-SE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26198AB-3EAE-02F4-73BB-9FCC53B7B42C}"/>
              </a:ext>
            </a:extLst>
          </p:cNvPr>
          <p:cNvSpPr txBox="1"/>
          <p:nvPr/>
        </p:nvSpPr>
        <p:spPr>
          <a:xfrm>
            <a:off x="6374012" y="3923360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x4</a:t>
            </a:r>
            <a:endParaRPr lang="en-SE" sz="14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1D13AF3-6A00-FD26-D48F-41A2AE604C43}"/>
              </a:ext>
            </a:extLst>
          </p:cNvPr>
          <p:cNvCxnSpPr/>
          <p:nvPr/>
        </p:nvCxnSpPr>
        <p:spPr>
          <a:xfrm>
            <a:off x="7557348" y="3860361"/>
            <a:ext cx="0" cy="470071"/>
          </a:xfrm>
          <a:prstGeom prst="straightConnector1">
            <a:avLst/>
          </a:prstGeom>
          <a:ln w="222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4B27FAE-081B-3E29-9138-3D56C757B00B}"/>
              </a:ext>
            </a:extLst>
          </p:cNvPr>
          <p:cNvSpPr txBox="1"/>
          <p:nvPr/>
        </p:nvSpPr>
        <p:spPr>
          <a:xfrm>
            <a:off x="7152965" y="3555237"/>
            <a:ext cx="75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Sensors</a:t>
            </a:r>
            <a:endParaRPr lang="en-SE" sz="1400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4FE71E5-6303-F36E-A2B0-F8BF3683AB3B}"/>
              </a:ext>
            </a:extLst>
          </p:cNvPr>
          <p:cNvCxnSpPr>
            <a:cxnSpLocks/>
          </p:cNvCxnSpPr>
          <p:nvPr/>
        </p:nvCxnSpPr>
        <p:spPr>
          <a:xfrm flipV="1">
            <a:off x="7449822" y="3940030"/>
            <a:ext cx="227712" cy="230676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6232C59-0933-F591-3CB0-FF0A644D8F52}"/>
              </a:ext>
            </a:extLst>
          </p:cNvPr>
          <p:cNvCxnSpPr/>
          <p:nvPr/>
        </p:nvCxnSpPr>
        <p:spPr>
          <a:xfrm>
            <a:off x="8481511" y="3852926"/>
            <a:ext cx="0" cy="470071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C9BB19C-E6D6-207F-9FE2-082D48F574FB}"/>
              </a:ext>
            </a:extLst>
          </p:cNvPr>
          <p:cNvSpPr txBox="1"/>
          <p:nvPr/>
        </p:nvSpPr>
        <p:spPr>
          <a:xfrm>
            <a:off x="8009679" y="3550808"/>
            <a:ext cx="9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Actuators</a:t>
            </a:r>
            <a:endParaRPr lang="en-SE" sz="1400" b="1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25E3457-C48F-056D-713D-93480F349E5A}"/>
              </a:ext>
            </a:extLst>
          </p:cNvPr>
          <p:cNvCxnSpPr>
            <a:cxnSpLocks/>
          </p:cNvCxnSpPr>
          <p:nvPr/>
        </p:nvCxnSpPr>
        <p:spPr>
          <a:xfrm flipV="1">
            <a:off x="8367847" y="3944308"/>
            <a:ext cx="227712" cy="230676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D52E036-73EC-B39A-66E2-B064F9EEB8A7}"/>
              </a:ext>
            </a:extLst>
          </p:cNvPr>
          <p:cNvSpPr txBox="1"/>
          <p:nvPr/>
        </p:nvSpPr>
        <p:spPr>
          <a:xfrm>
            <a:off x="7566878" y="3915928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x8</a:t>
            </a:r>
            <a:endParaRPr lang="en-SE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8BB068B-FDAC-C4BC-1EE0-BAEE784048C8}"/>
              </a:ext>
            </a:extLst>
          </p:cNvPr>
          <p:cNvSpPr txBox="1"/>
          <p:nvPr/>
        </p:nvSpPr>
        <p:spPr>
          <a:xfrm>
            <a:off x="8484993" y="3919646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x4</a:t>
            </a:r>
            <a:endParaRPr lang="en-SE" sz="1400" dirty="0"/>
          </a:p>
        </p:txBody>
      </p:sp>
      <p:pic>
        <p:nvPicPr>
          <p:cNvPr id="1026" name="Picture 2" descr="Vector graphics Clip art Welding goggles Welding Helmets - welding icon ...">
            <a:extLst>
              <a:ext uri="{FF2B5EF4-FFF2-40B4-BE49-F238E27FC236}">
                <a16:creationId xmlns:a16="http://schemas.microsoft.com/office/drawing/2014/main" id="{A23A625E-D2F6-53C2-E254-4113B3FFA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311" y="5864008"/>
            <a:ext cx="356869" cy="35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öp Teamsterz Brandbil MEGA Ljus o ljud på lekia.se">
            <a:extLst>
              <a:ext uri="{FF2B5EF4-FFF2-40B4-BE49-F238E27FC236}">
                <a16:creationId xmlns:a16="http://schemas.microsoft.com/office/drawing/2014/main" id="{A16AC3D9-EC86-EC77-0CF5-598FA9DBD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183" y="5794927"/>
            <a:ext cx="453534" cy="45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intable Lighthouse Coloring Pages For Adults Sketch Coloring Page">
            <a:extLst>
              <a:ext uri="{FF2B5EF4-FFF2-40B4-BE49-F238E27FC236}">
                <a16:creationId xmlns:a16="http://schemas.microsoft.com/office/drawing/2014/main" id="{8E98D2BD-D886-6284-CE34-2DE6046F2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970" y="5794555"/>
            <a:ext cx="312275" cy="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ight Brace 115">
            <a:extLst>
              <a:ext uri="{FF2B5EF4-FFF2-40B4-BE49-F238E27FC236}">
                <a16:creationId xmlns:a16="http://schemas.microsoft.com/office/drawing/2014/main" id="{C89590B3-24DC-1F9A-A142-A5E5254C9DDC}"/>
              </a:ext>
            </a:extLst>
          </p:cNvPr>
          <p:cNvSpPr/>
          <p:nvPr/>
        </p:nvSpPr>
        <p:spPr>
          <a:xfrm rot="5400000">
            <a:off x="7664157" y="3750340"/>
            <a:ext cx="257175" cy="524398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3679349-EAE6-CE7A-FDCA-1B00A72FF719}"/>
              </a:ext>
            </a:extLst>
          </p:cNvPr>
          <p:cNvSpPr txBox="1"/>
          <p:nvPr/>
        </p:nvSpPr>
        <p:spPr>
          <a:xfrm>
            <a:off x="7045926" y="6405812"/>
            <a:ext cx="151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Light groups (0-N)</a:t>
            </a:r>
            <a:endParaRPr lang="en-SE" sz="1400" b="1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156B792-CFAC-5082-2943-B3F3022BCA17}"/>
              </a:ext>
            </a:extLst>
          </p:cNvPr>
          <p:cNvCxnSpPr>
            <a:cxnSpLocks/>
          </p:cNvCxnSpPr>
          <p:nvPr/>
        </p:nvCxnSpPr>
        <p:spPr>
          <a:xfrm>
            <a:off x="10325636" y="6058404"/>
            <a:ext cx="127704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Right Brace 1024">
            <a:extLst>
              <a:ext uri="{FF2B5EF4-FFF2-40B4-BE49-F238E27FC236}">
                <a16:creationId xmlns:a16="http://schemas.microsoft.com/office/drawing/2014/main" id="{E264837E-2D87-7D38-47B6-675C78145518}"/>
              </a:ext>
            </a:extLst>
          </p:cNvPr>
          <p:cNvSpPr/>
          <p:nvPr/>
        </p:nvSpPr>
        <p:spPr>
          <a:xfrm rot="5400000">
            <a:off x="6889958" y="3346598"/>
            <a:ext cx="214885" cy="3835052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277FF3E-5F7E-F26D-511E-5796063003BE}"/>
              </a:ext>
            </a:extLst>
          </p:cNvPr>
          <p:cNvSpPr txBox="1"/>
          <p:nvPr/>
        </p:nvSpPr>
        <p:spPr>
          <a:xfrm>
            <a:off x="6379891" y="5277608"/>
            <a:ext cx="1235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/>
              <a:t>Satelites</a:t>
            </a:r>
            <a:r>
              <a:rPr lang="en-US" sz="1400" b="1" dirty="0"/>
              <a:t> (0-N)</a:t>
            </a:r>
            <a:endParaRPr lang="en-SE" sz="1400" b="1" dirty="0"/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A228678E-D70C-883B-56F6-D3B7BFCFF3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60947" y="1273874"/>
            <a:ext cx="0" cy="207915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67B01AD5-4601-00E4-775D-7362F3FB454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260947" y="2269998"/>
            <a:ext cx="0" cy="432437"/>
          </a:xfrm>
          <a:prstGeom prst="line">
            <a:avLst/>
          </a:prstGeom>
          <a:ln w="22225">
            <a:solidFill>
              <a:schemeClr val="accent4"/>
            </a:solidFill>
            <a:prstDash val="sysDot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789AB937-A088-3518-7D99-77E5B0047FA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260947" y="3490644"/>
            <a:ext cx="0" cy="202199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ACE32B67-F2DB-EA08-9997-ABEE3C25694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015079" y="879770"/>
            <a:ext cx="390042" cy="0"/>
          </a:xfrm>
          <a:prstGeom prst="line">
            <a:avLst/>
          </a:prstGeom>
          <a:ln w="22225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E3A7F4C6-65EF-92CC-59FA-5348DEA1B282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015079" y="1870032"/>
            <a:ext cx="390042" cy="5862"/>
          </a:xfrm>
          <a:prstGeom prst="line">
            <a:avLst/>
          </a:prstGeom>
          <a:ln w="22225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670AA3C5-1530-6D73-1B04-A10038C0246E}"/>
              </a:ext>
            </a:extLst>
          </p:cNvPr>
          <p:cNvCxnSpPr>
            <a:cxnSpLocks/>
          </p:cNvCxnSpPr>
          <p:nvPr/>
        </p:nvCxnSpPr>
        <p:spPr>
          <a:xfrm flipH="1" flipV="1">
            <a:off x="2015079" y="4201736"/>
            <a:ext cx="390042" cy="5862"/>
          </a:xfrm>
          <a:prstGeom prst="line">
            <a:avLst/>
          </a:prstGeom>
          <a:ln w="22225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C604EF2E-1459-EF4F-AE98-AECE1A4155B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015079" y="5783380"/>
            <a:ext cx="847242" cy="8289"/>
          </a:xfrm>
          <a:prstGeom prst="line">
            <a:avLst/>
          </a:prstGeom>
          <a:ln w="22225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0587AAD7-995D-C538-2477-8C509B1B709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015079" y="5630980"/>
            <a:ext cx="694842" cy="162332"/>
          </a:xfrm>
          <a:prstGeom prst="line">
            <a:avLst/>
          </a:prstGeom>
          <a:ln w="22225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AF64883B-C5A7-7807-1568-8E5F27FB00A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015079" y="5478580"/>
            <a:ext cx="542442" cy="313089"/>
          </a:xfrm>
          <a:prstGeom prst="line">
            <a:avLst/>
          </a:prstGeom>
          <a:ln w="22225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94EA7253-5B94-7349-392D-A3DABCB0EC5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16085" y="5326180"/>
            <a:ext cx="389036" cy="465489"/>
          </a:xfrm>
          <a:prstGeom prst="line">
            <a:avLst/>
          </a:prstGeom>
          <a:ln w="22225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Flowchart: Magnetic Disk 1059">
            <a:extLst>
              <a:ext uri="{FF2B5EF4-FFF2-40B4-BE49-F238E27FC236}">
                <a16:creationId xmlns:a16="http://schemas.microsoft.com/office/drawing/2014/main" id="{E91833D6-F033-D910-141B-AE9F7C5D97A7}"/>
              </a:ext>
            </a:extLst>
          </p:cNvPr>
          <p:cNvSpPr/>
          <p:nvPr/>
        </p:nvSpPr>
        <p:spPr>
          <a:xfrm>
            <a:off x="4989156" y="517324"/>
            <a:ext cx="1711649" cy="783966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Train controller config. </a:t>
            </a:r>
            <a:r>
              <a:rPr lang="en-US" sz="1400" dirty="0">
                <a:solidFill>
                  <a:schemeClr val="bg1"/>
                </a:solidFill>
              </a:rPr>
              <a:t>(file storage)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61E4EBFA-AAFC-1C54-9F3F-ADFF29D0B5DD}"/>
              </a:ext>
            </a:extLst>
          </p:cNvPr>
          <p:cNvCxnSpPr>
            <a:cxnSpLocks/>
            <a:stCxn id="6" idx="3"/>
            <a:endCxn id="1060" idx="2"/>
          </p:cNvCxnSpPr>
          <p:nvPr/>
        </p:nvCxnSpPr>
        <p:spPr>
          <a:xfrm>
            <a:off x="4116773" y="879770"/>
            <a:ext cx="872383" cy="295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Flowchart: Magnetic Disk 1062">
            <a:extLst>
              <a:ext uri="{FF2B5EF4-FFF2-40B4-BE49-F238E27FC236}">
                <a16:creationId xmlns:a16="http://schemas.microsoft.com/office/drawing/2014/main" id="{75BF4D0D-B515-FA5A-BD09-DDD17695C78A}"/>
              </a:ext>
            </a:extLst>
          </p:cNvPr>
          <p:cNvSpPr/>
          <p:nvPr/>
        </p:nvSpPr>
        <p:spPr>
          <a:xfrm>
            <a:off x="4972323" y="1509840"/>
            <a:ext cx="1711649" cy="783966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MyRailIO</a:t>
            </a:r>
            <a:r>
              <a:rPr lang="en-US" sz="1400" b="1" dirty="0">
                <a:solidFill>
                  <a:schemeClr val="tx1"/>
                </a:solidFill>
              </a:rPr>
              <a:t> config.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(file storage)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3249DB70-57FB-DFE6-3AE1-913238217A3C}"/>
              </a:ext>
            </a:extLst>
          </p:cNvPr>
          <p:cNvCxnSpPr>
            <a:cxnSpLocks/>
            <a:stCxn id="9" idx="3"/>
            <a:endCxn id="1063" idx="2"/>
          </p:cNvCxnSpPr>
          <p:nvPr/>
        </p:nvCxnSpPr>
        <p:spPr>
          <a:xfrm flipV="1">
            <a:off x="4116773" y="1901823"/>
            <a:ext cx="855550" cy="21851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Rectangle: Rounded Corners 1073">
            <a:extLst>
              <a:ext uri="{FF2B5EF4-FFF2-40B4-BE49-F238E27FC236}">
                <a16:creationId xmlns:a16="http://schemas.microsoft.com/office/drawing/2014/main" id="{8501D761-6A0C-A918-BA00-0B0A07A391D0}"/>
              </a:ext>
            </a:extLst>
          </p:cNvPr>
          <p:cNvSpPr/>
          <p:nvPr/>
        </p:nvSpPr>
        <p:spPr>
          <a:xfrm rot="5400000">
            <a:off x="-740975" y="4051350"/>
            <a:ext cx="3725367" cy="4995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R</a:t>
            </a:r>
            <a:r>
              <a:rPr lang="en-US" sz="1800" b="1" dirty="0" err="1">
                <a:solidFill>
                  <a:schemeClr val="bg1"/>
                </a:solidFill>
              </a:rPr>
              <a:t>Syslog</a:t>
            </a:r>
            <a:endParaRPr lang="en-SE" sz="1200" i="1" dirty="0">
              <a:solidFill>
                <a:schemeClr val="bg1"/>
              </a:solidFill>
            </a:endParaRPr>
          </a:p>
        </p:txBody>
      </p:sp>
      <p:sp>
        <p:nvSpPr>
          <p:cNvPr id="1075" name="Rectangle: Rounded Corners 1074">
            <a:extLst>
              <a:ext uri="{FF2B5EF4-FFF2-40B4-BE49-F238E27FC236}">
                <a16:creationId xmlns:a16="http://schemas.microsoft.com/office/drawing/2014/main" id="{6464E7B0-7D7B-3F95-9DC5-BD447D4DE047}"/>
              </a:ext>
            </a:extLst>
          </p:cNvPr>
          <p:cNvSpPr/>
          <p:nvPr/>
        </p:nvSpPr>
        <p:spPr>
          <a:xfrm rot="5400000">
            <a:off x="-204037" y="5248072"/>
            <a:ext cx="1331921" cy="4995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NTP server</a:t>
            </a:r>
            <a:endParaRPr lang="en-SE" sz="1200" i="1" dirty="0">
              <a:solidFill>
                <a:schemeClr val="bg1"/>
              </a:solidFill>
            </a:endParaRPr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E65ED180-F147-69C6-64DD-A35915AC0390}"/>
              </a:ext>
            </a:extLst>
          </p:cNvPr>
          <p:cNvCxnSpPr>
            <a:cxnSpLocks/>
          </p:cNvCxnSpPr>
          <p:nvPr/>
        </p:nvCxnSpPr>
        <p:spPr>
          <a:xfrm flipH="1">
            <a:off x="1371474" y="3979190"/>
            <a:ext cx="1033647" cy="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: Rounded Corners 1039">
            <a:extLst>
              <a:ext uri="{FF2B5EF4-FFF2-40B4-BE49-F238E27FC236}">
                <a16:creationId xmlns:a16="http://schemas.microsoft.com/office/drawing/2014/main" id="{53B861D7-3015-5B40-7EF8-3F4C07CAF333}"/>
              </a:ext>
            </a:extLst>
          </p:cNvPr>
          <p:cNvSpPr/>
          <p:nvPr/>
        </p:nvSpPr>
        <p:spPr>
          <a:xfrm rot="5400000">
            <a:off x="-1276115" y="2883104"/>
            <a:ext cx="6082857" cy="4995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MQTT Broker</a:t>
            </a:r>
            <a:endParaRPr lang="en-SE" sz="1200" i="1" dirty="0">
              <a:solidFill>
                <a:schemeClr val="bg1"/>
              </a:solidFill>
            </a:endParaRPr>
          </a:p>
        </p:txBody>
      </p: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36AF468-1663-8FC8-4E01-A3555CC030BA}"/>
              </a:ext>
            </a:extLst>
          </p:cNvPr>
          <p:cNvCxnSpPr>
            <a:cxnSpLocks/>
          </p:cNvCxnSpPr>
          <p:nvPr/>
        </p:nvCxnSpPr>
        <p:spPr>
          <a:xfrm rot="10800000">
            <a:off x="1121709" y="6177486"/>
            <a:ext cx="2419474" cy="226481"/>
          </a:xfrm>
          <a:prstGeom prst="bentConnector2">
            <a:avLst/>
          </a:prstGeom>
          <a:ln w="22225">
            <a:solidFill>
              <a:schemeClr val="bg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10FE196A-B128-063C-9E69-087274DDB02F}"/>
              </a:ext>
            </a:extLst>
          </p:cNvPr>
          <p:cNvCxnSpPr>
            <a:cxnSpLocks/>
          </p:cNvCxnSpPr>
          <p:nvPr/>
        </p:nvCxnSpPr>
        <p:spPr>
          <a:xfrm>
            <a:off x="3384551" y="6177483"/>
            <a:ext cx="0" cy="229667"/>
          </a:xfrm>
          <a:prstGeom prst="line">
            <a:avLst/>
          </a:prstGeom>
          <a:ln w="22225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4800A94E-C59D-A445-4B7A-27E5D09A59F7}"/>
              </a:ext>
            </a:extLst>
          </p:cNvPr>
          <p:cNvCxnSpPr>
            <a:cxnSpLocks/>
          </p:cNvCxnSpPr>
          <p:nvPr/>
        </p:nvCxnSpPr>
        <p:spPr>
          <a:xfrm>
            <a:off x="3232140" y="6174295"/>
            <a:ext cx="0" cy="229667"/>
          </a:xfrm>
          <a:prstGeom prst="line">
            <a:avLst/>
          </a:prstGeom>
          <a:ln w="22225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0A7C0837-C47E-EA11-3506-65E5DEF85439}"/>
              </a:ext>
            </a:extLst>
          </p:cNvPr>
          <p:cNvCxnSpPr>
            <a:cxnSpLocks/>
          </p:cNvCxnSpPr>
          <p:nvPr/>
        </p:nvCxnSpPr>
        <p:spPr>
          <a:xfrm>
            <a:off x="3070220" y="6174295"/>
            <a:ext cx="0" cy="229667"/>
          </a:xfrm>
          <a:prstGeom prst="line">
            <a:avLst/>
          </a:prstGeom>
          <a:ln w="22225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F5E8AC29-B58D-8593-2941-2539A8884AE6}"/>
              </a:ext>
            </a:extLst>
          </p:cNvPr>
          <p:cNvCxnSpPr>
            <a:cxnSpLocks/>
          </p:cNvCxnSpPr>
          <p:nvPr/>
        </p:nvCxnSpPr>
        <p:spPr>
          <a:xfrm>
            <a:off x="3541183" y="6174295"/>
            <a:ext cx="0" cy="229667"/>
          </a:xfrm>
          <a:prstGeom prst="line">
            <a:avLst/>
          </a:prstGeom>
          <a:ln w="22225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A7E772D5-BD09-328A-79BF-86C66E991D69}"/>
              </a:ext>
            </a:extLst>
          </p:cNvPr>
          <p:cNvCxnSpPr>
            <a:cxnSpLocks/>
          </p:cNvCxnSpPr>
          <p:nvPr/>
        </p:nvCxnSpPr>
        <p:spPr>
          <a:xfrm>
            <a:off x="4205816" y="6187640"/>
            <a:ext cx="0" cy="349425"/>
          </a:xfrm>
          <a:prstGeom prst="line">
            <a:avLst/>
          </a:prstGeom>
          <a:ln w="22225">
            <a:solidFill>
              <a:schemeClr val="bg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41D4A73F-712B-F751-08BF-20768E62C010}"/>
              </a:ext>
            </a:extLst>
          </p:cNvPr>
          <p:cNvCxnSpPr>
            <a:cxnSpLocks/>
          </p:cNvCxnSpPr>
          <p:nvPr/>
        </p:nvCxnSpPr>
        <p:spPr>
          <a:xfrm>
            <a:off x="4053405" y="6174295"/>
            <a:ext cx="0" cy="352613"/>
          </a:xfrm>
          <a:prstGeom prst="line">
            <a:avLst/>
          </a:prstGeom>
          <a:ln w="22225">
            <a:solidFill>
              <a:schemeClr val="bg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A4BB6BCF-5DE3-5698-E0B9-B0E061B3CA73}"/>
              </a:ext>
            </a:extLst>
          </p:cNvPr>
          <p:cNvCxnSpPr>
            <a:cxnSpLocks/>
          </p:cNvCxnSpPr>
          <p:nvPr/>
        </p:nvCxnSpPr>
        <p:spPr>
          <a:xfrm>
            <a:off x="3891485" y="6174295"/>
            <a:ext cx="0" cy="352613"/>
          </a:xfrm>
          <a:prstGeom prst="line">
            <a:avLst/>
          </a:prstGeom>
          <a:ln w="22225">
            <a:solidFill>
              <a:schemeClr val="bg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AFBDA577-1C98-63EA-987F-448DB098722A}"/>
              </a:ext>
            </a:extLst>
          </p:cNvPr>
          <p:cNvCxnSpPr>
            <a:cxnSpLocks/>
          </p:cNvCxnSpPr>
          <p:nvPr/>
        </p:nvCxnSpPr>
        <p:spPr>
          <a:xfrm>
            <a:off x="4362448" y="6182760"/>
            <a:ext cx="0" cy="352613"/>
          </a:xfrm>
          <a:prstGeom prst="line">
            <a:avLst/>
          </a:prstGeom>
          <a:ln w="22225">
            <a:solidFill>
              <a:schemeClr val="bg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Connector: Elbow 1160">
            <a:extLst>
              <a:ext uri="{FF2B5EF4-FFF2-40B4-BE49-F238E27FC236}">
                <a16:creationId xmlns:a16="http://schemas.microsoft.com/office/drawing/2014/main" id="{2B04F703-840C-5E9C-6CCC-33E5ED799B99}"/>
              </a:ext>
            </a:extLst>
          </p:cNvPr>
          <p:cNvCxnSpPr>
            <a:cxnSpLocks/>
            <a:endCxn id="1075" idx="3"/>
          </p:cNvCxnSpPr>
          <p:nvPr/>
        </p:nvCxnSpPr>
        <p:spPr>
          <a:xfrm rot="10800000">
            <a:off x="461923" y="6163797"/>
            <a:ext cx="3900529" cy="363110"/>
          </a:xfrm>
          <a:prstGeom prst="bentConnector2">
            <a:avLst/>
          </a:prstGeom>
          <a:ln w="22225">
            <a:solidFill>
              <a:schemeClr val="bg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" name="Flowchart: Magnetic Disk 1171">
            <a:extLst>
              <a:ext uri="{FF2B5EF4-FFF2-40B4-BE49-F238E27FC236}">
                <a16:creationId xmlns:a16="http://schemas.microsoft.com/office/drawing/2014/main" id="{2AED7E35-DE17-7D34-D041-D94C492C89A3}"/>
              </a:ext>
            </a:extLst>
          </p:cNvPr>
          <p:cNvSpPr/>
          <p:nvPr/>
        </p:nvSpPr>
        <p:spPr>
          <a:xfrm>
            <a:off x="7080570" y="1513344"/>
            <a:ext cx="1711649" cy="783966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GIT Repo</a:t>
            </a:r>
          </a:p>
        </p:txBody>
      </p:sp>
      <p:cxnSp>
        <p:nvCxnSpPr>
          <p:cNvPr id="1173" name="Straight Arrow Connector 1172">
            <a:extLst>
              <a:ext uri="{FF2B5EF4-FFF2-40B4-BE49-F238E27FC236}">
                <a16:creationId xmlns:a16="http://schemas.microsoft.com/office/drawing/2014/main" id="{B826ADAA-E392-FA76-A7C9-5CE24348CB63}"/>
              </a:ext>
            </a:extLst>
          </p:cNvPr>
          <p:cNvCxnSpPr>
            <a:cxnSpLocks/>
            <a:stCxn id="1063" idx="4"/>
            <a:endCxn id="1172" idx="2"/>
          </p:cNvCxnSpPr>
          <p:nvPr/>
        </p:nvCxnSpPr>
        <p:spPr>
          <a:xfrm>
            <a:off x="6683972" y="1901823"/>
            <a:ext cx="396598" cy="3504"/>
          </a:xfrm>
          <a:prstGeom prst="straightConnector1">
            <a:avLst/>
          </a:prstGeom>
          <a:ln w="22225">
            <a:solidFill>
              <a:schemeClr val="bg2">
                <a:lumMod val="9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217B0836-95BA-D778-C470-516ABC52CD17}"/>
              </a:ext>
            </a:extLst>
          </p:cNvPr>
          <p:cNvSpPr/>
          <p:nvPr/>
        </p:nvSpPr>
        <p:spPr>
          <a:xfrm>
            <a:off x="2243750" y="127893"/>
            <a:ext cx="2025423" cy="2243168"/>
          </a:xfrm>
          <a:custGeom>
            <a:avLst/>
            <a:gdLst>
              <a:gd name="connsiteX0" fmla="*/ 0 w 2025423"/>
              <a:gd name="connsiteY0" fmla="*/ 0 h 2243168"/>
              <a:gd name="connsiteX1" fmla="*/ 486102 w 2025423"/>
              <a:gd name="connsiteY1" fmla="*/ 0 h 2243168"/>
              <a:gd name="connsiteX2" fmla="*/ 931695 w 2025423"/>
              <a:gd name="connsiteY2" fmla="*/ 0 h 2243168"/>
              <a:gd name="connsiteX3" fmla="*/ 1478559 w 2025423"/>
              <a:gd name="connsiteY3" fmla="*/ 0 h 2243168"/>
              <a:gd name="connsiteX4" fmla="*/ 2025423 w 2025423"/>
              <a:gd name="connsiteY4" fmla="*/ 0 h 2243168"/>
              <a:gd name="connsiteX5" fmla="*/ 2025423 w 2025423"/>
              <a:gd name="connsiteY5" fmla="*/ 538360 h 2243168"/>
              <a:gd name="connsiteX6" fmla="*/ 2025423 w 2025423"/>
              <a:gd name="connsiteY6" fmla="*/ 1054289 h 2243168"/>
              <a:gd name="connsiteX7" fmla="*/ 2025423 w 2025423"/>
              <a:gd name="connsiteY7" fmla="*/ 1615081 h 2243168"/>
              <a:gd name="connsiteX8" fmla="*/ 2025423 w 2025423"/>
              <a:gd name="connsiteY8" fmla="*/ 2243168 h 2243168"/>
              <a:gd name="connsiteX9" fmla="*/ 1559576 w 2025423"/>
              <a:gd name="connsiteY9" fmla="*/ 2243168 h 2243168"/>
              <a:gd name="connsiteX10" fmla="*/ 1053220 w 2025423"/>
              <a:gd name="connsiteY10" fmla="*/ 2243168 h 2243168"/>
              <a:gd name="connsiteX11" fmla="*/ 546864 w 2025423"/>
              <a:gd name="connsiteY11" fmla="*/ 2243168 h 2243168"/>
              <a:gd name="connsiteX12" fmla="*/ 0 w 2025423"/>
              <a:gd name="connsiteY12" fmla="*/ 2243168 h 2243168"/>
              <a:gd name="connsiteX13" fmla="*/ 0 w 2025423"/>
              <a:gd name="connsiteY13" fmla="*/ 1637513 h 2243168"/>
              <a:gd name="connsiteX14" fmla="*/ 0 w 2025423"/>
              <a:gd name="connsiteY14" fmla="*/ 1031857 h 2243168"/>
              <a:gd name="connsiteX15" fmla="*/ 0 w 2025423"/>
              <a:gd name="connsiteY15" fmla="*/ 0 h 224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25423" h="2243168" extrusionOk="0">
                <a:moveTo>
                  <a:pt x="0" y="0"/>
                </a:moveTo>
                <a:cubicBezTo>
                  <a:pt x="110696" y="-28094"/>
                  <a:pt x="295798" y="40159"/>
                  <a:pt x="486102" y="0"/>
                </a:cubicBezTo>
                <a:cubicBezTo>
                  <a:pt x="676406" y="-40159"/>
                  <a:pt x="764860" y="14445"/>
                  <a:pt x="931695" y="0"/>
                </a:cubicBezTo>
                <a:cubicBezTo>
                  <a:pt x="1098530" y="-14445"/>
                  <a:pt x="1238861" y="50584"/>
                  <a:pt x="1478559" y="0"/>
                </a:cubicBezTo>
                <a:cubicBezTo>
                  <a:pt x="1718257" y="-50584"/>
                  <a:pt x="1908242" y="58777"/>
                  <a:pt x="2025423" y="0"/>
                </a:cubicBezTo>
                <a:cubicBezTo>
                  <a:pt x="2025504" y="263785"/>
                  <a:pt x="1970129" y="405046"/>
                  <a:pt x="2025423" y="538360"/>
                </a:cubicBezTo>
                <a:cubicBezTo>
                  <a:pt x="2080717" y="671674"/>
                  <a:pt x="1988842" y="846255"/>
                  <a:pt x="2025423" y="1054289"/>
                </a:cubicBezTo>
                <a:cubicBezTo>
                  <a:pt x="2062004" y="1262323"/>
                  <a:pt x="1982349" y="1392264"/>
                  <a:pt x="2025423" y="1615081"/>
                </a:cubicBezTo>
                <a:cubicBezTo>
                  <a:pt x="2068497" y="1837898"/>
                  <a:pt x="1995538" y="2072374"/>
                  <a:pt x="2025423" y="2243168"/>
                </a:cubicBezTo>
                <a:cubicBezTo>
                  <a:pt x="1888328" y="2260307"/>
                  <a:pt x="1748578" y="2222063"/>
                  <a:pt x="1559576" y="2243168"/>
                </a:cubicBezTo>
                <a:cubicBezTo>
                  <a:pt x="1370574" y="2264273"/>
                  <a:pt x="1178071" y="2209031"/>
                  <a:pt x="1053220" y="2243168"/>
                </a:cubicBezTo>
                <a:cubicBezTo>
                  <a:pt x="928369" y="2277305"/>
                  <a:pt x="697026" y="2186378"/>
                  <a:pt x="546864" y="2243168"/>
                </a:cubicBezTo>
                <a:cubicBezTo>
                  <a:pt x="396702" y="2299958"/>
                  <a:pt x="167790" y="2203043"/>
                  <a:pt x="0" y="2243168"/>
                </a:cubicBezTo>
                <a:cubicBezTo>
                  <a:pt x="-8965" y="2080290"/>
                  <a:pt x="67197" y="1812844"/>
                  <a:pt x="0" y="1637513"/>
                </a:cubicBezTo>
                <a:cubicBezTo>
                  <a:pt x="-67197" y="1462182"/>
                  <a:pt x="53248" y="1315489"/>
                  <a:pt x="0" y="1031857"/>
                </a:cubicBezTo>
                <a:cubicBezTo>
                  <a:pt x="-53248" y="748225"/>
                  <a:pt x="96964" y="31878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TextBox 1176">
            <a:extLst>
              <a:ext uri="{FF2B5EF4-FFF2-40B4-BE49-F238E27FC236}">
                <a16:creationId xmlns:a16="http://schemas.microsoft.com/office/drawing/2014/main" id="{26EE7610-B887-BA6E-9EF8-6FDA3689806B}"/>
              </a:ext>
            </a:extLst>
          </p:cNvPr>
          <p:cNvSpPr txBox="1"/>
          <p:nvPr/>
        </p:nvSpPr>
        <p:spPr>
          <a:xfrm>
            <a:off x="3654261" y="90982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C31F4DAC-65DE-357C-283A-46CE19303DC3}"/>
              </a:ext>
            </a:extLst>
          </p:cNvPr>
          <p:cNvSpPr/>
          <p:nvPr/>
        </p:nvSpPr>
        <p:spPr>
          <a:xfrm>
            <a:off x="2231754" y="2438431"/>
            <a:ext cx="2025423" cy="2173401"/>
          </a:xfrm>
          <a:custGeom>
            <a:avLst/>
            <a:gdLst>
              <a:gd name="connsiteX0" fmla="*/ 0 w 2025423"/>
              <a:gd name="connsiteY0" fmla="*/ 0 h 2173401"/>
              <a:gd name="connsiteX1" fmla="*/ 486102 w 2025423"/>
              <a:gd name="connsiteY1" fmla="*/ 0 h 2173401"/>
              <a:gd name="connsiteX2" fmla="*/ 931695 w 2025423"/>
              <a:gd name="connsiteY2" fmla="*/ 0 h 2173401"/>
              <a:gd name="connsiteX3" fmla="*/ 1478559 w 2025423"/>
              <a:gd name="connsiteY3" fmla="*/ 0 h 2173401"/>
              <a:gd name="connsiteX4" fmla="*/ 2025423 w 2025423"/>
              <a:gd name="connsiteY4" fmla="*/ 0 h 2173401"/>
              <a:gd name="connsiteX5" fmla="*/ 2025423 w 2025423"/>
              <a:gd name="connsiteY5" fmla="*/ 521616 h 2173401"/>
              <a:gd name="connsiteX6" fmla="*/ 2025423 w 2025423"/>
              <a:gd name="connsiteY6" fmla="*/ 1021498 h 2173401"/>
              <a:gd name="connsiteX7" fmla="*/ 2025423 w 2025423"/>
              <a:gd name="connsiteY7" fmla="*/ 1564849 h 2173401"/>
              <a:gd name="connsiteX8" fmla="*/ 2025423 w 2025423"/>
              <a:gd name="connsiteY8" fmla="*/ 2173401 h 2173401"/>
              <a:gd name="connsiteX9" fmla="*/ 1559576 w 2025423"/>
              <a:gd name="connsiteY9" fmla="*/ 2173401 h 2173401"/>
              <a:gd name="connsiteX10" fmla="*/ 1053220 w 2025423"/>
              <a:gd name="connsiteY10" fmla="*/ 2173401 h 2173401"/>
              <a:gd name="connsiteX11" fmla="*/ 546864 w 2025423"/>
              <a:gd name="connsiteY11" fmla="*/ 2173401 h 2173401"/>
              <a:gd name="connsiteX12" fmla="*/ 0 w 2025423"/>
              <a:gd name="connsiteY12" fmla="*/ 2173401 h 2173401"/>
              <a:gd name="connsiteX13" fmla="*/ 0 w 2025423"/>
              <a:gd name="connsiteY13" fmla="*/ 1586583 h 2173401"/>
              <a:gd name="connsiteX14" fmla="*/ 0 w 2025423"/>
              <a:gd name="connsiteY14" fmla="*/ 999764 h 2173401"/>
              <a:gd name="connsiteX15" fmla="*/ 0 w 2025423"/>
              <a:gd name="connsiteY15" fmla="*/ 0 h 217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25423" h="2173401" extrusionOk="0">
                <a:moveTo>
                  <a:pt x="0" y="0"/>
                </a:moveTo>
                <a:cubicBezTo>
                  <a:pt x="110696" y="-28094"/>
                  <a:pt x="295798" y="40159"/>
                  <a:pt x="486102" y="0"/>
                </a:cubicBezTo>
                <a:cubicBezTo>
                  <a:pt x="676406" y="-40159"/>
                  <a:pt x="764860" y="14445"/>
                  <a:pt x="931695" y="0"/>
                </a:cubicBezTo>
                <a:cubicBezTo>
                  <a:pt x="1098530" y="-14445"/>
                  <a:pt x="1238861" y="50584"/>
                  <a:pt x="1478559" y="0"/>
                </a:cubicBezTo>
                <a:cubicBezTo>
                  <a:pt x="1718257" y="-50584"/>
                  <a:pt x="1908242" y="58777"/>
                  <a:pt x="2025423" y="0"/>
                </a:cubicBezTo>
                <a:cubicBezTo>
                  <a:pt x="2035003" y="255512"/>
                  <a:pt x="1965546" y="385274"/>
                  <a:pt x="2025423" y="521616"/>
                </a:cubicBezTo>
                <a:cubicBezTo>
                  <a:pt x="2085300" y="657958"/>
                  <a:pt x="1987921" y="824311"/>
                  <a:pt x="2025423" y="1021498"/>
                </a:cubicBezTo>
                <a:cubicBezTo>
                  <a:pt x="2062925" y="1218685"/>
                  <a:pt x="1986010" y="1441697"/>
                  <a:pt x="2025423" y="1564849"/>
                </a:cubicBezTo>
                <a:cubicBezTo>
                  <a:pt x="2064836" y="1688001"/>
                  <a:pt x="1974565" y="1881656"/>
                  <a:pt x="2025423" y="2173401"/>
                </a:cubicBezTo>
                <a:cubicBezTo>
                  <a:pt x="1888328" y="2190540"/>
                  <a:pt x="1748578" y="2152296"/>
                  <a:pt x="1559576" y="2173401"/>
                </a:cubicBezTo>
                <a:cubicBezTo>
                  <a:pt x="1370574" y="2194506"/>
                  <a:pt x="1178071" y="2139264"/>
                  <a:pt x="1053220" y="2173401"/>
                </a:cubicBezTo>
                <a:cubicBezTo>
                  <a:pt x="928369" y="2207538"/>
                  <a:pt x="697026" y="2116611"/>
                  <a:pt x="546864" y="2173401"/>
                </a:cubicBezTo>
                <a:cubicBezTo>
                  <a:pt x="396702" y="2230191"/>
                  <a:pt x="167790" y="2133276"/>
                  <a:pt x="0" y="2173401"/>
                </a:cubicBezTo>
                <a:cubicBezTo>
                  <a:pt x="-68077" y="1897990"/>
                  <a:pt x="57380" y="1825886"/>
                  <a:pt x="0" y="1586583"/>
                </a:cubicBezTo>
                <a:cubicBezTo>
                  <a:pt x="-57380" y="1347280"/>
                  <a:pt x="27107" y="1243932"/>
                  <a:pt x="0" y="999764"/>
                </a:cubicBezTo>
                <a:cubicBezTo>
                  <a:pt x="-27107" y="755596"/>
                  <a:pt x="34738" y="30927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TextBox 1178">
            <a:extLst>
              <a:ext uri="{FF2B5EF4-FFF2-40B4-BE49-F238E27FC236}">
                <a16:creationId xmlns:a16="http://schemas.microsoft.com/office/drawing/2014/main" id="{569FD834-C606-E176-13F4-6F9BB2C3660D}"/>
              </a:ext>
            </a:extLst>
          </p:cNvPr>
          <p:cNvSpPr txBox="1"/>
          <p:nvPr/>
        </p:nvSpPr>
        <p:spPr>
          <a:xfrm>
            <a:off x="3642265" y="2401520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101AF2E5-4ED4-2C40-3407-D4F31AB5D7FD}"/>
              </a:ext>
            </a:extLst>
          </p:cNvPr>
          <p:cNvSpPr/>
          <p:nvPr/>
        </p:nvSpPr>
        <p:spPr>
          <a:xfrm>
            <a:off x="4811059" y="127893"/>
            <a:ext cx="2025423" cy="2243168"/>
          </a:xfrm>
          <a:custGeom>
            <a:avLst/>
            <a:gdLst>
              <a:gd name="connsiteX0" fmla="*/ 0 w 2025423"/>
              <a:gd name="connsiteY0" fmla="*/ 0 h 2243168"/>
              <a:gd name="connsiteX1" fmla="*/ 486102 w 2025423"/>
              <a:gd name="connsiteY1" fmla="*/ 0 h 2243168"/>
              <a:gd name="connsiteX2" fmla="*/ 931695 w 2025423"/>
              <a:gd name="connsiteY2" fmla="*/ 0 h 2243168"/>
              <a:gd name="connsiteX3" fmla="*/ 1478559 w 2025423"/>
              <a:gd name="connsiteY3" fmla="*/ 0 h 2243168"/>
              <a:gd name="connsiteX4" fmla="*/ 2025423 w 2025423"/>
              <a:gd name="connsiteY4" fmla="*/ 0 h 2243168"/>
              <a:gd name="connsiteX5" fmla="*/ 2025423 w 2025423"/>
              <a:gd name="connsiteY5" fmla="*/ 538360 h 2243168"/>
              <a:gd name="connsiteX6" fmla="*/ 2025423 w 2025423"/>
              <a:gd name="connsiteY6" fmla="*/ 1054289 h 2243168"/>
              <a:gd name="connsiteX7" fmla="*/ 2025423 w 2025423"/>
              <a:gd name="connsiteY7" fmla="*/ 1615081 h 2243168"/>
              <a:gd name="connsiteX8" fmla="*/ 2025423 w 2025423"/>
              <a:gd name="connsiteY8" fmla="*/ 2243168 h 2243168"/>
              <a:gd name="connsiteX9" fmla="*/ 1559576 w 2025423"/>
              <a:gd name="connsiteY9" fmla="*/ 2243168 h 2243168"/>
              <a:gd name="connsiteX10" fmla="*/ 1053220 w 2025423"/>
              <a:gd name="connsiteY10" fmla="*/ 2243168 h 2243168"/>
              <a:gd name="connsiteX11" fmla="*/ 546864 w 2025423"/>
              <a:gd name="connsiteY11" fmla="*/ 2243168 h 2243168"/>
              <a:gd name="connsiteX12" fmla="*/ 0 w 2025423"/>
              <a:gd name="connsiteY12" fmla="*/ 2243168 h 2243168"/>
              <a:gd name="connsiteX13" fmla="*/ 0 w 2025423"/>
              <a:gd name="connsiteY13" fmla="*/ 1637513 h 2243168"/>
              <a:gd name="connsiteX14" fmla="*/ 0 w 2025423"/>
              <a:gd name="connsiteY14" fmla="*/ 1031857 h 2243168"/>
              <a:gd name="connsiteX15" fmla="*/ 0 w 2025423"/>
              <a:gd name="connsiteY15" fmla="*/ 0 h 224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25423" h="2243168" extrusionOk="0">
                <a:moveTo>
                  <a:pt x="0" y="0"/>
                </a:moveTo>
                <a:cubicBezTo>
                  <a:pt x="110696" y="-28094"/>
                  <a:pt x="295798" y="40159"/>
                  <a:pt x="486102" y="0"/>
                </a:cubicBezTo>
                <a:cubicBezTo>
                  <a:pt x="676406" y="-40159"/>
                  <a:pt x="764860" y="14445"/>
                  <a:pt x="931695" y="0"/>
                </a:cubicBezTo>
                <a:cubicBezTo>
                  <a:pt x="1098530" y="-14445"/>
                  <a:pt x="1238861" y="50584"/>
                  <a:pt x="1478559" y="0"/>
                </a:cubicBezTo>
                <a:cubicBezTo>
                  <a:pt x="1718257" y="-50584"/>
                  <a:pt x="1908242" y="58777"/>
                  <a:pt x="2025423" y="0"/>
                </a:cubicBezTo>
                <a:cubicBezTo>
                  <a:pt x="2025504" y="263785"/>
                  <a:pt x="1970129" y="405046"/>
                  <a:pt x="2025423" y="538360"/>
                </a:cubicBezTo>
                <a:cubicBezTo>
                  <a:pt x="2080717" y="671674"/>
                  <a:pt x="1988842" y="846255"/>
                  <a:pt x="2025423" y="1054289"/>
                </a:cubicBezTo>
                <a:cubicBezTo>
                  <a:pt x="2062004" y="1262323"/>
                  <a:pt x="1982349" y="1392264"/>
                  <a:pt x="2025423" y="1615081"/>
                </a:cubicBezTo>
                <a:cubicBezTo>
                  <a:pt x="2068497" y="1837898"/>
                  <a:pt x="1995538" y="2072374"/>
                  <a:pt x="2025423" y="2243168"/>
                </a:cubicBezTo>
                <a:cubicBezTo>
                  <a:pt x="1888328" y="2260307"/>
                  <a:pt x="1748578" y="2222063"/>
                  <a:pt x="1559576" y="2243168"/>
                </a:cubicBezTo>
                <a:cubicBezTo>
                  <a:pt x="1370574" y="2264273"/>
                  <a:pt x="1178071" y="2209031"/>
                  <a:pt x="1053220" y="2243168"/>
                </a:cubicBezTo>
                <a:cubicBezTo>
                  <a:pt x="928369" y="2277305"/>
                  <a:pt x="697026" y="2186378"/>
                  <a:pt x="546864" y="2243168"/>
                </a:cubicBezTo>
                <a:cubicBezTo>
                  <a:pt x="396702" y="2299958"/>
                  <a:pt x="167790" y="2203043"/>
                  <a:pt x="0" y="2243168"/>
                </a:cubicBezTo>
                <a:cubicBezTo>
                  <a:pt x="-8965" y="2080290"/>
                  <a:pt x="67197" y="1812844"/>
                  <a:pt x="0" y="1637513"/>
                </a:cubicBezTo>
                <a:cubicBezTo>
                  <a:pt x="-67197" y="1462182"/>
                  <a:pt x="53248" y="1315489"/>
                  <a:pt x="0" y="1031857"/>
                </a:cubicBezTo>
                <a:cubicBezTo>
                  <a:pt x="-53248" y="748225"/>
                  <a:pt x="96964" y="31878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TextBox 1180">
            <a:extLst>
              <a:ext uri="{FF2B5EF4-FFF2-40B4-BE49-F238E27FC236}">
                <a16:creationId xmlns:a16="http://schemas.microsoft.com/office/drawing/2014/main" id="{62C74510-F194-85AC-325E-8EF777E7AE1D}"/>
              </a:ext>
            </a:extLst>
          </p:cNvPr>
          <p:cNvSpPr txBox="1"/>
          <p:nvPr/>
        </p:nvSpPr>
        <p:spPr>
          <a:xfrm>
            <a:off x="5498576" y="90982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File server(s)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BF296B4B-FF4A-B146-813A-F04DACC96569}"/>
              </a:ext>
            </a:extLst>
          </p:cNvPr>
          <p:cNvSpPr/>
          <p:nvPr/>
        </p:nvSpPr>
        <p:spPr>
          <a:xfrm>
            <a:off x="6892413" y="1162049"/>
            <a:ext cx="2025423" cy="1209011"/>
          </a:xfrm>
          <a:custGeom>
            <a:avLst/>
            <a:gdLst>
              <a:gd name="connsiteX0" fmla="*/ 0 w 2025423"/>
              <a:gd name="connsiteY0" fmla="*/ 0 h 1209011"/>
              <a:gd name="connsiteX1" fmla="*/ 486102 w 2025423"/>
              <a:gd name="connsiteY1" fmla="*/ 0 h 1209011"/>
              <a:gd name="connsiteX2" fmla="*/ 931695 w 2025423"/>
              <a:gd name="connsiteY2" fmla="*/ 0 h 1209011"/>
              <a:gd name="connsiteX3" fmla="*/ 1478559 w 2025423"/>
              <a:gd name="connsiteY3" fmla="*/ 0 h 1209011"/>
              <a:gd name="connsiteX4" fmla="*/ 2025423 w 2025423"/>
              <a:gd name="connsiteY4" fmla="*/ 0 h 1209011"/>
              <a:gd name="connsiteX5" fmla="*/ 2025423 w 2025423"/>
              <a:gd name="connsiteY5" fmla="*/ 390914 h 1209011"/>
              <a:gd name="connsiteX6" fmla="*/ 2025423 w 2025423"/>
              <a:gd name="connsiteY6" fmla="*/ 769737 h 1209011"/>
              <a:gd name="connsiteX7" fmla="*/ 2025423 w 2025423"/>
              <a:gd name="connsiteY7" fmla="*/ 1209011 h 1209011"/>
              <a:gd name="connsiteX8" fmla="*/ 1519067 w 2025423"/>
              <a:gd name="connsiteY8" fmla="*/ 1209011 h 1209011"/>
              <a:gd name="connsiteX9" fmla="*/ 1073474 w 2025423"/>
              <a:gd name="connsiteY9" fmla="*/ 1209011 h 1209011"/>
              <a:gd name="connsiteX10" fmla="*/ 567118 w 2025423"/>
              <a:gd name="connsiteY10" fmla="*/ 1209011 h 1209011"/>
              <a:gd name="connsiteX11" fmla="*/ 0 w 2025423"/>
              <a:gd name="connsiteY11" fmla="*/ 1209011 h 1209011"/>
              <a:gd name="connsiteX12" fmla="*/ 0 w 2025423"/>
              <a:gd name="connsiteY12" fmla="*/ 818097 h 1209011"/>
              <a:gd name="connsiteX13" fmla="*/ 0 w 2025423"/>
              <a:gd name="connsiteY13" fmla="*/ 427184 h 1209011"/>
              <a:gd name="connsiteX14" fmla="*/ 0 w 2025423"/>
              <a:gd name="connsiteY14" fmla="*/ 0 h 120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25423" h="1209011" extrusionOk="0">
                <a:moveTo>
                  <a:pt x="0" y="0"/>
                </a:moveTo>
                <a:cubicBezTo>
                  <a:pt x="110696" y="-28094"/>
                  <a:pt x="295798" y="40159"/>
                  <a:pt x="486102" y="0"/>
                </a:cubicBezTo>
                <a:cubicBezTo>
                  <a:pt x="676406" y="-40159"/>
                  <a:pt x="764860" y="14445"/>
                  <a:pt x="931695" y="0"/>
                </a:cubicBezTo>
                <a:cubicBezTo>
                  <a:pt x="1098530" y="-14445"/>
                  <a:pt x="1238861" y="50584"/>
                  <a:pt x="1478559" y="0"/>
                </a:cubicBezTo>
                <a:cubicBezTo>
                  <a:pt x="1718257" y="-50584"/>
                  <a:pt x="1908242" y="58777"/>
                  <a:pt x="2025423" y="0"/>
                </a:cubicBezTo>
                <a:cubicBezTo>
                  <a:pt x="2064621" y="105986"/>
                  <a:pt x="2023640" y="292804"/>
                  <a:pt x="2025423" y="390914"/>
                </a:cubicBezTo>
                <a:cubicBezTo>
                  <a:pt x="2027206" y="489024"/>
                  <a:pt x="2021312" y="611063"/>
                  <a:pt x="2025423" y="769737"/>
                </a:cubicBezTo>
                <a:cubicBezTo>
                  <a:pt x="2029534" y="928411"/>
                  <a:pt x="2021412" y="1023408"/>
                  <a:pt x="2025423" y="1209011"/>
                </a:cubicBezTo>
                <a:cubicBezTo>
                  <a:pt x="1894789" y="1237117"/>
                  <a:pt x="1642400" y="1170371"/>
                  <a:pt x="1519067" y="1209011"/>
                </a:cubicBezTo>
                <a:cubicBezTo>
                  <a:pt x="1395734" y="1247651"/>
                  <a:pt x="1194347" y="1173802"/>
                  <a:pt x="1073474" y="1209011"/>
                </a:cubicBezTo>
                <a:cubicBezTo>
                  <a:pt x="952601" y="1244220"/>
                  <a:pt x="691969" y="1174874"/>
                  <a:pt x="567118" y="1209011"/>
                </a:cubicBezTo>
                <a:cubicBezTo>
                  <a:pt x="442267" y="1243148"/>
                  <a:pt x="264498" y="1152598"/>
                  <a:pt x="0" y="1209011"/>
                </a:cubicBezTo>
                <a:cubicBezTo>
                  <a:pt x="-5958" y="1078964"/>
                  <a:pt x="19755" y="1000126"/>
                  <a:pt x="0" y="818097"/>
                </a:cubicBezTo>
                <a:cubicBezTo>
                  <a:pt x="-19755" y="636068"/>
                  <a:pt x="29003" y="554560"/>
                  <a:pt x="0" y="427184"/>
                </a:cubicBezTo>
                <a:cubicBezTo>
                  <a:pt x="-29003" y="299808"/>
                  <a:pt x="27921" y="179672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TextBox 1182">
            <a:extLst>
              <a:ext uri="{FF2B5EF4-FFF2-40B4-BE49-F238E27FC236}">
                <a16:creationId xmlns:a16="http://schemas.microsoft.com/office/drawing/2014/main" id="{707F397E-E032-1BFE-8B22-EE60C940E0AC}"/>
              </a:ext>
            </a:extLst>
          </p:cNvPr>
          <p:cNvSpPr txBox="1"/>
          <p:nvPr/>
        </p:nvSpPr>
        <p:spPr>
          <a:xfrm>
            <a:off x="6867314" y="1126759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Remote config. Repo.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8CB7A6-052C-88DD-A8C7-16A52A596BF6}"/>
              </a:ext>
            </a:extLst>
          </p:cNvPr>
          <p:cNvSpPr/>
          <p:nvPr/>
        </p:nvSpPr>
        <p:spPr>
          <a:xfrm>
            <a:off x="2862321" y="5389275"/>
            <a:ext cx="1711652" cy="7882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</a:t>
            </a:r>
            <a:r>
              <a:rPr lang="en-US" sz="1800" b="1" dirty="0" err="1">
                <a:solidFill>
                  <a:schemeClr val="tx1"/>
                </a:solidFill>
              </a:rPr>
              <a:t>yRailIO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decoder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A76AE8B0-EF6B-96CF-8C0B-ECF93544C498}"/>
              </a:ext>
            </a:extLst>
          </p:cNvPr>
          <p:cNvSpPr/>
          <p:nvPr/>
        </p:nvSpPr>
        <p:spPr>
          <a:xfrm>
            <a:off x="9361763" y="116795"/>
            <a:ext cx="2688585" cy="5590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2" name="TextBox 1201">
            <a:extLst>
              <a:ext uri="{FF2B5EF4-FFF2-40B4-BE49-F238E27FC236}">
                <a16:creationId xmlns:a16="http://schemas.microsoft.com/office/drawing/2014/main" id="{54922063-CAB4-568C-8AB0-F7ABEDC9F0F1}"/>
              </a:ext>
            </a:extLst>
          </p:cNvPr>
          <p:cNvSpPr txBox="1"/>
          <p:nvPr/>
        </p:nvSpPr>
        <p:spPr>
          <a:xfrm>
            <a:off x="9359811" y="116795"/>
            <a:ext cx="266285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Architecture legends:</a:t>
            </a:r>
            <a:br>
              <a:rPr lang="en-US" b="1" dirty="0"/>
            </a:br>
            <a:r>
              <a:rPr lang="en-US" sz="1600" b="1" dirty="0"/>
              <a:t>Modules (colors):</a:t>
            </a:r>
          </a:p>
          <a:p>
            <a:r>
              <a:rPr lang="en-US" sz="1600" b="1" dirty="0"/>
              <a:t>          </a:t>
            </a:r>
            <a:r>
              <a:rPr lang="en-US" sz="1600" dirty="0"/>
              <a:t>Controller, e.g. JMRI</a:t>
            </a:r>
          </a:p>
          <a:p>
            <a:r>
              <a:rPr lang="en-US" b="1" dirty="0"/>
              <a:t>         </a:t>
            </a:r>
            <a:r>
              <a:rPr lang="en-US" sz="1600" dirty="0" err="1"/>
              <a:t>MyRailIO</a:t>
            </a:r>
            <a:br>
              <a:rPr lang="en-US" sz="1600" dirty="0"/>
            </a:br>
            <a:r>
              <a:rPr lang="en-US" sz="1600" dirty="0"/>
              <a:t>          3PP services</a:t>
            </a:r>
            <a:br>
              <a:rPr lang="en-US" sz="1600" dirty="0"/>
            </a:br>
            <a:br>
              <a:rPr lang="en-US" b="1" dirty="0"/>
            </a:br>
            <a:br>
              <a:rPr lang="en-US" sz="800" b="1" dirty="0"/>
            </a:br>
            <a:r>
              <a:rPr lang="en-US" sz="1600" b="1" dirty="0"/>
              <a:t>API’s(colors):</a:t>
            </a:r>
          </a:p>
          <a:p>
            <a:r>
              <a:rPr lang="en-US" sz="1600" b="1" dirty="0"/>
              <a:t>         </a:t>
            </a:r>
            <a:r>
              <a:rPr lang="en-US" sz="1600" dirty="0"/>
              <a:t>MQTT</a:t>
            </a:r>
          </a:p>
          <a:p>
            <a:r>
              <a:rPr lang="en-US" sz="1600" b="1" dirty="0"/>
              <a:t>         </a:t>
            </a:r>
            <a:r>
              <a:rPr lang="en-US" sz="1600" dirty="0" err="1"/>
              <a:t>Propriatary</a:t>
            </a:r>
            <a:r>
              <a:rPr lang="en-US" sz="1600" dirty="0"/>
              <a:t> links</a:t>
            </a:r>
          </a:p>
          <a:p>
            <a:r>
              <a:rPr lang="en-US" sz="1600" b="1" dirty="0"/>
              <a:t>        </a:t>
            </a:r>
            <a:r>
              <a:rPr lang="en-US" sz="1600" dirty="0"/>
              <a:t>Direct </a:t>
            </a:r>
            <a:r>
              <a:rPr lang="en-US" sz="1600" dirty="0" err="1"/>
              <a:t>sens</a:t>
            </a:r>
            <a:r>
              <a:rPr lang="en-US" sz="1600" dirty="0"/>
              <a:t>/act connect</a:t>
            </a:r>
          </a:p>
          <a:p>
            <a:r>
              <a:rPr lang="en-US" sz="1600" dirty="0"/>
              <a:t>        RPC</a:t>
            </a:r>
          </a:p>
          <a:p>
            <a:r>
              <a:rPr lang="en-US" sz="1600" dirty="0"/>
              <a:t>        IPC</a:t>
            </a:r>
          </a:p>
          <a:p>
            <a:r>
              <a:rPr lang="en-US" sz="1600" dirty="0"/>
              <a:t>       Other protocols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API Access methods:</a:t>
            </a:r>
          </a:p>
          <a:p>
            <a:r>
              <a:rPr lang="en-US" sz="1600" b="1" dirty="0"/>
              <a:t>       </a:t>
            </a:r>
            <a:r>
              <a:rPr lang="en-US" sz="1600" dirty="0"/>
              <a:t>WAN IP/WIFI</a:t>
            </a:r>
            <a:br>
              <a:rPr lang="en-US" sz="1600" dirty="0"/>
            </a:br>
            <a:r>
              <a:rPr lang="en-US" sz="1600" dirty="0"/>
              <a:t>       WAN IP/WIFI or local</a:t>
            </a:r>
          </a:p>
          <a:p>
            <a:r>
              <a:rPr lang="en-US" sz="1600" dirty="0"/>
              <a:t>       Direct wiring</a:t>
            </a:r>
          </a:p>
        </p:txBody>
      </p:sp>
      <p:sp>
        <p:nvSpPr>
          <p:cNvPr id="1205" name="Rectangle: Rounded Corners 1204">
            <a:extLst>
              <a:ext uri="{FF2B5EF4-FFF2-40B4-BE49-F238E27FC236}">
                <a16:creationId xmlns:a16="http://schemas.microsoft.com/office/drawing/2014/main" id="{1F12206E-471E-B4BB-E255-B995852EFF2A}"/>
              </a:ext>
            </a:extLst>
          </p:cNvPr>
          <p:cNvSpPr/>
          <p:nvPr/>
        </p:nvSpPr>
        <p:spPr>
          <a:xfrm>
            <a:off x="9606490" y="705806"/>
            <a:ext cx="200749" cy="2016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200" i="1" dirty="0">
              <a:solidFill>
                <a:schemeClr val="bg1"/>
              </a:solidFill>
            </a:endParaRPr>
          </a:p>
        </p:txBody>
      </p:sp>
      <p:sp>
        <p:nvSpPr>
          <p:cNvPr id="1206" name="Rectangle: Rounded Corners 1205">
            <a:extLst>
              <a:ext uri="{FF2B5EF4-FFF2-40B4-BE49-F238E27FC236}">
                <a16:creationId xmlns:a16="http://schemas.microsoft.com/office/drawing/2014/main" id="{31F117C4-EDDE-A10E-A694-601153DE1EAF}"/>
              </a:ext>
            </a:extLst>
          </p:cNvPr>
          <p:cNvSpPr/>
          <p:nvPr/>
        </p:nvSpPr>
        <p:spPr>
          <a:xfrm>
            <a:off x="9606490" y="967795"/>
            <a:ext cx="200749" cy="2016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 b="1" dirty="0">
              <a:solidFill>
                <a:schemeClr val="tx1"/>
              </a:solidFill>
            </a:endParaRPr>
          </a:p>
        </p:txBody>
      </p:sp>
      <p:sp>
        <p:nvSpPr>
          <p:cNvPr id="1207" name="Rectangle: Rounded Corners 1206">
            <a:extLst>
              <a:ext uri="{FF2B5EF4-FFF2-40B4-BE49-F238E27FC236}">
                <a16:creationId xmlns:a16="http://schemas.microsoft.com/office/drawing/2014/main" id="{998B1059-ED52-4623-08F6-EC5445651057}"/>
              </a:ext>
            </a:extLst>
          </p:cNvPr>
          <p:cNvSpPr/>
          <p:nvPr/>
        </p:nvSpPr>
        <p:spPr>
          <a:xfrm>
            <a:off x="9595271" y="1229172"/>
            <a:ext cx="200749" cy="20165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>
              <a:solidFill>
                <a:schemeClr val="bg1"/>
              </a:solidFill>
            </a:endParaRPr>
          </a:p>
        </p:txBody>
      </p:sp>
      <p:cxnSp>
        <p:nvCxnSpPr>
          <p:cNvPr id="1208" name="Straight Connector 1207">
            <a:extLst>
              <a:ext uri="{FF2B5EF4-FFF2-40B4-BE49-F238E27FC236}">
                <a16:creationId xmlns:a16="http://schemas.microsoft.com/office/drawing/2014/main" id="{429073C9-2FA4-4B64-FB83-A0972E684A03}"/>
              </a:ext>
            </a:extLst>
          </p:cNvPr>
          <p:cNvCxnSpPr>
            <a:cxnSpLocks/>
          </p:cNvCxnSpPr>
          <p:nvPr/>
        </p:nvCxnSpPr>
        <p:spPr>
          <a:xfrm flipH="1">
            <a:off x="9519068" y="2202702"/>
            <a:ext cx="275065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Straight Connector 1209">
            <a:extLst>
              <a:ext uri="{FF2B5EF4-FFF2-40B4-BE49-F238E27FC236}">
                <a16:creationId xmlns:a16="http://schemas.microsoft.com/office/drawing/2014/main" id="{DE10F1F8-A17A-0E93-A9D8-66E6335D12FC}"/>
              </a:ext>
            </a:extLst>
          </p:cNvPr>
          <p:cNvCxnSpPr>
            <a:cxnSpLocks/>
          </p:cNvCxnSpPr>
          <p:nvPr/>
        </p:nvCxnSpPr>
        <p:spPr>
          <a:xfrm flipH="1">
            <a:off x="9515240" y="2448235"/>
            <a:ext cx="275065" cy="0"/>
          </a:xfrm>
          <a:prstGeom prst="line">
            <a:avLst/>
          </a:prstGeom>
          <a:ln w="2222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Straight Connector 1210">
            <a:extLst>
              <a:ext uri="{FF2B5EF4-FFF2-40B4-BE49-F238E27FC236}">
                <a16:creationId xmlns:a16="http://schemas.microsoft.com/office/drawing/2014/main" id="{52CD31DB-610A-E91A-AF07-996AB052F3E8}"/>
              </a:ext>
            </a:extLst>
          </p:cNvPr>
          <p:cNvCxnSpPr>
            <a:cxnSpLocks/>
          </p:cNvCxnSpPr>
          <p:nvPr/>
        </p:nvCxnSpPr>
        <p:spPr>
          <a:xfrm flipH="1">
            <a:off x="9497228" y="2693769"/>
            <a:ext cx="275065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Straight Connector 1215">
            <a:extLst>
              <a:ext uri="{FF2B5EF4-FFF2-40B4-BE49-F238E27FC236}">
                <a16:creationId xmlns:a16="http://schemas.microsoft.com/office/drawing/2014/main" id="{1117E0CF-29F5-DA4D-ABE3-03D8128F4CE6}"/>
              </a:ext>
            </a:extLst>
          </p:cNvPr>
          <p:cNvCxnSpPr>
            <a:cxnSpLocks/>
          </p:cNvCxnSpPr>
          <p:nvPr/>
        </p:nvCxnSpPr>
        <p:spPr>
          <a:xfrm flipH="1">
            <a:off x="9480293" y="2939305"/>
            <a:ext cx="275065" cy="0"/>
          </a:xfrm>
          <a:prstGeom prst="line">
            <a:avLst/>
          </a:prstGeom>
          <a:ln w="22225">
            <a:solidFill>
              <a:schemeClr val="accent4"/>
            </a:solidFill>
            <a:prstDash val="solid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7" name="Straight Connector 1216">
            <a:extLst>
              <a:ext uri="{FF2B5EF4-FFF2-40B4-BE49-F238E27FC236}">
                <a16:creationId xmlns:a16="http://schemas.microsoft.com/office/drawing/2014/main" id="{C11D5456-77D6-20DC-B8AC-8C91DE6C201B}"/>
              </a:ext>
            </a:extLst>
          </p:cNvPr>
          <p:cNvCxnSpPr>
            <a:cxnSpLocks/>
          </p:cNvCxnSpPr>
          <p:nvPr/>
        </p:nvCxnSpPr>
        <p:spPr>
          <a:xfrm flipH="1">
            <a:off x="9480293" y="3184840"/>
            <a:ext cx="275065" cy="0"/>
          </a:xfrm>
          <a:prstGeom prst="line">
            <a:avLst/>
          </a:prstGeom>
          <a:ln w="222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8" name="Straight Connector 1217">
            <a:extLst>
              <a:ext uri="{FF2B5EF4-FFF2-40B4-BE49-F238E27FC236}">
                <a16:creationId xmlns:a16="http://schemas.microsoft.com/office/drawing/2014/main" id="{6B879944-D5D2-41E2-A47D-4D528DEBE191}"/>
              </a:ext>
            </a:extLst>
          </p:cNvPr>
          <p:cNvCxnSpPr/>
          <p:nvPr/>
        </p:nvCxnSpPr>
        <p:spPr>
          <a:xfrm flipH="1">
            <a:off x="6869204" y="4588441"/>
            <a:ext cx="164891" cy="2951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Straight Connector 1218">
            <a:extLst>
              <a:ext uri="{FF2B5EF4-FFF2-40B4-BE49-F238E27FC236}">
                <a16:creationId xmlns:a16="http://schemas.microsoft.com/office/drawing/2014/main" id="{EFB039AB-F748-46D7-0B17-0696F2838FDC}"/>
              </a:ext>
            </a:extLst>
          </p:cNvPr>
          <p:cNvCxnSpPr/>
          <p:nvPr/>
        </p:nvCxnSpPr>
        <p:spPr>
          <a:xfrm flipH="1">
            <a:off x="6960978" y="4581074"/>
            <a:ext cx="164891" cy="2951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0" name="Straight Connector 1219">
            <a:extLst>
              <a:ext uri="{FF2B5EF4-FFF2-40B4-BE49-F238E27FC236}">
                <a16:creationId xmlns:a16="http://schemas.microsoft.com/office/drawing/2014/main" id="{C1C59C64-6804-838D-7F0B-3B6D5ADFCC02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801528" y="4727537"/>
            <a:ext cx="149147" cy="715"/>
          </a:xfrm>
          <a:prstGeom prst="line">
            <a:avLst/>
          </a:prstGeom>
          <a:ln w="158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6DA1D400-06C5-43D4-E7CC-2768CE81CBF8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7043620" y="4728252"/>
            <a:ext cx="162692" cy="8857"/>
          </a:xfrm>
          <a:prstGeom prst="line">
            <a:avLst/>
          </a:prstGeom>
          <a:ln w="158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01ED8C2F-DDD9-4659-ED67-34DAB27F5C80}"/>
              </a:ext>
            </a:extLst>
          </p:cNvPr>
          <p:cNvCxnSpPr>
            <a:cxnSpLocks/>
          </p:cNvCxnSpPr>
          <p:nvPr/>
        </p:nvCxnSpPr>
        <p:spPr>
          <a:xfrm flipH="1">
            <a:off x="9468957" y="3431275"/>
            <a:ext cx="27506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85AA5200-4B22-50E0-99DF-8481FE3FBF93}"/>
              </a:ext>
            </a:extLst>
          </p:cNvPr>
          <p:cNvCxnSpPr>
            <a:cxnSpLocks/>
          </p:cNvCxnSpPr>
          <p:nvPr/>
        </p:nvCxnSpPr>
        <p:spPr>
          <a:xfrm flipH="1">
            <a:off x="9468957" y="4156961"/>
            <a:ext cx="275065" cy="0"/>
          </a:xfrm>
          <a:prstGeom prst="line">
            <a:avLst/>
          </a:prstGeom>
          <a:ln w="2222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F307D0E5-577E-47FE-466B-6A94331B048F}"/>
              </a:ext>
            </a:extLst>
          </p:cNvPr>
          <p:cNvCxnSpPr>
            <a:cxnSpLocks/>
          </p:cNvCxnSpPr>
          <p:nvPr/>
        </p:nvCxnSpPr>
        <p:spPr>
          <a:xfrm flipH="1">
            <a:off x="9470105" y="4398739"/>
            <a:ext cx="275065" cy="0"/>
          </a:xfrm>
          <a:prstGeom prst="line">
            <a:avLst/>
          </a:prstGeom>
          <a:ln w="9525">
            <a:solidFill>
              <a:schemeClr val="tx1"/>
            </a:solidFill>
            <a:prstDash val="lgDashDot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2" name="Straight Connector 1231">
            <a:extLst>
              <a:ext uri="{FF2B5EF4-FFF2-40B4-BE49-F238E27FC236}">
                <a16:creationId xmlns:a16="http://schemas.microsoft.com/office/drawing/2014/main" id="{FC7D0EA2-9978-AADC-599B-6A1B669BCD55}"/>
              </a:ext>
            </a:extLst>
          </p:cNvPr>
          <p:cNvCxnSpPr>
            <a:cxnSpLocks/>
          </p:cNvCxnSpPr>
          <p:nvPr/>
        </p:nvCxnSpPr>
        <p:spPr>
          <a:xfrm flipH="1">
            <a:off x="9467687" y="4650400"/>
            <a:ext cx="275065" cy="0"/>
          </a:xfrm>
          <a:prstGeom prst="line">
            <a:avLst/>
          </a:prstGeom>
          <a:ln w="22225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8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C8D5F81-517F-79FE-070A-DB17193FAB76}"/>
              </a:ext>
            </a:extLst>
          </p:cNvPr>
          <p:cNvSpPr/>
          <p:nvPr/>
        </p:nvSpPr>
        <p:spPr>
          <a:xfrm>
            <a:off x="4210998" y="101843"/>
            <a:ext cx="1574801" cy="863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topDeoder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0F1283-8512-4B76-1759-5D9C37B868FE}"/>
              </a:ext>
            </a:extLst>
          </p:cNvPr>
          <p:cNvSpPr/>
          <p:nvPr/>
        </p:nvSpPr>
        <p:spPr>
          <a:xfrm>
            <a:off x="4210998" y="1251616"/>
            <a:ext cx="1574801" cy="863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decoder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079D37-3D67-26AC-6915-7242DD68C9A3}"/>
              </a:ext>
            </a:extLst>
          </p:cNvPr>
          <p:cNvSpPr/>
          <p:nvPr/>
        </p:nvSpPr>
        <p:spPr>
          <a:xfrm>
            <a:off x="1743971" y="2401389"/>
            <a:ext cx="1574801" cy="863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lightGroupLink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A96ED-582A-89B6-CEB4-D886DF1677B5}"/>
              </a:ext>
            </a:extLst>
          </p:cNvPr>
          <p:cNvSpPr/>
          <p:nvPr/>
        </p:nvSpPr>
        <p:spPr>
          <a:xfrm>
            <a:off x="6794863" y="2401389"/>
            <a:ext cx="1574801" cy="863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sateLliteLink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E66FFF-7956-11D7-5131-5A1E3D353311}"/>
              </a:ext>
            </a:extLst>
          </p:cNvPr>
          <p:cNvSpPr/>
          <p:nvPr/>
        </p:nvSpPr>
        <p:spPr>
          <a:xfrm>
            <a:off x="1743971" y="3559629"/>
            <a:ext cx="1574801" cy="863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lightGroup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AFEC99-2340-9E32-1ADF-3B2682672A71}"/>
              </a:ext>
            </a:extLst>
          </p:cNvPr>
          <p:cNvSpPr/>
          <p:nvPr/>
        </p:nvSpPr>
        <p:spPr>
          <a:xfrm>
            <a:off x="1743971" y="4717869"/>
            <a:ext cx="1574801" cy="863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lightGroupType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5D4C39-6287-D879-71D3-1430F5D4F2B9}"/>
              </a:ext>
            </a:extLst>
          </p:cNvPr>
          <p:cNvSpPr/>
          <p:nvPr/>
        </p:nvSpPr>
        <p:spPr>
          <a:xfrm>
            <a:off x="6794862" y="3551162"/>
            <a:ext cx="1574801" cy="863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satellite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483F7D-4808-111A-BB55-E5B81E4F0EFB}"/>
              </a:ext>
            </a:extLst>
          </p:cNvPr>
          <p:cNvSpPr/>
          <p:nvPr/>
        </p:nvSpPr>
        <p:spPr>
          <a:xfrm>
            <a:off x="5220061" y="4700935"/>
            <a:ext cx="1574801" cy="863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actuator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4C4AC0-C366-2602-2481-DA0C308AC96E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531372" y="1988745"/>
            <a:ext cx="1910250" cy="4126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E3BB3E-6A69-5929-A381-1FF323D54D75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5555175" y="1988745"/>
            <a:ext cx="2027089" cy="4126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6CF745A-D913-C042-B896-6AA69E4DA836}"/>
              </a:ext>
            </a:extLst>
          </p:cNvPr>
          <p:cNvSpPr/>
          <p:nvPr/>
        </p:nvSpPr>
        <p:spPr>
          <a:xfrm>
            <a:off x="8369663" y="4700935"/>
            <a:ext cx="1574801" cy="863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sensor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71F3CE-04A2-F98F-2345-51730770D48E}"/>
              </a:ext>
            </a:extLst>
          </p:cNvPr>
          <p:cNvSpPr/>
          <p:nvPr/>
        </p:nvSpPr>
        <p:spPr>
          <a:xfrm>
            <a:off x="8369663" y="5850708"/>
            <a:ext cx="1574801" cy="863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sensorType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7B661D-323B-D6EF-0259-8D5A9DF05681}"/>
              </a:ext>
            </a:extLst>
          </p:cNvPr>
          <p:cNvSpPr/>
          <p:nvPr/>
        </p:nvSpPr>
        <p:spPr>
          <a:xfrm>
            <a:off x="5220061" y="5850708"/>
            <a:ext cx="1574801" cy="863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actuatorType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BA68F0-95F3-BE6B-54E6-102CBE74C19E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998399" y="965443"/>
            <a:ext cx="0" cy="2861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0E9D4D-F5A2-5853-EC16-D3F65E00F7B5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2531372" y="3264989"/>
            <a:ext cx="0" cy="2946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090A4E-4AD9-D1A3-4B17-5E41A4BE4F4B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2531372" y="4423229"/>
            <a:ext cx="0" cy="2946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6C450A-6A02-74E5-6863-BD5DBA01DE19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7582263" y="3264989"/>
            <a:ext cx="1" cy="2861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AA8F77-02F8-E112-CA52-8E14DB53C1E6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 flipH="1">
            <a:off x="6007462" y="4288291"/>
            <a:ext cx="1018024" cy="4126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8F9496-07F2-EFB0-2F19-89230A6795C7}"/>
              </a:ext>
            </a:extLst>
          </p:cNvPr>
          <p:cNvCxnSpPr>
            <a:stCxn id="10" idx="5"/>
            <a:endCxn id="21" idx="0"/>
          </p:cNvCxnSpPr>
          <p:nvPr/>
        </p:nvCxnSpPr>
        <p:spPr>
          <a:xfrm>
            <a:off x="8139039" y="4288291"/>
            <a:ext cx="1018025" cy="4126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13632F-9294-D1BD-0FD9-5BC62FF52E14}"/>
              </a:ext>
            </a:extLst>
          </p:cNvPr>
          <p:cNvCxnSpPr>
            <a:stCxn id="11" idx="4"/>
            <a:endCxn id="23" idx="0"/>
          </p:cNvCxnSpPr>
          <p:nvPr/>
        </p:nvCxnSpPr>
        <p:spPr>
          <a:xfrm>
            <a:off x="6007462" y="5564535"/>
            <a:ext cx="0" cy="2861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2C4BA3-5F71-F3CD-A409-EB83D01B8EAF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9157064" y="5564535"/>
            <a:ext cx="0" cy="2861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DD95C2-9F50-31A4-0263-BE2343C93EE0}"/>
              </a:ext>
            </a:extLst>
          </p:cNvPr>
          <p:cNvSpPr txBox="1"/>
          <p:nvPr/>
        </p:nvSpPr>
        <p:spPr>
          <a:xfrm>
            <a:off x="4963420" y="92386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C777F6-D3F9-507F-25A4-4AC006E65B07}"/>
              </a:ext>
            </a:extLst>
          </p:cNvPr>
          <p:cNvSpPr txBox="1"/>
          <p:nvPr/>
        </p:nvSpPr>
        <p:spPr>
          <a:xfrm>
            <a:off x="3318772" y="18481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9ADBE2-2B36-B6F7-32CE-A003120FB591}"/>
              </a:ext>
            </a:extLst>
          </p:cNvPr>
          <p:cNvSpPr txBox="1"/>
          <p:nvPr/>
        </p:nvSpPr>
        <p:spPr>
          <a:xfrm>
            <a:off x="6312078" y="184815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A26C64-C8E0-C9A7-E375-A487874B479F}"/>
              </a:ext>
            </a:extLst>
          </p:cNvPr>
          <p:cNvSpPr txBox="1"/>
          <p:nvPr/>
        </p:nvSpPr>
        <p:spPr>
          <a:xfrm>
            <a:off x="2531371" y="322764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BA83A3-A3FB-8847-737D-F0794DFBC3F1}"/>
              </a:ext>
            </a:extLst>
          </p:cNvPr>
          <p:cNvSpPr txBox="1"/>
          <p:nvPr/>
        </p:nvSpPr>
        <p:spPr>
          <a:xfrm>
            <a:off x="7574333" y="324002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CE2D32-BD09-BF69-E107-36606B2A9EA8}"/>
              </a:ext>
            </a:extLst>
          </p:cNvPr>
          <p:cNvSpPr txBox="1"/>
          <p:nvPr/>
        </p:nvSpPr>
        <p:spPr>
          <a:xfrm>
            <a:off x="2521654" y="438588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A240BB-B09F-B309-32F5-A4ACE2251F7D}"/>
              </a:ext>
            </a:extLst>
          </p:cNvPr>
          <p:cNvSpPr txBox="1"/>
          <p:nvPr/>
        </p:nvSpPr>
        <p:spPr>
          <a:xfrm>
            <a:off x="6144521" y="418851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CE60C2-A68F-1283-3A46-E92FFC9644C1}"/>
              </a:ext>
            </a:extLst>
          </p:cNvPr>
          <p:cNvSpPr txBox="1"/>
          <p:nvPr/>
        </p:nvSpPr>
        <p:spPr>
          <a:xfrm>
            <a:off x="8505073" y="418851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D97091-50D7-2BE8-CC48-067C04B7AEF0}"/>
              </a:ext>
            </a:extLst>
          </p:cNvPr>
          <p:cNvSpPr txBox="1"/>
          <p:nvPr/>
        </p:nvSpPr>
        <p:spPr>
          <a:xfrm>
            <a:off x="5987151" y="551294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81F079-8F38-A7B7-405E-443C2F9EF838}"/>
              </a:ext>
            </a:extLst>
          </p:cNvPr>
          <p:cNvSpPr txBox="1"/>
          <p:nvPr/>
        </p:nvSpPr>
        <p:spPr>
          <a:xfrm>
            <a:off x="9157063" y="551294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222136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0E9D1467-5560-4DFC-BBD6-1CA786027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72" y="3849934"/>
            <a:ext cx="257176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oad Hazard Icon Stock Illustrations – 13,840 Road Hazard Icon Stock  Illustrations, Vectors &amp; Clipart - Dreamstime">
            <a:extLst>
              <a:ext uri="{FF2B5EF4-FFF2-40B4-BE49-F238E27FC236}">
                <a16:creationId xmlns:a16="http://schemas.microsoft.com/office/drawing/2014/main" id="{28B06901-6934-4AF6-B2A9-AEFCB4F1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687" y="3717919"/>
            <a:ext cx="519331" cy="51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Old Tv Icon Vector Art &amp;amp; Graphics | freevector.com">
            <a:extLst>
              <a:ext uri="{FF2B5EF4-FFF2-40B4-BE49-F238E27FC236}">
                <a16:creationId xmlns:a16="http://schemas.microsoft.com/office/drawing/2014/main" id="{B43FEDC1-1B1C-44F8-A842-23A966B1F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672" y="3722245"/>
            <a:ext cx="478381" cy="47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9E4DB6-B291-45A3-81FF-07643E1B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b="1" dirty="0" err="1"/>
              <a:t>myRailIO</a:t>
            </a:r>
            <a:r>
              <a:rPr lang="en-US" b="1" dirty="0"/>
              <a:t> </a:t>
            </a:r>
            <a:r>
              <a:rPr lang="en-US" dirty="0"/>
              <a:t>decoder - System overview:</a:t>
            </a:r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DB3B4-0C33-486B-BC67-D2E74E82E843}"/>
              </a:ext>
            </a:extLst>
          </p:cNvPr>
          <p:cNvSpPr/>
          <p:nvPr/>
        </p:nvSpPr>
        <p:spPr>
          <a:xfrm>
            <a:off x="7684768" y="1856112"/>
            <a:ext cx="1489847" cy="786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JMRI Server</a:t>
            </a:r>
            <a:br>
              <a:rPr lang="en-US" dirty="0"/>
            </a:br>
            <a:r>
              <a:rPr lang="en-US" dirty="0"/>
              <a:t>(Core)</a:t>
            </a:r>
            <a:endParaRPr lang="en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A06BE-3096-41B5-BB3B-37F42037F7E8}"/>
              </a:ext>
            </a:extLst>
          </p:cNvPr>
          <p:cNvSpPr/>
          <p:nvPr/>
        </p:nvSpPr>
        <p:spPr>
          <a:xfrm>
            <a:off x="3308490" y="3596534"/>
            <a:ext cx="1514104" cy="718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myRailIO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decoder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(ESP32)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BF6B2-67D2-4782-AED5-99D9C08CADC7}"/>
              </a:ext>
            </a:extLst>
          </p:cNvPr>
          <p:cNvSpPr txBox="1"/>
          <p:nvPr/>
        </p:nvSpPr>
        <p:spPr>
          <a:xfrm>
            <a:off x="2559302" y="2842236"/>
            <a:ext cx="1110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MQTT – </a:t>
            </a:r>
            <a:r>
              <a:rPr lang="en-US" sz="1200" b="1" dirty="0" err="1"/>
              <a:t>Mgmt</a:t>
            </a:r>
            <a:endParaRPr lang="en-SE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A23DB0-57EF-49A6-BC40-F0B6219F9928}"/>
              </a:ext>
            </a:extLst>
          </p:cNvPr>
          <p:cNvSpPr/>
          <p:nvPr/>
        </p:nvSpPr>
        <p:spPr>
          <a:xfrm>
            <a:off x="3460890" y="3748934"/>
            <a:ext cx="1514104" cy="718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myRailIO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decoder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(ESP32)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AD94C7-B371-4906-B3AA-7FEEB8DE84A8}"/>
              </a:ext>
            </a:extLst>
          </p:cNvPr>
          <p:cNvSpPr/>
          <p:nvPr/>
        </p:nvSpPr>
        <p:spPr>
          <a:xfrm>
            <a:off x="3613290" y="3901334"/>
            <a:ext cx="1514104" cy="71845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myRailIO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decoder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(ESP32)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BFDA4F-E3F2-4A8B-AD33-B9A2D679A19B}"/>
              </a:ext>
            </a:extLst>
          </p:cNvPr>
          <p:cNvSpPr txBox="1"/>
          <p:nvPr/>
        </p:nvSpPr>
        <p:spPr>
          <a:xfrm>
            <a:off x="3106351" y="3149494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1:N</a:t>
            </a:r>
            <a:endParaRPr lang="en-SE" sz="1200" b="1" dirty="0"/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E39CFA82-C49D-4B91-937A-51A62DC72BAE}"/>
              </a:ext>
            </a:extLst>
          </p:cNvPr>
          <p:cNvSpPr/>
          <p:nvPr/>
        </p:nvSpPr>
        <p:spPr>
          <a:xfrm>
            <a:off x="9962984" y="1383872"/>
            <a:ext cx="972152" cy="916005"/>
          </a:xfrm>
          <a:prstGeom prst="verticalScrol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Standard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JMRI configuration</a:t>
            </a:r>
            <a:endParaRPr lang="en-SE" sz="800" dirty="0">
              <a:solidFill>
                <a:schemeClr val="tx1"/>
              </a:solidFill>
            </a:endParaRPr>
          </a:p>
        </p:txBody>
      </p:sp>
      <p:sp>
        <p:nvSpPr>
          <p:cNvPr id="19" name="Scroll: Vertical 18">
            <a:extLst>
              <a:ext uri="{FF2B5EF4-FFF2-40B4-BE49-F238E27FC236}">
                <a16:creationId xmlns:a16="http://schemas.microsoft.com/office/drawing/2014/main" id="{69706BEF-23E2-48F4-B728-F83DFAD6DCB2}"/>
              </a:ext>
            </a:extLst>
          </p:cNvPr>
          <p:cNvSpPr/>
          <p:nvPr/>
        </p:nvSpPr>
        <p:spPr>
          <a:xfrm>
            <a:off x="510492" y="1788343"/>
            <a:ext cx="972152" cy="916005"/>
          </a:xfrm>
          <a:prstGeom prst="vertic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myRailIO</a:t>
            </a:r>
            <a:r>
              <a:rPr lang="en-US" sz="1000" dirty="0">
                <a:solidFill>
                  <a:schemeClr val="tx1"/>
                </a:solidFill>
              </a:rPr>
              <a:t> decoder config</a:t>
            </a:r>
            <a:endParaRPr lang="en-SE" sz="1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657D92-C9EF-46E1-A16C-4966A949EB9D}"/>
              </a:ext>
            </a:extLst>
          </p:cNvPr>
          <p:cNvSpPr/>
          <p:nvPr/>
        </p:nvSpPr>
        <p:spPr>
          <a:xfrm>
            <a:off x="5699900" y="1857049"/>
            <a:ext cx="1711652" cy="78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JMRI RPC server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(j)</a:t>
            </a:r>
            <a:r>
              <a:rPr lang="en-US" sz="1200" dirty="0" err="1">
                <a:solidFill>
                  <a:schemeClr val="tx1"/>
                </a:solidFill>
              </a:rPr>
              <a:t>pythonScript</a:t>
            </a:r>
            <a:endParaRPr lang="en-SE" sz="1100" dirty="0">
              <a:solidFill>
                <a:schemeClr val="tx1"/>
              </a:solidFill>
            </a:endParaRPr>
          </a:p>
        </p:txBody>
      </p:sp>
      <p:sp>
        <p:nvSpPr>
          <p:cNvPr id="21" name="Scroll: Vertical 20">
            <a:extLst>
              <a:ext uri="{FF2B5EF4-FFF2-40B4-BE49-F238E27FC236}">
                <a16:creationId xmlns:a16="http://schemas.microsoft.com/office/drawing/2014/main" id="{C4AEE6E0-3EBB-4ACA-8E58-AFF1DD1B04FA}"/>
              </a:ext>
            </a:extLst>
          </p:cNvPr>
          <p:cNvSpPr/>
          <p:nvPr/>
        </p:nvSpPr>
        <p:spPr>
          <a:xfrm>
            <a:off x="10935136" y="1943253"/>
            <a:ext cx="972152" cy="916005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Standard definition for the Swedish </a:t>
            </a:r>
            <a:r>
              <a:rPr lang="en-US" sz="800" dirty="0" err="1">
                <a:solidFill>
                  <a:schemeClr val="tx1"/>
                </a:solidFill>
              </a:rPr>
              <a:t>signalling</a:t>
            </a:r>
            <a:r>
              <a:rPr lang="en-US" sz="800" dirty="0">
                <a:solidFill>
                  <a:schemeClr val="tx1"/>
                </a:solidFill>
              </a:rPr>
              <a:t> system</a:t>
            </a:r>
            <a:endParaRPr lang="en-SE" sz="8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8923D5-21EF-46DF-B25C-FB08ACC6257C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 flipV="1">
            <a:off x="9174615" y="2249348"/>
            <a:ext cx="1875022" cy="1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2FB49A-BE3A-4C46-A773-E7C57C0A86D1}"/>
              </a:ext>
            </a:extLst>
          </p:cNvPr>
          <p:cNvCxnSpPr>
            <a:cxnSpLocks/>
            <a:stCxn id="18" idx="1"/>
            <a:endCxn id="4" idx="3"/>
          </p:cNvCxnSpPr>
          <p:nvPr/>
        </p:nvCxnSpPr>
        <p:spPr>
          <a:xfrm flipH="1">
            <a:off x="9174615" y="1841875"/>
            <a:ext cx="902870" cy="40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88E87-6A22-48C1-87D3-8E6E4745B9AF}"/>
              </a:ext>
            </a:extLst>
          </p:cNvPr>
          <p:cNvCxnSpPr>
            <a:cxnSpLocks/>
            <a:stCxn id="19" idx="3"/>
            <a:endCxn id="72" idx="1"/>
          </p:cNvCxnSpPr>
          <p:nvPr/>
        </p:nvCxnSpPr>
        <p:spPr>
          <a:xfrm>
            <a:off x="1368143" y="2246346"/>
            <a:ext cx="373348" cy="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41FDE5-CDE1-4081-BF5E-7D131A1E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52" y="3804266"/>
            <a:ext cx="113762" cy="3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D80BEA-909C-44A0-8A6F-5A4D607B354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18" y="3792066"/>
            <a:ext cx="324162" cy="33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C57A6F3-A88D-494E-9E45-B7476C0CE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928" y="3812139"/>
            <a:ext cx="303706" cy="3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9A4493-A8A5-4C98-AEB3-E0E5AF6C6FB4}"/>
              </a:ext>
            </a:extLst>
          </p:cNvPr>
          <p:cNvCxnSpPr>
            <a:cxnSpLocks/>
          </p:cNvCxnSpPr>
          <p:nvPr/>
        </p:nvCxnSpPr>
        <p:spPr>
          <a:xfrm>
            <a:off x="5119171" y="4027711"/>
            <a:ext cx="1046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657CB1DB-9451-45EF-B8D5-6AC75091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538" y="3810843"/>
            <a:ext cx="362332" cy="3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04B17A-9C9F-47E4-8C74-51868AC7B910}"/>
              </a:ext>
            </a:extLst>
          </p:cNvPr>
          <p:cNvSpPr txBox="1"/>
          <p:nvPr/>
        </p:nvSpPr>
        <p:spPr>
          <a:xfrm>
            <a:off x="5075932" y="3836016"/>
            <a:ext cx="1331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lgLink-0 (WS281x)</a:t>
            </a:r>
            <a:endParaRPr lang="en-SE" sz="12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3C14C6-A984-48AB-B46D-AD134F130D46}"/>
              </a:ext>
            </a:extLst>
          </p:cNvPr>
          <p:cNvSpPr/>
          <p:nvPr/>
        </p:nvSpPr>
        <p:spPr>
          <a:xfrm>
            <a:off x="7427263" y="4704470"/>
            <a:ext cx="2200221" cy="14387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IOS</a:t>
            </a:r>
            <a:r>
              <a:rPr lang="en-US" sz="1200" dirty="0" err="1">
                <a:solidFill>
                  <a:schemeClr val="tx1"/>
                </a:solidFill>
              </a:rPr>
              <a:t>atelite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tinyFPGA</a:t>
            </a:r>
            <a:r>
              <a:rPr lang="en-US" sz="1200" dirty="0">
                <a:solidFill>
                  <a:schemeClr val="tx1"/>
                </a:solidFill>
              </a:rPr>
              <a:t>, Lattice XXXX)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F93F95-3C5B-4D1A-A908-B0A9F622571C}"/>
              </a:ext>
            </a:extLst>
          </p:cNvPr>
          <p:cNvSpPr txBox="1"/>
          <p:nvPr/>
        </p:nvSpPr>
        <p:spPr>
          <a:xfrm>
            <a:off x="10012452" y="3760216"/>
            <a:ext cx="2133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(Max 2 strips/</a:t>
            </a:r>
            <a:r>
              <a:rPr lang="en-US" sz="1200" b="1" dirty="0" err="1"/>
              <a:t>lightgroupLinks</a:t>
            </a:r>
            <a:r>
              <a:rPr lang="en-US" sz="1200" b="1" dirty="0"/>
              <a:t> ,</a:t>
            </a:r>
            <a:br>
              <a:rPr lang="en-US" sz="1200" b="1" dirty="0"/>
            </a:br>
            <a:r>
              <a:rPr lang="en-US" sz="1200" b="1" dirty="0"/>
              <a:t>64 pixels or headlights each)</a:t>
            </a:r>
            <a:endParaRPr lang="en-SE" sz="12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CE2328-DA34-48D3-969D-2E16D4C3100F}"/>
              </a:ext>
            </a:extLst>
          </p:cNvPr>
          <p:cNvCxnSpPr>
            <a:cxnSpLocks/>
          </p:cNvCxnSpPr>
          <p:nvPr/>
        </p:nvCxnSpPr>
        <p:spPr>
          <a:xfrm>
            <a:off x="5127394" y="4149715"/>
            <a:ext cx="1046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3845A14-FBC5-4D47-B3CE-F78F7E5E762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119171" y="4369924"/>
            <a:ext cx="3408203" cy="334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B93FC16-EC4C-4FA0-9D38-329C679F2F1A}"/>
              </a:ext>
            </a:extLst>
          </p:cNvPr>
          <p:cNvSpPr txBox="1"/>
          <p:nvPr/>
        </p:nvSpPr>
        <p:spPr>
          <a:xfrm>
            <a:off x="5075932" y="4152593"/>
            <a:ext cx="1768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satLink-0 (WS281x-LVDS)</a:t>
            </a:r>
            <a:endParaRPr lang="en-SE" sz="12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3BC54D-96B9-4933-A321-ABA808B0ACFA}"/>
              </a:ext>
            </a:extLst>
          </p:cNvPr>
          <p:cNvCxnSpPr>
            <a:cxnSpLocks/>
          </p:cNvCxnSpPr>
          <p:nvPr/>
        </p:nvCxnSpPr>
        <p:spPr>
          <a:xfrm>
            <a:off x="5130816" y="5458393"/>
            <a:ext cx="2287640" cy="1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94A5689-6728-4AD7-B0B5-9AB7A6C5FE6F}"/>
              </a:ext>
            </a:extLst>
          </p:cNvPr>
          <p:cNvSpPr txBox="1"/>
          <p:nvPr/>
        </p:nvSpPr>
        <p:spPr>
          <a:xfrm>
            <a:off x="5795803" y="5215491"/>
            <a:ext cx="1516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SensorNegativeEdge</a:t>
            </a:r>
            <a:endParaRPr lang="en-SE" sz="12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907A0CC-837F-46CE-9518-80DB7B526C0D}"/>
              </a:ext>
            </a:extLst>
          </p:cNvPr>
          <p:cNvCxnSpPr>
            <a:cxnSpLocks/>
          </p:cNvCxnSpPr>
          <p:nvPr/>
        </p:nvCxnSpPr>
        <p:spPr>
          <a:xfrm flipH="1">
            <a:off x="5208490" y="5200544"/>
            <a:ext cx="256072" cy="49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2516F90-0FC2-4DC8-A2F0-B6994C9878E7}"/>
              </a:ext>
            </a:extLst>
          </p:cNvPr>
          <p:cNvSpPr txBox="1"/>
          <p:nvPr/>
        </p:nvSpPr>
        <p:spPr>
          <a:xfrm>
            <a:off x="5396507" y="5248856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x8</a:t>
            </a:r>
            <a:endParaRPr lang="en-SE" sz="1200" b="1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9DC8D62-3F43-4454-9C5F-55351E79566D}"/>
              </a:ext>
            </a:extLst>
          </p:cNvPr>
          <p:cNvCxnSpPr>
            <a:cxnSpLocks/>
          </p:cNvCxnSpPr>
          <p:nvPr/>
        </p:nvCxnSpPr>
        <p:spPr>
          <a:xfrm>
            <a:off x="9627484" y="5393752"/>
            <a:ext cx="1823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062327A-C6AD-45E7-9E61-05AF51B5C963}"/>
              </a:ext>
            </a:extLst>
          </p:cNvPr>
          <p:cNvSpPr txBox="1"/>
          <p:nvPr/>
        </p:nvSpPr>
        <p:spPr>
          <a:xfrm>
            <a:off x="10285822" y="5154056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[PWM]</a:t>
            </a:r>
            <a:endParaRPr lang="en-SE" sz="1200" b="1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DEF818-21E6-4FA7-A531-92028F3F28DA}"/>
              </a:ext>
            </a:extLst>
          </p:cNvPr>
          <p:cNvCxnSpPr>
            <a:cxnSpLocks/>
          </p:cNvCxnSpPr>
          <p:nvPr/>
        </p:nvCxnSpPr>
        <p:spPr>
          <a:xfrm flipH="1">
            <a:off x="9744605" y="5163835"/>
            <a:ext cx="256072" cy="49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0ED9ED8-C57C-4202-8F83-DD84983282B9}"/>
              </a:ext>
            </a:extLst>
          </p:cNvPr>
          <p:cNvSpPr txBox="1"/>
          <p:nvPr/>
        </p:nvSpPr>
        <p:spPr>
          <a:xfrm>
            <a:off x="9821724" y="536956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x4</a:t>
            </a:r>
            <a:endParaRPr lang="en-SE" sz="1200" b="1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A81E37E-FA09-435F-BAED-DC3EA741069A}"/>
              </a:ext>
            </a:extLst>
          </p:cNvPr>
          <p:cNvSpPr/>
          <p:nvPr/>
        </p:nvSpPr>
        <p:spPr>
          <a:xfrm>
            <a:off x="4671706" y="6120800"/>
            <a:ext cx="1235833" cy="566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IOS</a:t>
            </a:r>
            <a:r>
              <a:rPr lang="en-US" sz="1200" dirty="0" err="1">
                <a:solidFill>
                  <a:schemeClr val="tx1"/>
                </a:solidFill>
              </a:rPr>
              <a:t>atelite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1D8828-0D57-4CA9-B688-E476A52EE5DC}"/>
              </a:ext>
            </a:extLst>
          </p:cNvPr>
          <p:cNvSpPr/>
          <p:nvPr/>
        </p:nvSpPr>
        <p:spPr>
          <a:xfrm>
            <a:off x="3055498" y="6120799"/>
            <a:ext cx="1235833" cy="566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IOS</a:t>
            </a:r>
            <a:r>
              <a:rPr lang="en-US" sz="1200" dirty="0" err="1">
                <a:solidFill>
                  <a:schemeClr val="tx1"/>
                </a:solidFill>
              </a:rPr>
              <a:t>atelite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SE" sz="16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C55E36-074D-4D4C-B226-3AF7FE344C78}"/>
              </a:ext>
            </a:extLst>
          </p:cNvPr>
          <p:cNvSpPr/>
          <p:nvPr/>
        </p:nvSpPr>
        <p:spPr>
          <a:xfrm>
            <a:off x="827273" y="6120798"/>
            <a:ext cx="1235833" cy="566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IOS</a:t>
            </a:r>
            <a:r>
              <a:rPr lang="en-US" sz="1200" dirty="0" err="1">
                <a:solidFill>
                  <a:schemeClr val="tx1"/>
                </a:solidFill>
              </a:rPr>
              <a:t>atelite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SE" sz="1600" dirty="0">
              <a:solidFill>
                <a:schemeClr val="tx1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6620200-1064-492E-B73B-DEFD409DE65D}"/>
              </a:ext>
            </a:extLst>
          </p:cNvPr>
          <p:cNvCxnSpPr>
            <a:cxnSpLocks/>
            <a:stCxn id="50" idx="2"/>
            <a:endCxn id="102" idx="3"/>
          </p:cNvCxnSpPr>
          <p:nvPr/>
        </p:nvCxnSpPr>
        <p:spPr>
          <a:xfrm rot="5400000">
            <a:off x="7087176" y="4963610"/>
            <a:ext cx="260563" cy="2619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08DFC00-20DE-4481-9123-0ABFE5F8CA69}"/>
              </a:ext>
            </a:extLst>
          </p:cNvPr>
          <p:cNvCxnSpPr>
            <a:cxnSpLocks/>
            <a:stCxn id="102" idx="1"/>
            <a:endCxn id="103" idx="3"/>
          </p:cNvCxnSpPr>
          <p:nvPr/>
        </p:nvCxnSpPr>
        <p:spPr>
          <a:xfrm rot="10800000">
            <a:off x="4291332" y="6403809"/>
            <a:ext cx="38037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4B560DA-0AC4-4C49-9663-1E811461085D}"/>
              </a:ext>
            </a:extLst>
          </p:cNvPr>
          <p:cNvCxnSpPr>
            <a:cxnSpLocks/>
            <a:stCxn id="103" idx="1"/>
            <a:endCxn id="104" idx="3"/>
          </p:cNvCxnSpPr>
          <p:nvPr/>
        </p:nvCxnSpPr>
        <p:spPr>
          <a:xfrm rot="10800000">
            <a:off x="2063106" y="6403808"/>
            <a:ext cx="992392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BF604A53-7AA5-47EE-A202-B2405EA115A8}"/>
              </a:ext>
            </a:extLst>
          </p:cNvPr>
          <p:cNvCxnSpPr>
            <a:cxnSpLocks/>
            <a:stCxn id="104" idx="1"/>
            <a:endCxn id="13" idx="1"/>
          </p:cNvCxnSpPr>
          <p:nvPr/>
        </p:nvCxnSpPr>
        <p:spPr>
          <a:xfrm rot="10800000" flipH="1">
            <a:off x="827272" y="4260563"/>
            <a:ext cx="2786017" cy="2143244"/>
          </a:xfrm>
          <a:prstGeom prst="bentConnector3">
            <a:avLst>
              <a:gd name="adj1" fmla="val -8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8E2674B-9069-4125-A6E2-870C62B2839D}"/>
              </a:ext>
            </a:extLst>
          </p:cNvPr>
          <p:cNvSpPr txBox="1"/>
          <p:nvPr/>
        </p:nvSpPr>
        <p:spPr>
          <a:xfrm rot="18179094">
            <a:off x="1946209" y="5873310"/>
            <a:ext cx="1394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(Max 8 </a:t>
            </a:r>
            <a:r>
              <a:rPr lang="en-US" sz="1200" b="1" dirty="0" err="1"/>
              <a:t>Satlelites</a:t>
            </a:r>
            <a:br>
              <a:rPr lang="en-US" sz="1200" b="1" dirty="0"/>
            </a:br>
            <a:r>
              <a:rPr lang="en-US" sz="1200" b="1" dirty="0"/>
              <a:t> per loop/decoder)</a:t>
            </a:r>
            <a:endParaRPr lang="en-SE" sz="1200" b="1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65EACB-2187-4640-A8FD-2F6EB4E3D1CE}"/>
              </a:ext>
            </a:extLst>
          </p:cNvPr>
          <p:cNvCxnSpPr>
            <a:cxnSpLocks/>
          </p:cNvCxnSpPr>
          <p:nvPr/>
        </p:nvCxnSpPr>
        <p:spPr>
          <a:xfrm flipV="1">
            <a:off x="9743578" y="4973185"/>
            <a:ext cx="1707853" cy="420568"/>
          </a:xfrm>
          <a:prstGeom prst="bentConnector3">
            <a:avLst>
              <a:gd name="adj1" fmla="val 26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05B4F32-182E-4532-9389-E4FF95673383}"/>
              </a:ext>
            </a:extLst>
          </p:cNvPr>
          <p:cNvSpPr txBox="1"/>
          <p:nvPr/>
        </p:nvSpPr>
        <p:spPr>
          <a:xfrm>
            <a:off x="10285822" y="4772072"/>
            <a:ext cx="6097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[Pulse]</a:t>
            </a:r>
            <a:endParaRPr lang="en-SE" sz="1200" b="1" dirty="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40D4F5E-778F-49C8-8E9D-90B7137F414A}"/>
              </a:ext>
            </a:extLst>
          </p:cNvPr>
          <p:cNvCxnSpPr>
            <a:cxnSpLocks/>
          </p:cNvCxnSpPr>
          <p:nvPr/>
        </p:nvCxnSpPr>
        <p:spPr>
          <a:xfrm>
            <a:off x="10155470" y="5393752"/>
            <a:ext cx="1295960" cy="396381"/>
          </a:xfrm>
          <a:prstGeom prst="bentConnector3">
            <a:avLst>
              <a:gd name="adj1" fmla="val 2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9AD655E8-B453-4AA6-8CF0-546E17A22E0F}"/>
              </a:ext>
            </a:extLst>
          </p:cNvPr>
          <p:cNvSpPr txBox="1"/>
          <p:nvPr/>
        </p:nvSpPr>
        <p:spPr>
          <a:xfrm>
            <a:off x="10285822" y="5564755"/>
            <a:ext cx="6097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[0/1]</a:t>
            </a:r>
            <a:endParaRPr lang="en-SE" sz="1200" b="1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47CBEFF-4AE7-48DD-9A37-81E93FE5C7E0}"/>
              </a:ext>
            </a:extLst>
          </p:cNvPr>
          <p:cNvSpPr txBox="1"/>
          <p:nvPr/>
        </p:nvSpPr>
        <p:spPr>
          <a:xfrm rot="5400000">
            <a:off x="11115149" y="5263571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Configurable</a:t>
            </a:r>
            <a:endParaRPr lang="en-SE" sz="11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3FB50F-864B-4D15-B0E6-249A4CD09CF9}"/>
              </a:ext>
            </a:extLst>
          </p:cNvPr>
          <p:cNvSpPr txBox="1"/>
          <p:nvPr/>
        </p:nvSpPr>
        <p:spPr>
          <a:xfrm>
            <a:off x="5780660" y="5400308"/>
            <a:ext cx="1516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Open drain</a:t>
            </a:r>
            <a:endParaRPr lang="en-SE" sz="1200" b="1" dirty="0"/>
          </a:p>
        </p:txBody>
      </p:sp>
      <p:pic>
        <p:nvPicPr>
          <p:cNvPr id="17" name="Picture 4" descr="Byggutbildningen för dig som vill jobba som svetsare - Movant">
            <a:extLst>
              <a:ext uri="{FF2B5EF4-FFF2-40B4-BE49-F238E27FC236}">
                <a16:creationId xmlns:a16="http://schemas.microsoft.com/office/drawing/2014/main" id="{348A8A2D-64D7-4CB6-9D98-16681570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861" y="3863460"/>
            <a:ext cx="301789" cy="26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628A04-7641-47DB-AAE4-91EAD8FBA3A8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6472914" y="3980261"/>
            <a:ext cx="3094080" cy="1232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7EC8C609-64AF-4732-B3BC-2999AED28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689" y="3841759"/>
            <a:ext cx="210292" cy="26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5CD899-C1B8-44BC-8A3D-7FDC8E6E589D}"/>
              </a:ext>
            </a:extLst>
          </p:cNvPr>
          <p:cNvCxnSpPr>
            <a:cxnSpLocks/>
          </p:cNvCxnSpPr>
          <p:nvPr/>
        </p:nvCxnSpPr>
        <p:spPr>
          <a:xfrm>
            <a:off x="9893405" y="3988107"/>
            <a:ext cx="148889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27BDC902-4907-441B-A7AF-D24EC8E4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8" y="3801811"/>
            <a:ext cx="335084" cy="33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CA0913FF-16B3-4AC7-BF6D-55A405BC0198}"/>
              </a:ext>
            </a:extLst>
          </p:cNvPr>
          <p:cNvSpPr/>
          <p:nvPr/>
        </p:nvSpPr>
        <p:spPr>
          <a:xfrm>
            <a:off x="3715032" y="1857048"/>
            <a:ext cx="1711652" cy="78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JMRI RPC client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pythonScript</a:t>
            </a:r>
            <a:endParaRPr lang="en-SE" sz="11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E034879-1BA2-4CA3-BE5E-DF7753AC9673}"/>
              </a:ext>
            </a:extLst>
          </p:cNvPr>
          <p:cNvSpPr/>
          <p:nvPr/>
        </p:nvSpPr>
        <p:spPr>
          <a:xfrm>
            <a:off x="1741491" y="1853396"/>
            <a:ext cx="1711652" cy="78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myRailIO</a:t>
            </a:r>
            <a:r>
              <a:rPr lang="en-US" sz="1600" b="1" dirty="0">
                <a:solidFill>
                  <a:schemeClr val="tx1"/>
                </a:solidFill>
              </a:rPr>
              <a:t> server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pythonScript</a:t>
            </a:r>
            <a:endParaRPr lang="en-SE" sz="1100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FD905A1-6202-45B5-A2FC-FCBD85DD96A6}"/>
              </a:ext>
            </a:extLst>
          </p:cNvPr>
          <p:cNvCxnSpPr>
            <a:cxnSpLocks/>
          </p:cNvCxnSpPr>
          <p:nvPr/>
        </p:nvCxnSpPr>
        <p:spPr>
          <a:xfrm>
            <a:off x="5127394" y="4505052"/>
            <a:ext cx="1046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CCD278E-BFC0-498B-8A0F-8F18D43F2900}"/>
              </a:ext>
            </a:extLst>
          </p:cNvPr>
          <p:cNvSpPr txBox="1"/>
          <p:nvPr/>
        </p:nvSpPr>
        <p:spPr>
          <a:xfrm>
            <a:off x="5082657" y="4304897"/>
            <a:ext cx="75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satLink-1</a:t>
            </a:r>
            <a:endParaRPr lang="en-SE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141D21-8AC0-416A-BE5D-7695F91D5340}"/>
              </a:ext>
            </a:extLst>
          </p:cNvPr>
          <p:cNvSpPr txBox="1"/>
          <p:nvPr/>
        </p:nvSpPr>
        <p:spPr>
          <a:xfrm>
            <a:off x="5073951" y="3958727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lgLink-1</a:t>
            </a:r>
            <a:endParaRPr lang="en-SE" sz="12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335DED-9821-401A-8D57-8E4728A8EE03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552518" y="2645258"/>
            <a:ext cx="3208" cy="411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AB045E-8365-4BC5-ACE8-059CA20C97A8}"/>
              </a:ext>
            </a:extLst>
          </p:cNvPr>
          <p:cNvCxnSpPr>
            <a:cxnSpLocks/>
          </p:cNvCxnSpPr>
          <p:nvPr/>
        </p:nvCxnSpPr>
        <p:spPr>
          <a:xfrm flipH="1">
            <a:off x="4671706" y="3052372"/>
            <a:ext cx="1880812" cy="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C507C5-4C3B-4091-A13A-AEF151C2878A}"/>
              </a:ext>
            </a:extLst>
          </p:cNvPr>
          <p:cNvCxnSpPr/>
          <p:nvPr/>
        </p:nvCxnSpPr>
        <p:spPr>
          <a:xfrm>
            <a:off x="4671706" y="3052372"/>
            <a:ext cx="0" cy="54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2C341BD-CFBD-405B-87D2-A28501EEDED6}"/>
              </a:ext>
            </a:extLst>
          </p:cNvPr>
          <p:cNvCxnSpPr>
            <a:cxnSpLocks/>
          </p:cNvCxnSpPr>
          <p:nvPr/>
        </p:nvCxnSpPr>
        <p:spPr>
          <a:xfrm flipH="1" flipV="1">
            <a:off x="2590654" y="3057689"/>
            <a:ext cx="8697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3DA8F36-DBBD-441A-8E68-57152CCC683E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2590654" y="2641605"/>
            <a:ext cx="6663" cy="41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CB946FB-6F3B-483A-A0F9-390328561BA1}"/>
              </a:ext>
            </a:extLst>
          </p:cNvPr>
          <p:cNvCxnSpPr/>
          <p:nvPr/>
        </p:nvCxnSpPr>
        <p:spPr>
          <a:xfrm>
            <a:off x="3463614" y="3052372"/>
            <a:ext cx="0" cy="54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C162588-5C09-42F4-944C-5874086B0C5E}"/>
              </a:ext>
            </a:extLst>
          </p:cNvPr>
          <p:cNvCxnSpPr>
            <a:stCxn id="72" idx="3"/>
            <a:endCxn id="69" idx="1"/>
          </p:cNvCxnSpPr>
          <p:nvPr/>
        </p:nvCxnSpPr>
        <p:spPr>
          <a:xfrm>
            <a:off x="3453143" y="2247501"/>
            <a:ext cx="261889" cy="3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CCC95F37-46A9-4BD8-8F3D-7113F91316F9}"/>
              </a:ext>
            </a:extLst>
          </p:cNvPr>
          <p:cNvCxnSpPr>
            <a:cxnSpLocks/>
            <a:stCxn id="69" idx="3"/>
            <a:endCxn id="20" idx="1"/>
          </p:cNvCxnSpPr>
          <p:nvPr/>
        </p:nvCxnSpPr>
        <p:spPr>
          <a:xfrm>
            <a:off x="5426684" y="2251153"/>
            <a:ext cx="273216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8AE0BA6-5C80-4763-995E-93F64969BC56}"/>
              </a:ext>
            </a:extLst>
          </p:cNvPr>
          <p:cNvCxnSpPr>
            <a:cxnSpLocks/>
          </p:cNvCxnSpPr>
          <p:nvPr/>
        </p:nvCxnSpPr>
        <p:spPr>
          <a:xfrm>
            <a:off x="7405460" y="2246345"/>
            <a:ext cx="273216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DD3AB32-C3C7-49F5-97E9-0F9A284400D3}"/>
              </a:ext>
            </a:extLst>
          </p:cNvPr>
          <p:cNvSpPr txBox="1"/>
          <p:nvPr/>
        </p:nvSpPr>
        <p:spPr>
          <a:xfrm rot="16200000">
            <a:off x="6935587" y="1546335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JMRI </a:t>
            </a:r>
            <a:r>
              <a:rPr lang="en-US" sz="1200" b="1" dirty="0" err="1"/>
              <a:t>Jython</a:t>
            </a:r>
            <a:r>
              <a:rPr lang="en-US" sz="1200" b="1" dirty="0"/>
              <a:t> API</a:t>
            </a:r>
            <a:endParaRPr lang="en-SE" sz="12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D1F162-8527-4D68-9E9D-8499C8C001A5}"/>
              </a:ext>
            </a:extLst>
          </p:cNvPr>
          <p:cNvSpPr txBox="1"/>
          <p:nvPr/>
        </p:nvSpPr>
        <p:spPr>
          <a:xfrm rot="16200000">
            <a:off x="5171243" y="1767727"/>
            <a:ext cx="805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HTTP RPC</a:t>
            </a:r>
            <a:endParaRPr lang="en-SE" sz="12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73609F5-883D-45D5-9552-77ACDE3B022C}"/>
              </a:ext>
            </a:extLst>
          </p:cNvPr>
          <p:cNvSpPr txBox="1"/>
          <p:nvPr/>
        </p:nvSpPr>
        <p:spPr>
          <a:xfrm rot="16200000">
            <a:off x="2878101" y="1426491"/>
            <a:ext cx="1441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JMRI RPC Client API</a:t>
            </a:r>
            <a:endParaRPr lang="en-SE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CC4D16A-E21C-4CA9-B69C-DC138EBC1921}"/>
              </a:ext>
            </a:extLst>
          </p:cNvPr>
          <p:cNvSpPr txBox="1"/>
          <p:nvPr/>
        </p:nvSpPr>
        <p:spPr>
          <a:xfrm>
            <a:off x="4956202" y="2842236"/>
            <a:ext cx="1372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MQTT – Operation</a:t>
            </a:r>
            <a:endParaRPr lang="en-SE" sz="12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C795948-CE00-4A97-83D6-E0F208BCFDA7}"/>
              </a:ext>
            </a:extLst>
          </p:cNvPr>
          <p:cNvSpPr txBox="1"/>
          <p:nvPr/>
        </p:nvSpPr>
        <p:spPr>
          <a:xfrm>
            <a:off x="4615455" y="314318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1:N</a:t>
            </a:r>
            <a:endParaRPr lang="en-SE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E7AC32D-7E94-4777-B857-E00C8F927A8D}"/>
              </a:ext>
            </a:extLst>
          </p:cNvPr>
          <p:cNvSpPr txBox="1"/>
          <p:nvPr/>
        </p:nvSpPr>
        <p:spPr>
          <a:xfrm rot="16200000">
            <a:off x="3387439" y="229119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1:1</a:t>
            </a:r>
            <a:endParaRPr lang="en-SE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74F791B-6173-4BA5-AF31-8C179FB8FEE8}"/>
              </a:ext>
            </a:extLst>
          </p:cNvPr>
          <p:cNvSpPr txBox="1"/>
          <p:nvPr/>
        </p:nvSpPr>
        <p:spPr>
          <a:xfrm rot="16200000">
            <a:off x="5380579" y="228778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1:1</a:t>
            </a:r>
            <a:endParaRPr lang="en-SE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BD930EF-AF51-4101-A47D-58771643DA5C}"/>
              </a:ext>
            </a:extLst>
          </p:cNvPr>
          <p:cNvSpPr txBox="1"/>
          <p:nvPr/>
        </p:nvSpPr>
        <p:spPr>
          <a:xfrm rot="16200000">
            <a:off x="7352987" y="226772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1:1</a:t>
            </a:r>
            <a:endParaRPr lang="en-SE" b="1" dirty="0"/>
          </a:p>
        </p:txBody>
      </p:sp>
    </p:spTree>
    <p:extLst>
      <p:ext uri="{BB962C8B-B14F-4D97-AF65-F5344CB8AC3E}">
        <p14:creationId xmlns:p14="http://schemas.microsoft.com/office/powerpoint/2010/main" val="393997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F166-7043-4606-9198-F347FB91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113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83B6F-C6F6-4CBC-A21C-8421C0C49147}"/>
              </a:ext>
            </a:extLst>
          </p:cNvPr>
          <p:cNvSpPr/>
          <p:nvPr/>
        </p:nvSpPr>
        <p:spPr>
          <a:xfrm>
            <a:off x="5612205" y="1318409"/>
            <a:ext cx="1514104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JMRI Server</a:t>
            </a:r>
            <a:endParaRPr lang="en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F91D0-6F37-40E8-9308-5CC2D2EF37F8}"/>
              </a:ext>
            </a:extLst>
          </p:cNvPr>
          <p:cNvSpPr/>
          <p:nvPr/>
        </p:nvSpPr>
        <p:spPr>
          <a:xfrm>
            <a:off x="5612205" y="2446564"/>
            <a:ext cx="1514104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JMRI</a:t>
            </a:r>
            <a:br>
              <a:rPr lang="en-US" dirty="0"/>
            </a:br>
            <a:r>
              <a:rPr lang="en-US" dirty="0"/>
              <a:t>decoder </a:t>
            </a:r>
            <a:br>
              <a:rPr lang="en-US" dirty="0"/>
            </a:br>
            <a:r>
              <a:rPr lang="en-US" sz="1200" dirty="0"/>
              <a:t>(ESP32)</a:t>
            </a:r>
            <a:endParaRPr lang="en-S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2DE113-5AB0-4666-AD00-5949E3CE2F3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369257" y="2036866"/>
            <a:ext cx="0" cy="4096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594B8D-3D37-48EF-ADFB-9EC3FF2DCBB8}"/>
              </a:ext>
            </a:extLst>
          </p:cNvPr>
          <p:cNvSpPr txBox="1"/>
          <p:nvPr/>
        </p:nvSpPr>
        <p:spPr>
          <a:xfrm>
            <a:off x="6366742" y="2057049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</a:t>
            </a:r>
            <a:endParaRPr lang="en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C8D70-7055-45F3-BA76-A99E8A8410DE}"/>
              </a:ext>
            </a:extLst>
          </p:cNvPr>
          <p:cNvSpPr/>
          <p:nvPr/>
        </p:nvSpPr>
        <p:spPr>
          <a:xfrm>
            <a:off x="918424" y="3429000"/>
            <a:ext cx="5433643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CA4DC-9B9A-47D9-B0D9-AD5CE5FDDD77}"/>
              </a:ext>
            </a:extLst>
          </p:cNvPr>
          <p:cNvSpPr txBox="1"/>
          <p:nvPr/>
        </p:nvSpPr>
        <p:spPr>
          <a:xfrm>
            <a:off x="1445117" y="1727630"/>
            <a:ext cx="335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Generic JMRI decoder I/O </a:t>
            </a:r>
            <a:r>
              <a:rPr lang="en-US" dirty="0" err="1"/>
              <a:t>Satelite</a:t>
            </a:r>
            <a:endParaRPr lang="en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362289-441F-4DA8-9DEE-DCB88D393126}"/>
              </a:ext>
            </a:extLst>
          </p:cNvPr>
          <p:cNvSpPr/>
          <p:nvPr/>
        </p:nvSpPr>
        <p:spPr>
          <a:xfrm>
            <a:off x="1029313" y="4767590"/>
            <a:ext cx="728663" cy="61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L1 decoder /clock recovery</a:t>
            </a:r>
            <a:endParaRPr lang="en-S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DBAB33-3E26-453C-A739-D035B01AA961}"/>
              </a:ext>
            </a:extLst>
          </p:cNvPr>
          <p:cNvCxnSpPr>
            <a:cxnSpLocks/>
          </p:cNvCxnSpPr>
          <p:nvPr/>
        </p:nvCxnSpPr>
        <p:spPr>
          <a:xfrm>
            <a:off x="1757976" y="4872537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99324A-52AC-4152-8909-420970CAC177}"/>
              </a:ext>
            </a:extLst>
          </p:cNvPr>
          <p:cNvSpPr txBox="1"/>
          <p:nvPr/>
        </p:nvSpPr>
        <p:spPr>
          <a:xfrm>
            <a:off x="1979431" y="4741732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800 kHz</a:t>
            </a:r>
            <a:endParaRPr lang="en-SE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0E8CF-B54F-4C0D-B4F1-5EC3E5A33442}"/>
              </a:ext>
            </a:extLst>
          </p:cNvPr>
          <p:cNvSpPr txBox="1"/>
          <p:nvPr/>
        </p:nvSpPr>
        <p:spPr>
          <a:xfrm>
            <a:off x="1979430" y="4932916"/>
            <a:ext cx="862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Load/Start</a:t>
            </a:r>
            <a:endParaRPr lang="en-SE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001FDD-5384-4142-BE47-6F9E8A04913A}"/>
              </a:ext>
            </a:extLst>
          </p:cNvPr>
          <p:cNvCxnSpPr>
            <a:cxnSpLocks/>
          </p:cNvCxnSpPr>
          <p:nvPr/>
        </p:nvCxnSpPr>
        <p:spPr>
          <a:xfrm>
            <a:off x="1763929" y="5063721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6D704E-51C5-4901-A9BD-32E05E080E40}"/>
              </a:ext>
            </a:extLst>
          </p:cNvPr>
          <p:cNvSpPr txBox="1"/>
          <p:nvPr/>
        </p:nvSpPr>
        <p:spPr>
          <a:xfrm>
            <a:off x="1965362" y="5123607"/>
            <a:ext cx="45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E" sz="11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77EE9-97EF-40E5-B2DD-F498222C8F8E}"/>
              </a:ext>
            </a:extLst>
          </p:cNvPr>
          <p:cNvCxnSpPr>
            <a:cxnSpLocks/>
          </p:cNvCxnSpPr>
          <p:nvPr/>
        </p:nvCxnSpPr>
        <p:spPr>
          <a:xfrm>
            <a:off x="1749860" y="5254412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1C9E1-4EEE-4232-B131-3BDCC023CE01}"/>
              </a:ext>
            </a:extLst>
          </p:cNvPr>
          <p:cNvSpPr/>
          <p:nvPr/>
        </p:nvSpPr>
        <p:spPr>
          <a:xfrm>
            <a:off x="2350689" y="3759385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x4</a:t>
            </a:r>
            <a:endParaRPr lang="en-SE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892E30-6315-443E-9110-B0F10DA17277}"/>
              </a:ext>
            </a:extLst>
          </p:cNvPr>
          <p:cNvSpPr/>
          <p:nvPr/>
        </p:nvSpPr>
        <p:spPr>
          <a:xfrm>
            <a:off x="2503089" y="3911785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x4</a:t>
            </a:r>
            <a:endParaRPr lang="en-S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150B26-76AE-43EA-80A3-35F11817334E}"/>
              </a:ext>
            </a:extLst>
          </p:cNvPr>
          <p:cNvSpPr/>
          <p:nvPr/>
        </p:nvSpPr>
        <p:spPr>
          <a:xfrm>
            <a:off x="2655489" y="4064185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x4</a:t>
            </a:r>
            <a:endParaRPr lang="en-S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CED513-9BBF-4DAB-A212-BF95D7263D7A}"/>
              </a:ext>
            </a:extLst>
          </p:cNvPr>
          <p:cNvSpPr/>
          <p:nvPr/>
        </p:nvSpPr>
        <p:spPr>
          <a:xfrm>
            <a:off x="2807889" y="4216585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WS2811 x4</a:t>
            </a:r>
            <a:endParaRPr lang="en-S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30372F-B8F9-4CE5-B38E-AA33554CC0D1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2342939" y="4523767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C69FB2-0EDD-47E4-AFC6-91EA53031989}"/>
              </a:ext>
            </a:extLst>
          </p:cNvPr>
          <p:cNvSpPr txBox="1"/>
          <p:nvPr/>
        </p:nvSpPr>
        <p:spPr>
          <a:xfrm>
            <a:off x="1890571" y="4401193"/>
            <a:ext cx="45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E" sz="11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0F66B-3CE9-46F7-A89F-49067A5FED84}"/>
              </a:ext>
            </a:extLst>
          </p:cNvPr>
          <p:cNvCxnSpPr>
            <a:cxnSpLocks/>
          </p:cNvCxnSpPr>
          <p:nvPr/>
        </p:nvCxnSpPr>
        <p:spPr>
          <a:xfrm flipV="1">
            <a:off x="3536552" y="4284476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1D132B-F2A3-49A7-BF96-9EF4FF16E0EF}"/>
              </a:ext>
            </a:extLst>
          </p:cNvPr>
          <p:cNvCxnSpPr>
            <a:cxnSpLocks/>
          </p:cNvCxnSpPr>
          <p:nvPr/>
        </p:nvCxnSpPr>
        <p:spPr>
          <a:xfrm flipV="1">
            <a:off x="3536552" y="4401193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B5F6E1-150E-4D88-AA41-B9FF87F84A47}"/>
              </a:ext>
            </a:extLst>
          </p:cNvPr>
          <p:cNvCxnSpPr>
            <a:cxnSpLocks/>
          </p:cNvCxnSpPr>
          <p:nvPr/>
        </p:nvCxnSpPr>
        <p:spPr>
          <a:xfrm flipV="1">
            <a:off x="3526816" y="4526069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8C1238-E2DB-4349-A61A-F9C842872A0A}"/>
              </a:ext>
            </a:extLst>
          </p:cNvPr>
          <p:cNvCxnSpPr>
            <a:cxnSpLocks/>
          </p:cNvCxnSpPr>
          <p:nvPr/>
        </p:nvCxnSpPr>
        <p:spPr>
          <a:xfrm flipV="1">
            <a:off x="3528494" y="4642714"/>
            <a:ext cx="464950" cy="8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D39418-3716-47B6-8BEA-755672158159}"/>
              </a:ext>
            </a:extLst>
          </p:cNvPr>
          <p:cNvCxnSpPr>
            <a:cxnSpLocks/>
          </p:cNvCxnSpPr>
          <p:nvPr/>
        </p:nvCxnSpPr>
        <p:spPr>
          <a:xfrm flipV="1">
            <a:off x="3526816" y="4759359"/>
            <a:ext cx="464950" cy="8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59636EF-7A75-4F48-8CE9-724853DCB152}"/>
              </a:ext>
            </a:extLst>
          </p:cNvPr>
          <p:cNvSpPr txBox="1"/>
          <p:nvPr/>
        </p:nvSpPr>
        <p:spPr>
          <a:xfrm rot="16200000">
            <a:off x="8801100" y="483094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</a:t>
            </a:r>
            <a:endParaRPr lang="en-S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8B6C8-6EF5-47D0-B429-9A3899F01C57}"/>
              </a:ext>
            </a:extLst>
          </p:cNvPr>
          <p:cNvSpPr/>
          <p:nvPr/>
        </p:nvSpPr>
        <p:spPr>
          <a:xfrm>
            <a:off x="4003044" y="4223002"/>
            <a:ext cx="328285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en-SE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787500E-BE67-4642-A5C1-3C9B510B09D7}"/>
              </a:ext>
            </a:extLst>
          </p:cNvPr>
          <p:cNvSpPr/>
          <p:nvPr/>
        </p:nvSpPr>
        <p:spPr>
          <a:xfrm>
            <a:off x="4053673" y="4266412"/>
            <a:ext cx="193854" cy="257355"/>
          </a:xfrm>
          <a:custGeom>
            <a:avLst/>
            <a:gdLst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421481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500062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794" h="379578">
                <a:moveTo>
                  <a:pt x="0" y="235924"/>
                </a:moveTo>
                <a:cubicBezTo>
                  <a:pt x="65484" y="121028"/>
                  <a:pt x="130968" y="6133"/>
                  <a:pt x="185737" y="180"/>
                </a:cubicBezTo>
                <a:cubicBezTo>
                  <a:pt x="240506" y="-5773"/>
                  <a:pt x="276225" y="137102"/>
                  <a:pt x="328612" y="200205"/>
                </a:cubicBezTo>
                <a:cubicBezTo>
                  <a:pt x="380999" y="263308"/>
                  <a:pt x="448865" y="390705"/>
                  <a:pt x="500062" y="378799"/>
                </a:cubicBezTo>
                <a:cubicBezTo>
                  <a:pt x="551259" y="366893"/>
                  <a:pt x="635794" y="128767"/>
                  <a:pt x="635794" y="128767"/>
                </a:cubicBezTo>
                <a:lnTo>
                  <a:pt x="635794" y="128767"/>
                </a:lnTo>
                <a:lnTo>
                  <a:pt x="635794" y="12876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513989A-659E-4E6D-AFFC-06F0CD0FAC67}"/>
              </a:ext>
            </a:extLst>
          </p:cNvPr>
          <p:cNvSpPr/>
          <p:nvPr/>
        </p:nvSpPr>
        <p:spPr>
          <a:xfrm>
            <a:off x="4057941" y="4561946"/>
            <a:ext cx="193854" cy="257355"/>
          </a:xfrm>
          <a:custGeom>
            <a:avLst/>
            <a:gdLst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421481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500062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794" h="379578">
                <a:moveTo>
                  <a:pt x="0" y="235924"/>
                </a:moveTo>
                <a:cubicBezTo>
                  <a:pt x="65484" y="121028"/>
                  <a:pt x="130968" y="6133"/>
                  <a:pt x="185737" y="180"/>
                </a:cubicBezTo>
                <a:cubicBezTo>
                  <a:pt x="240506" y="-5773"/>
                  <a:pt x="276225" y="137102"/>
                  <a:pt x="328612" y="200205"/>
                </a:cubicBezTo>
                <a:cubicBezTo>
                  <a:pt x="380999" y="263308"/>
                  <a:pt x="448865" y="390705"/>
                  <a:pt x="500062" y="378799"/>
                </a:cubicBezTo>
                <a:cubicBezTo>
                  <a:pt x="551259" y="366893"/>
                  <a:pt x="635794" y="128767"/>
                  <a:pt x="635794" y="128767"/>
                </a:cubicBezTo>
                <a:lnTo>
                  <a:pt x="635794" y="128767"/>
                </a:lnTo>
                <a:lnTo>
                  <a:pt x="635794" y="12876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A2F1F6-4180-4802-AD66-C687F82F01F8}"/>
              </a:ext>
            </a:extLst>
          </p:cNvPr>
          <p:cNvCxnSpPr/>
          <p:nvPr/>
        </p:nvCxnSpPr>
        <p:spPr>
          <a:xfrm>
            <a:off x="4031609" y="4378706"/>
            <a:ext cx="2619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7739926-1864-4E82-A61E-570AA479F07F}"/>
              </a:ext>
            </a:extLst>
          </p:cNvPr>
          <p:cNvSpPr/>
          <p:nvPr/>
        </p:nvSpPr>
        <p:spPr>
          <a:xfrm>
            <a:off x="4056409" y="4411472"/>
            <a:ext cx="193854" cy="257355"/>
          </a:xfrm>
          <a:custGeom>
            <a:avLst/>
            <a:gdLst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421481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  <a:gd name="connsiteX0" fmla="*/ 0 w 635794"/>
              <a:gd name="connsiteY0" fmla="*/ 235924 h 379578"/>
              <a:gd name="connsiteX1" fmla="*/ 185737 w 635794"/>
              <a:gd name="connsiteY1" fmla="*/ 180 h 379578"/>
              <a:gd name="connsiteX2" fmla="*/ 328612 w 635794"/>
              <a:gd name="connsiteY2" fmla="*/ 200205 h 379578"/>
              <a:gd name="connsiteX3" fmla="*/ 500062 w 635794"/>
              <a:gd name="connsiteY3" fmla="*/ 378799 h 379578"/>
              <a:gd name="connsiteX4" fmla="*/ 635794 w 635794"/>
              <a:gd name="connsiteY4" fmla="*/ 128767 h 379578"/>
              <a:gd name="connsiteX5" fmla="*/ 635794 w 635794"/>
              <a:gd name="connsiteY5" fmla="*/ 128767 h 379578"/>
              <a:gd name="connsiteX6" fmla="*/ 635794 w 635794"/>
              <a:gd name="connsiteY6" fmla="*/ 128767 h 3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794" h="379578">
                <a:moveTo>
                  <a:pt x="0" y="235924"/>
                </a:moveTo>
                <a:cubicBezTo>
                  <a:pt x="65484" y="121028"/>
                  <a:pt x="130968" y="6133"/>
                  <a:pt x="185737" y="180"/>
                </a:cubicBezTo>
                <a:cubicBezTo>
                  <a:pt x="240506" y="-5773"/>
                  <a:pt x="276225" y="137102"/>
                  <a:pt x="328612" y="200205"/>
                </a:cubicBezTo>
                <a:cubicBezTo>
                  <a:pt x="380999" y="263308"/>
                  <a:pt x="448865" y="390705"/>
                  <a:pt x="500062" y="378799"/>
                </a:cubicBezTo>
                <a:cubicBezTo>
                  <a:pt x="551259" y="366893"/>
                  <a:pt x="635794" y="128767"/>
                  <a:pt x="635794" y="128767"/>
                </a:cubicBezTo>
                <a:lnTo>
                  <a:pt x="635794" y="128767"/>
                </a:lnTo>
                <a:lnTo>
                  <a:pt x="635794" y="12876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ACB644-AE53-4A15-81AE-C2234B055EDC}"/>
              </a:ext>
            </a:extLst>
          </p:cNvPr>
          <p:cNvCxnSpPr>
            <a:cxnSpLocks/>
          </p:cNvCxnSpPr>
          <p:nvPr/>
        </p:nvCxnSpPr>
        <p:spPr>
          <a:xfrm flipV="1">
            <a:off x="4331341" y="4276245"/>
            <a:ext cx="464950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0B33A92-2BC1-4544-9500-757DABF35DAF}"/>
              </a:ext>
            </a:extLst>
          </p:cNvPr>
          <p:cNvCxnSpPr>
            <a:cxnSpLocks/>
          </p:cNvCxnSpPr>
          <p:nvPr/>
        </p:nvCxnSpPr>
        <p:spPr>
          <a:xfrm>
            <a:off x="4331341" y="4409424"/>
            <a:ext cx="20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09787D-09EC-4E14-BC8C-EE242658BEEE}"/>
              </a:ext>
            </a:extLst>
          </p:cNvPr>
          <p:cNvCxnSpPr>
            <a:cxnSpLocks/>
          </p:cNvCxnSpPr>
          <p:nvPr/>
        </p:nvCxnSpPr>
        <p:spPr>
          <a:xfrm>
            <a:off x="4331329" y="4523766"/>
            <a:ext cx="20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BD6855-2C51-447A-BB18-26435D854236}"/>
              </a:ext>
            </a:extLst>
          </p:cNvPr>
          <p:cNvCxnSpPr>
            <a:cxnSpLocks/>
          </p:cNvCxnSpPr>
          <p:nvPr/>
        </p:nvCxnSpPr>
        <p:spPr>
          <a:xfrm>
            <a:off x="4331329" y="4647355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219509-DE35-446C-BC2A-E7496434D88D}"/>
              </a:ext>
            </a:extLst>
          </p:cNvPr>
          <p:cNvCxnSpPr>
            <a:cxnSpLocks/>
          </p:cNvCxnSpPr>
          <p:nvPr/>
        </p:nvCxnSpPr>
        <p:spPr>
          <a:xfrm>
            <a:off x="4331328" y="4767590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821C044-2DD7-48BD-B4AA-1CAA956D0107}"/>
              </a:ext>
            </a:extLst>
          </p:cNvPr>
          <p:cNvSpPr txBox="1"/>
          <p:nvPr/>
        </p:nvSpPr>
        <p:spPr>
          <a:xfrm>
            <a:off x="3553931" y="4618880"/>
            <a:ext cx="3588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x12</a:t>
            </a:r>
            <a:endParaRPr lang="en-SE" sz="7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C321AD-F934-4623-9DC8-4375E7DF99B8}"/>
              </a:ext>
            </a:extLst>
          </p:cNvPr>
          <p:cNvSpPr txBox="1"/>
          <p:nvPr/>
        </p:nvSpPr>
        <p:spPr>
          <a:xfrm>
            <a:off x="4456023" y="4667562"/>
            <a:ext cx="4017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x12</a:t>
            </a:r>
            <a:endParaRPr lang="en-SE" sz="7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CFCF1D-A5F7-41F5-BC3B-7B7C57284809}"/>
              </a:ext>
            </a:extLst>
          </p:cNvPr>
          <p:cNvSpPr txBox="1"/>
          <p:nvPr/>
        </p:nvSpPr>
        <p:spPr>
          <a:xfrm>
            <a:off x="6463105" y="3648143"/>
            <a:ext cx="3927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AO0</a:t>
            </a:r>
            <a:endParaRPr lang="en-SE" sz="7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910558-29C9-4C38-86A9-FAB5CBA8EAA9}"/>
              </a:ext>
            </a:extLst>
          </p:cNvPr>
          <p:cNvCxnSpPr>
            <a:cxnSpLocks/>
          </p:cNvCxnSpPr>
          <p:nvPr/>
        </p:nvCxnSpPr>
        <p:spPr>
          <a:xfrm>
            <a:off x="6320493" y="4066818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F47AD6B-96BA-4877-AC2E-D53F065A2D84}"/>
              </a:ext>
            </a:extLst>
          </p:cNvPr>
          <p:cNvSpPr txBox="1"/>
          <p:nvPr/>
        </p:nvSpPr>
        <p:spPr>
          <a:xfrm>
            <a:off x="6453254" y="3970669"/>
            <a:ext cx="404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AO11</a:t>
            </a:r>
            <a:endParaRPr lang="en-SE" sz="7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38C5913-D521-471E-A321-CD7AAF488D68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 flipH="1">
            <a:off x="6655627" y="3848198"/>
            <a:ext cx="3867" cy="122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2985429-89D8-4407-96CA-48166D558518}"/>
              </a:ext>
            </a:extLst>
          </p:cNvPr>
          <p:cNvCxnSpPr>
            <a:cxnSpLocks/>
          </p:cNvCxnSpPr>
          <p:nvPr/>
        </p:nvCxnSpPr>
        <p:spPr>
          <a:xfrm>
            <a:off x="4786409" y="4276245"/>
            <a:ext cx="331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D8B4250-0E51-4A90-B9F7-DD2D4A8C6961}"/>
              </a:ext>
            </a:extLst>
          </p:cNvPr>
          <p:cNvSpPr/>
          <p:nvPr/>
        </p:nvSpPr>
        <p:spPr>
          <a:xfrm>
            <a:off x="5117182" y="4886415"/>
            <a:ext cx="426986" cy="40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PWM</a:t>
            </a:r>
            <a:endParaRPr lang="en-SE" dirty="0">
              <a:solidFill>
                <a:schemeClr val="accent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0575040-4B9E-4189-9D1A-BD4A707C61BC}"/>
              </a:ext>
            </a:extLst>
          </p:cNvPr>
          <p:cNvCxnSpPr>
            <a:stCxn id="86" idx="3"/>
          </p:cNvCxnSpPr>
          <p:nvPr/>
        </p:nvCxnSpPr>
        <p:spPr>
          <a:xfrm>
            <a:off x="5544168" y="5088140"/>
            <a:ext cx="968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CD04DFD-7DDA-448E-89BE-3254E04F559D}"/>
              </a:ext>
            </a:extLst>
          </p:cNvPr>
          <p:cNvSpPr/>
          <p:nvPr/>
        </p:nvSpPr>
        <p:spPr>
          <a:xfrm>
            <a:off x="5117818" y="4074811"/>
            <a:ext cx="426986" cy="40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en-SE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82F9FAE-EB35-47F8-9192-53885F8596F9}"/>
              </a:ext>
            </a:extLst>
          </p:cNvPr>
          <p:cNvCxnSpPr>
            <a:cxnSpLocks/>
          </p:cNvCxnSpPr>
          <p:nvPr/>
        </p:nvCxnSpPr>
        <p:spPr>
          <a:xfrm>
            <a:off x="5213395" y="4114555"/>
            <a:ext cx="0" cy="15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5EE915B-AC80-46C7-A887-86F63B07D33F}"/>
              </a:ext>
            </a:extLst>
          </p:cNvPr>
          <p:cNvCxnSpPr>
            <a:cxnSpLocks/>
          </p:cNvCxnSpPr>
          <p:nvPr/>
        </p:nvCxnSpPr>
        <p:spPr>
          <a:xfrm flipV="1">
            <a:off x="5212326" y="4114555"/>
            <a:ext cx="141844" cy="5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74B28B7-5596-42ED-B047-F3CC8CB4AAD9}"/>
              </a:ext>
            </a:extLst>
          </p:cNvPr>
          <p:cNvCxnSpPr>
            <a:cxnSpLocks/>
          </p:cNvCxnSpPr>
          <p:nvPr/>
        </p:nvCxnSpPr>
        <p:spPr>
          <a:xfrm>
            <a:off x="5212326" y="4217113"/>
            <a:ext cx="145209" cy="3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A828DF8-7ED4-437B-A75E-BEC96210D261}"/>
              </a:ext>
            </a:extLst>
          </p:cNvPr>
          <p:cNvCxnSpPr>
            <a:cxnSpLocks/>
          </p:cNvCxnSpPr>
          <p:nvPr/>
        </p:nvCxnSpPr>
        <p:spPr>
          <a:xfrm>
            <a:off x="5213395" y="4299929"/>
            <a:ext cx="0" cy="15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0FF3497-A55C-42F6-A404-BFCC65082767}"/>
              </a:ext>
            </a:extLst>
          </p:cNvPr>
          <p:cNvCxnSpPr>
            <a:cxnSpLocks/>
          </p:cNvCxnSpPr>
          <p:nvPr/>
        </p:nvCxnSpPr>
        <p:spPr>
          <a:xfrm>
            <a:off x="5212326" y="4400564"/>
            <a:ext cx="141844" cy="29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C7FCD48-4DB5-4900-A88A-CB3A369D78FF}"/>
              </a:ext>
            </a:extLst>
          </p:cNvPr>
          <p:cNvCxnSpPr>
            <a:cxnSpLocks/>
          </p:cNvCxnSpPr>
          <p:nvPr/>
        </p:nvCxnSpPr>
        <p:spPr>
          <a:xfrm flipH="1">
            <a:off x="5212326" y="4298008"/>
            <a:ext cx="141844" cy="5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4142B97-6341-450C-AD1A-493CE74E8A48}"/>
              </a:ext>
            </a:extLst>
          </p:cNvPr>
          <p:cNvCxnSpPr/>
          <p:nvPr/>
        </p:nvCxnSpPr>
        <p:spPr>
          <a:xfrm>
            <a:off x="5354170" y="4254647"/>
            <a:ext cx="0" cy="4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F51288B-2F56-4E07-837D-C23309345FEE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5357535" y="4276536"/>
            <a:ext cx="187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165E4E7-5C0F-4EF4-86F1-6E58E44E38CB}"/>
              </a:ext>
            </a:extLst>
          </p:cNvPr>
          <p:cNvCxnSpPr>
            <a:endCxn id="93" idx="1"/>
          </p:cNvCxnSpPr>
          <p:nvPr/>
        </p:nvCxnSpPr>
        <p:spPr>
          <a:xfrm rot="10800000" flipV="1">
            <a:off x="5117818" y="4191526"/>
            <a:ext cx="94508" cy="85009"/>
          </a:xfrm>
          <a:prstGeom prst="bentConnector3">
            <a:avLst>
              <a:gd name="adj1" fmla="val 440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4946F8D4-7A9C-427C-BD74-91DD90873818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V="1">
            <a:off x="5117735" y="4276620"/>
            <a:ext cx="94675" cy="94508"/>
          </a:xfrm>
          <a:prstGeom prst="bentConnector4">
            <a:avLst>
              <a:gd name="adj1" fmla="val -13347"/>
              <a:gd name="adj2" fmla="val 462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CA10C0E-9A33-4B44-BCD3-EC52E9B4D943}"/>
              </a:ext>
            </a:extLst>
          </p:cNvPr>
          <p:cNvCxnSpPr>
            <a:stCxn id="93" idx="3"/>
          </p:cNvCxnSpPr>
          <p:nvPr/>
        </p:nvCxnSpPr>
        <p:spPr>
          <a:xfrm>
            <a:off x="5544804" y="4276536"/>
            <a:ext cx="976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E8996C1-7C09-47F7-AB1F-151D67B21D89}"/>
              </a:ext>
            </a:extLst>
          </p:cNvPr>
          <p:cNvCxnSpPr>
            <a:cxnSpLocks/>
          </p:cNvCxnSpPr>
          <p:nvPr/>
        </p:nvCxnSpPr>
        <p:spPr>
          <a:xfrm>
            <a:off x="6309447" y="4543289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A439D8E-AC28-4A7C-938A-3D1C554A9DEF}"/>
              </a:ext>
            </a:extLst>
          </p:cNvPr>
          <p:cNvSpPr txBox="1"/>
          <p:nvPr/>
        </p:nvSpPr>
        <p:spPr>
          <a:xfrm>
            <a:off x="6460050" y="4178049"/>
            <a:ext cx="3927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DO0</a:t>
            </a:r>
            <a:endParaRPr lang="en-SE" sz="7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B2B72BF-FBA9-43F4-ABCD-BF49D3CE22F8}"/>
              </a:ext>
            </a:extLst>
          </p:cNvPr>
          <p:cNvSpPr txBox="1"/>
          <p:nvPr/>
        </p:nvSpPr>
        <p:spPr>
          <a:xfrm>
            <a:off x="6453254" y="4441549"/>
            <a:ext cx="404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DO11</a:t>
            </a:r>
            <a:endParaRPr lang="en-SE" sz="700" b="1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565344E-A630-4DC2-9020-128CCEC3168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6655627" y="4378104"/>
            <a:ext cx="812" cy="63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D04D056-70B1-4AB6-93A7-BBA25DB3F6A2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331311" y="4478261"/>
            <a:ext cx="485" cy="11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D0C7E12-BB69-4B9E-A7E7-1E59F93D3D19}"/>
              </a:ext>
            </a:extLst>
          </p:cNvPr>
          <p:cNvSpPr/>
          <p:nvPr/>
        </p:nvSpPr>
        <p:spPr>
          <a:xfrm>
            <a:off x="5292725" y="4561946"/>
            <a:ext cx="76730" cy="197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49CFC4B-AA5B-42B6-8D45-448DABE5B726}"/>
              </a:ext>
            </a:extLst>
          </p:cNvPr>
          <p:cNvCxnSpPr/>
          <p:nvPr/>
        </p:nvCxnSpPr>
        <p:spPr>
          <a:xfrm flipV="1">
            <a:off x="5254625" y="4551229"/>
            <a:ext cx="196850" cy="208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6236969-70F1-4FEE-9A72-11BFD20DA526}"/>
              </a:ext>
            </a:extLst>
          </p:cNvPr>
          <p:cNvSpPr txBox="1"/>
          <p:nvPr/>
        </p:nvSpPr>
        <p:spPr>
          <a:xfrm>
            <a:off x="5331090" y="4572610"/>
            <a:ext cx="5998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Pulse </a:t>
            </a:r>
            <a:r>
              <a:rPr lang="en-US" sz="600" dirty="0" err="1"/>
              <a:t>durtion</a:t>
            </a:r>
            <a:endParaRPr lang="en-SE" sz="600" dirty="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A5C89A-ABD0-4D92-90FB-907FF75D02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49813" y="4533155"/>
            <a:ext cx="717502" cy="187326"/>
          </a:xfrm>
          <a:prstGeom prst="bentConnector3">
            <a:avLst>
              <a:gd name="adj1" fmla="val 1000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68A857F-B823-49E9-96DE-8250E08A78DC}"/>
              </a:ext>
            </a:extLst>
          </p:cNvPr>
          <p:cNvSpPr/>
          <p:nvPr/>
        </p:nvSpPr>
        <p:spPr>
          <a:xfrm>
            <a:off x="5120957" y="3545281"/>
            <a:ext cx="426986" cy="403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en-SE" dirty="0"/>
          </a:p>
        </p:txBody>
      </p:sp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246E7B1B-0450-43C3-BA9C-0A1FF6265529}"/>
              </a:ext>
            </a:extLst>
          </p:cNvPr>
          <p:cNvSpPr/>
          <p:nvPr/>
        </p:nvSpPr>
        <p:spPr>
          <a:xfrm rot="5400000">
            <a:off x="5201816" y="3626825"/>
            <a:ext cx="249660" cy="2357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73DDE3A-440E-43D4-8BFB-E32930238BFA}"/>
              </a:ext>
            </a:extLst>
          </p:cNvPr>
          <p:cNvSpPr txBox="1"/>
          <p:nvPr/>
        </p:nvSpPr>
        <p:spPr>
          <a:xfrm>
            <a:off x="5127342" y="3711593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+</a:t>
            </a:r>
            <a:endParaRPr lang="en-SE" sz="700" dirty="0">
              <a:solidFill>
                <a:schemeClr val="accent1"/>
              </a:solidFill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758D7A3-08A9-4244-BD28-A5ABA1703453}"/>
              </a:ext>
            </a:extLst>
          </p:cNvPr>
          <p:cNvCxnSpPr>
            <a:cxnSpLocks/>
            <a:stCxn id="160" idx="0"/>
            <a:endCxn id="154" idx="3"/>
          </p:cNvCxnSpPr>
          <p:nvPr/>
        </p:nvCxnSpPr>
        <p:spPr>
          <a:xfrm>
            <a:off x="5444544" y="3744723"/>
            <a:ext cx="103399" cy="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739BB337-2110-4758-8D21-D8176BFF8B99}"/>
              </a:ext>
            </a:extLst>
          </p:cNvPr>
          <p:cNvCxnSpPr>
            <a:cxnSpLocks/>
            <a:stCxn id="154" idx="3"/>
          </p:cNvCxnSpPr>
          <p:nvPr/>
        </p:nvCxnSpPr>
        <p:spPr>
          <a:xfrm flipH="1" flipV="1">
            <a:off x="5209496" y="3681825"/>
            <a:ext cx="338447" cy="65181"/>
          </a:xfrm>
          <a:prstGeom prst="bentConnector5">
            <a:avLst>
              <a:gd name="adj1" fmla="val 16886"/>
              <a:gd name="adj2" fmla="val 251032"/>
              <a:gd name="adj3" fmla="val 1154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8F693CB-C3C1-4C38-80DD-29D38A0DD961}"/>
              </a:ext>
            </a:extLst>
          </p:cNvPr>
          <p:cNvSpPr txBox="1"/>
          <p:nvPr/>
        </p:nvSpPr>
        <p:spPr>
          <a:xfrm>
            <a:off x="5129266" y="3581767"/>
            <a:ext cx="2119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-</a:t>
            </a:r>
            <a:endParaRPr lang="en-SE" sz="700" dirty="0">
              <a:solidFill>
                <a:schemeClr val="accent1"/>
              </a:solidFill>
            </a:endParaRP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0DF24222-0D82-4441-A970-6F7FD6303DF4}"/>
              </a:ext>
            </a:extLst>
          </p:cNvPr>
          <p:cNvCxnSpPr>
            <a:cxnSpLocks/>
            <a:endCxn id="161" idx="1"/>
          </p:cNvCxnSpPr>
          <p:nvPr/>
        </p:nvCxnSpPr>
        <p:spPr>
          <a:xfrm rot="5400000" flipH="1" flipV="1">
            <a:off x="4792275" y="3930404"/>
            <a:ext cx="453850" cy="2162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354011B-361F-4E61-8A8F-E4B8CA824C5A}"/>
              </a:ext>
            </a:extLst>
          </p:cNvPr>
          <p:cNvCxnSpPr>
            <a:cxnSpLocks/>
          </p:cNvCxnSpPr>
          <p:nvPr/>
        </p:nvCxnSpPr>
        <p:spPr>
          <a:xfrm flipH="1">
            <a:off x="5127927" y="3815187"/>
            <a:ext cx="71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7E99AEB-D128-46DC-A765-5A28440357C1}"/>
              </a:ext>
            </a:extLst>
          </p:cNvPr>
          <p:cNvCxnSpPr/>
          <p:nvPr/>
        </p:nvCxnSpPr>
        <p:spPr>
          <a:xfrm>
            <a:off x="5544497" y="3744723"/>
            <a:ext cx="976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A4ED79D0-87AE-4378-9848-98EF4BE1CBBE}"/>
              </a:ext>
            </a:extLst>
          </p:cNvPr>
          <p:cNvSpPr txBox="1"/>
          <p:nvPr/>
        </p:nvSpPr>
        <p:spPr>
          <a:xfrm>
            <a:off x="6460049" y="4989997"/>
            <a:ext cx="593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PWM0</a:t>
            </a:r>
            <a:endParaRPr lang="en-SE" sz="700" b="1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D70BA2B-1AD7-4107-9AF0-49F84B924CE4}"/>
              </a:ext>
            </a:extLst>
          </p:cNvPr>
          <p:cNvCxnSpPr>
            <a:cxnSpLocks/>
          </p:cNvCxnSpPr>
          <p:nvPr/>
        </p:nvCxnSpPr>
        <p:spPr>
          <a:xfrm>
            <a:off x="6309447" y="5354892"/>
            <a:ext cx="2008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1A4FFB5-FEDA-40E0-8D34-0CD9353B94A9}"/>
              </a:ext>
            </a:extLst>
          </p:cNvPr>
          <p:cNvSpPr txBox="1"/>
          <p:nvPr/>
        </p:nvSpPr>
        <p:spPr>
          <a:xfrm>
            <a:off x="6453254" y="5253152"/>
            <a:ext cx="487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PWM11</a:t>
            </a:r>
            <a:endParaRPr lang="en-SE" sz="700" b="1" dirty="0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D5B4F62-B93A-46BC-BF02-DF8960F7B05A}"/>
              </a:ext>
            </a:extLst>
          </p:cNvPr>
          <p:cNvCxnSpPr>
            <a:cxnSpLocks/>
          </p:cNvCxnSpPr>
          <p:nvPr/>
        </p:nvCxnSpPr>
        <p:spPr>
          <a:xfrm flipH="1">
            <a:off x="6648043" y="5189707"/>
            <a:ext cx="812" cy="634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0BCD3E9-1FF8-4314-A8AD-00F1A79F04DD}"/>
              </a:ext>
            </a:extLst>
          </p:cNvPr>
          <p:cNvSpPr/>
          <p:nvPr/>
        </p:nvSpPr>
        <p:spPr>
          <a:xfrm>
            <a:off x="3670489" y="5203337"/>
            <a:ext cx="728663" cy="614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 bit shift-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register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535B641-E516-41BF-8EC5-4229D6F5F2BB}"/>
              </a:ext>
            </a:extLst>
          </p:cNvPr>
          <p:cNvCxnSpPr>
            <a:cxnSpLocks/>
          </p:cNvCxnSpPr>
          <p:nvPr/>
        </p:nvCxnSpPr>
        <p:spPr>
          <a:xfrm>
            <a:off x="3366682" y="5691075"/>
            <a:ext cx="3072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A481BE7B-181B-4408-A727-49F404A68276}"/>
              </a:ext>
            </a:extLst>
          </p:cNvPr>
          <p:cNvSpPr txBox="1"/>
          <p:nvPr/>
        </p:nvSpPr>
        <p:spPr>
          <a:xfrm>
            <a:off x="2980853" y="5548726"/>
            <a:ext cx="452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E" sz="11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FF20F07-633E-40FC-BC02-B6266A523494}"/>
              </a:ext>
            </a:extLst>
          </p:cNvPr>
          <p:cNvSpPr txBox="1"/>
          <p:nvPr/>
        </p:nvSpPr>
        <p:spPr>
          <a:xfrm>
            <a:off x="2664847" y="5370960"/>
            <a:ext cx="862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Load/Start</a:t>
            </a:r>
            <a:endParaRPr lang="en-SE" sz="1100" dirty="0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6264836-C7D6-4625-8305-F332225E9DD2}"/>
              </a:ext>
            </a:extLst>
          </p:cNvPr>
          <p:cNvCxnSpPr>
            <a:cxnSpLocks/>
          </p:cNvCxnSpPr>
          <p:nvPr/>
        </p:nvCxnSpPr>
        <p:spPr>
          <a:xfrm>
            <a:off x="3391882" y="5510181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B7178E95-3020-4FE9-9EE5-802A43B2C63F}"/>
              </a:ext>
            </a:extLst>
          </p:cNvPr>
          <p:cNvCxnSpPr>
            <a:cxnSpLocks/>
          </p:cNvCxnSpPr>
          <p:nvPr/>
        </p:nvCxnSpPr>
        <p:spPr>
          <a:xfrm>
            <a:off x="3391882" y="5340846"/>
            <a:ext cx="27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952862C9-7742-402D-B72F-4BA02572AD0C}"/>
              </a:ext>
            </a:extLst>
          </p:cNvPr>
          <p:cNvSpPr txBox="1"/>
          <p:nvPr/>
        </p:nvSpPr>
        <p:spPr>
          <a:xfrm>
            <a:off x="2789321" y="5202815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800 kHz</a:t>
            </a:r>
            <a:endParaRPr lang="en-SE" sz="1100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E38870A-8B39-406E-853B-0C289AA867AC}"/>
              </a:ext>
            </a:extLst>
          </p:cNvPr>
          <p:cNvSpPr/>
          <p:nvPr/>
        </p:nvSpPr>
        <p:spPr>
          <a:xfrm>
            <a:off x="3667277" y="5912620"/>
            <a:ext cx="728663" cy="187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 bit latch</a:t>
            </a:r>
          </a:p>
        </p:txBody>
      </p:sp>
    </p:spTree>
    <p:extLst>
      <p:ext uri="{BB962C8B-B14F-4D97-AF65-F5344CB8AC3E}">
        <p14:creationId xmlns:p14="http://schemas.microsoft.com/office/powerpoint/2010/main" val="220901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BA13-8B85-4FE6-A830-41041348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87981-A5DF-47E1-B98B-3BE570D2C14A}"/>
              </a:ext>
            </a:extLst>
          </p:cNvPr>
          <p:cNvSpPr/>
          <p:nvPr/>
        </p:nvSpPr>
        <p:spPr>
          <a:xfrm>
            <a:off x="4397597" y="3829645"/>
            <a:ext cx="1441778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0EAB5-88C2-4EE2-B56F-6F08BA7840FB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5118486" y="3829645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66AEA-ADDA-4595-B229-A73D1C8A7CC6}"/>
              </a:ext>
            </a:extLst>
          </p:cNvPr>
          <p:cNvSpPr/>
          <p:nvPr/>
        </p:nvSpPr>
        <p:spPr>
          <a:xfrm>
            <a:off x="5986389" y="3822084"/>
            <a:ext cx="1441778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48C76A-190D-449F-B6EC-1B38798ED4C7}"/>
              </a:ext>
            </a:extLst>
          </p:cNvPr>
          <p:cNvCxnSpPr>
            <a:stCxn id="17" idx="0"/>
            <a:endCxn id="17" idx="2"/>
          </p:cNvCxnSpPr>
          <p:nvPr/>
        </p:nvCxnSpPr>
        <p:spPr>
          <a:xfrm>
            <a:off x="6707278" y="3822084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40FF8-E82E-444B-8BDC-0615961F79B4}"/>
              </a:ext>
            </a:extLst>
          </p:cNvPr>
          <p:cNvSpPr txBox="1"/>
          <p:nvPr/>
        </p:nvSpPr>
        <p:spPr>
          <a:xfrm>
            <a:off x="6222850" y="3822084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Sensor [7:0]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11F8B3-0E75-4103-B82F-F03F5BB53688}"/>
              </a:ext>
            </a:extLst>
          </p:cNvPr>
          <p:cNvSpPr txBox="1"/>
          <p:nvPr/>
        </p:nvSpPr>
        <p:spPr>
          <a:xfrm>
            <a:off x="5094711" y="3840859"/>
            <a:ext cx="70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FB[3:0]</a:t>
            </a:r>
            <a:endParaRPr lang="en-SE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619F43-ED60-4E2D-9999-8A8E7915EC9D}"/>
              </a:ext>
            </a:extLst>
          </p:cNvPr>
          <p:cNvSpPr txBox="1"/>
          <p:nvPr/>
        </p:nvSpPr>
        <p:spPr>
          <a:xfrm>
            <a:off x="3053022" y="4813325"/>
            <a:ext cx="1050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PADTX[7:0]</a:t>
            </a:r>
            <a:endParaRPr lang="en-SE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49B677-12E1-4B39-A4A4-557EAE2BFD39}"/>
              </a:ext>
            </a:extLst>
          </p:cNvPr>
          <p:cNvSpPr txBox="1"/>
          <p:nvPr/>
        </p:nvSpPr>
        <p:spPr>
          <a:xfrm>
            <a:off x="4373823" y="3848502"/>
            <a:ext cx="90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PAD[3:0]</a:t>
            </a:r>
            <a:endParaRPr lang="en-SE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8F48E5-38DD-46B2-A16B-5FF1AAFDE930}"/>
              </a:ext>
            </a:extLst>
          </p:cNvPr>
          <p:cNvSpPr/>
          <p:nvPr/>
        </p:nvSpPr>
        <p:spPr>
          <a:xfrm>
            <a:off x="4397597" y="4577795"/>
            <a:ext cx="72088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B799C8-6F24-4592-81FB-C7028DA81A56}"/>
              </a:ext>
            </a:extLst>
          </p:cNvPr>
          <p:cNvSpPr txBox="1"/>
          <p:nvPr/>
        </p:nvSpPr>
        <p:spPr>
          <a:xfrm>
            <a:off x="4264494" y="4587182"/>
            <a:ext cx="98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CRCTX[3:0]</a:t>
            </a:r>
            <a:endParaRPr lang="en-SE" sz="1400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5C3BB2B-A0A4-4545-8F6A-B7823C70D0B9}"/>
              </a:ext>
            </a:extLst>
          </p:cNvPr>
          <p:cNvCxnSpPr>
            <a:stCxn id="42" idx="0"/>
          </p:cNvCxnSpPr>
          <p:nvPr/>
        </p:nvCxnSpPr>
        <p:spPr>
          <a:xfrm rot="5400000" flipH="1" flipV="1">
            <a:off x="4645867" y="4114564"/>
            <a:ext cx="584792" cy="36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AB99E57-0D9E-49EE-97C5-545EF7E3F811}"/>
              </a:ext>
            </a:extLst>
          </p:cNvPr>
          <p:cNvCxnSpPr/>
          <p:nvPr/>
        </p:nvCxnSpPr>
        <p:spPr>
          <a:xfrm rot="5400000" flipH="1" flipV="1">
            <a:off x="4684085" y="3366455"/>
            <a:ext cx="584792" cy="36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40FE35-A5EE-42A4-B543-307F4F99EE6B}"/>
              </a:ext>
            </a:extLst>
          </p:cNvPr>
          <p:cNvSpPr txBox="1"/>
          <p:nvPr/>
        </p:nvSpPr>
        <p:spPr>
          <a:xfrm>
            <a:off x="1771122" y="5629058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Res[</a:t>
            </a:r>
            <a:r>
              <a:rPr lang="en-US" sz="900" dirty="0"/>
              <a:t>3:0]</a:t>
            </a:r>
            <a:endParaRPr lang="en-SE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EAB743-9345-4448-9367-290394A2EC1D}"/>
              </a:ext>
            </a:extLst>
          </p:cNvPr>
          <p:cNvSpPr/>
          <p:nvPr/>
        </p:nvSpPr>
        <p:spPr>
          <a:xfrm>
            <a:off x="1741654" y="5643918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128E60-F6E2-41D3-B386-8D7E4D19C9EE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2392969" y="5643918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982BC7-3DAB-4D86-975F-C79E86D6FFB0}"/>
              </a:ext>
            </a:extLst>
          </p:cNvPr>
          <p:cNvSpPr txBox="1"/>
          <p:nvPr/>
        </p:nvSpPr>
        <p:spPr>
          <a:xfrm>
            <a:off x="2328171" y="5643918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Mode[2:0</a:t>
            </a:r>
            <a:r>
              <a:rPr lang="en-US" sz="900" dirty="0"/>
              <a:t>]</a:t>
            </a:r>
            <a:endParaRPr lang="en-SE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E4811-9C03-4411-AF6E-F7DC4BBCB133}"/>
              </a:ext>
            </a:extLst>
          </p:cNvPr>
          <p:cNvSpPr/>
          <p:nvPr/>
        </p:nvSpPr>
        <p:spPr>
          <a:xfrm>
            <a:off x="3063655" y="5642034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9A0FD4-F4DF-41D8-BFBD-7A6FCF4E531C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3714969" y="5642034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23B9B1-3B97-4E40-A5A6-EEBD3E16230B}"/>
              </a:ext>
            </a:extLst>
          </p:cNvPr>
          <p:cNvSpPr txBox="1"/>
          <p:nvPr/>
        </p:nvSpPr>
        <p:spPr>
          <a:xfrm>
            <a:off x="3005542" y="5642034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Mode[3:0]</a:t>
            </a:r>
            <a:endParaRPr lang="en-SE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B9FFAD-C496-4DBD-9DA9-B386796534DD}"/>
              </a:ext>
            </a:extLst>
          </p:cNvPr>
          <p:cNvSpPr txBox="1"/>
          <p:nvPr/>
        </p:nvSpPr>
        <p:spPr>
          <a:xfrm>
            <a:off x="3650171" y="5642034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Mode[3:0]</a:t>
            </a:r>
            <a:endParaRPr lang="en-SE" sz="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AC7BF2-54B2-4633-B92E-822E63AD2401}"/>
              </a:ext>
            </a:extLst>
          </p:cNvPr>
          <p:cNvSpPr/>
          <p:nvPr/>
        </p:nvSpPr>
        <p:spPr>
          <a:xfrm>
            <a:off x="384991" y="5642034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F442A-7571-4058-B637-B980E513F5EC}"/>
              </a:ext>
            </a:extLst>
          </p:cNvPr>
          <p:cNvCxnSpPr>
            <a:stCxn id="20" idx="0"/>
            <a:endCxn id="20" idx="2"/>
          </p:cNvCxnSpPr>
          <p:nvPr/>
        </p:nvCxnSpPr>
        <p:spPr>
          <a:xfrm>
            <a:off x="1036306" y="5642034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7E0109-844B-448F-AEFC-9153393BB5FA}"/>
              </a:ext>
            </a:extLst>
          </p:cNvPr>
          <p:cNvSpPr txBox="1"/>
          <p:nvPr/>
        </p:nvSpPr>
        <p:spPr>
          <a:xfrm>
            <a:off x="384991" y="5642034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CRC[3:0]</a:t>
            </a:r>
            <a:endParaRPr lang="en-SE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0CFFF7-CFEE-43D3-A53B-C47D43B35750}"/>
              </a:ext>
            </a:extLst>
          </p:cNvPr>
          <p:cNvSpPr txBox="1"/>
          <p:nvPr/>
        </p:nvSpPr>
        <p:spPr>
          <a:xfrm>
            <a:off x="1058675" y="5642034"/>
            <a:ext cx="516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FB[3:0]</a:t>
            </a:r>
            <a:endParaRPr lang="en-SE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C7B46-2282-43BE-BE85-85EA31662BE3}"/>
              </a:ext>
            </a:extLst>
          </p:cNvPr>
          <p:cNvSpPr/>
          <p:nvPr/>
        </p:nvSpPr>
        <p:spPr>
          <a:xfrm>
            <a:off x="4385655" y="5634098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5C3CB0-ABD3-48D9-AF71-EB9E83D91BC5}"/>
              </a:ext>
            </a:extLst>
          </p:cNvPr>
          <p:cNvCxnSpPr>
            <a:stCxn id="24" idx="0"/>
            <a:endCxn id="24" idx="2"/>
          </p:cNvCxnSpPr>
          <p:nvPr/>
        </p:nvCxnSpPr>
        <p:spPr>
          <a:xfrm>
            <a:off x="5036970" y="5634098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28F817-25CE-497B-9BA7-D093C3187B02}"/>
              </a:ext>
            </a:extLst>
          </p:cNvPr>
          <p:cNvSpPr txBox="1"/>
          <p:nvPr/>
        </p:nvSpPr>
        <p:spPr>
          <a:xfrm>
            <a:off x="4617620" y="5625405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Act_0[7:0]</a:t>
            </a:r>
            <a:endParaRPr lang="en-SE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23A835-EFC5-4975-9223-8FAE24F5F9F9}"/>
              </a:ext>
            </a:extLst>
          </p:cNvPr>
          <p:cNvSpPr/>
          <p:nvPr/>
        </p:nvSpPr>
        <p:spPr>
          <a:xfrm>
            <a:off x="5733423" y="5630330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DE108B-BA13-4866-8071-12F7DDB5C8B9}"/>
              </a:ext>
            </a:extLst>
          </p:cNvPr>
          <p:cNvCxnSpPr>
            <a:stCxn id="28" idx="0"/>
            <a:endCxn id="28" idx="2"/>
          </p:cNvCxnSpPr>
          <p:nvPr/>
        </p:nvCxnSpPr>
        <p:spPr>
          <a:xfrm>
            <a:off x="6384737" y="5630330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3FA253-E540-4D54-948F-3446B5C793F8}"/>
              </a:ext>
            </a:extLst>
          </p:cNvPr>
          <p:cNvSpPr txBox="1"/>
          <p:nvPr/>
        </p:nvSpPr>
        <p:spPr>
          <a:xfrm>
            <a:off x="5990728" y="5628447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Act_1[7:0]</a:t>
            </a:r>
            <a:endParaRPr lang="en-SE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0BEDDB-9A9F-4675-9D70-42A077B30B73}"/>
              </a:ext>
            </a:extLst>
          </p:cNvPr>
          <p:cNvSpPr/>
          <p:nvPr/>
        </p:nvSpPr>
        <p:spPr>
          <a:xfrm>
            <a:off x="7065104" y="5626563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52B2BF-ED68-4CE9-A1C5-DF816C6AAD3F}"/>
              </a:ext>
            </a:extLst>
          </p:cNvPr>
          <p:cNvCxnSpPr>
            <a:stCxn id="31" idx="0"/>
            <a:endCxn id="31" idx="2"/>
          </p:cNvCxnSpPr>
          <p:nvPr/>
        </p:nvCxnSpPr>
        <p:spPr>
          <a:xfrm>
            <a:off x="7716419" y="5626563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469726-4EE3-4A1D-ABA9-2323A0D92506}"/>
              </a:ext>
            </a:extLst>
          </p:cNvPr>
          <p:cNvSpPr txBox="1"/>
          <p:nvPr/>
        </p:nvSpPr>
        <p:spPr>
          <a:xfrm>
            <a:off x="7322410" y="5624679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Act_2[7:0]</a:t>
            </a:r>
            <a:endParaRPr lang="en-SE" sz="9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0BEED6-64BF-4CC1-8018-116C9972AE9C}"/>
              </a:ext>
            </a:extLst>
          </p:cNvPr>
          <p:cNvSpPr/>
          <p:nvPr/>
        </p:nvSpPr>
        <p:spPr>
          <a:xfrm>
            <a:off x="8412872" y="5622795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F6CBD4-39E5-4679-B429-BCE99023FBBB}"/>
              </a:ext>
            </a:extLst>
          </p:cNvPr>
          <p:cNvCxnSpPr>
            <a:stCxn id="34" idx="0"/>
            <a:endCxn id="34" idx="2"/>
          </p:cNvCxnSpPr>
          <p:nvPr/>
        </p:nvCxnSpPr>
        <p:spPr>
          <a:xfrm>
            <a:off x="9064186" y="5622795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A54491-051B-461A-9C15-03836BB31565}"/>
              </a:ext>
            </a:extLst>
          </p:cNvPr>
          <p:cNvSpPr txBox="1"/>
          <p:nvPr/>
        </p:nvSpPr>
        <p:spPr>
          <a:xfrm>
            <a:off x="8670178" y="5620911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Act_3[7:0]</a:t>
            </a:r>
            <a:endParaRPr lang="en-SE" sz="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682DF9-2E79-4A0F-A57D-BCBBA43398E5}"/>
              </a:ext>
            </a:extLst>
          </p:cNvPr>
          <p:cNvSpPr txBox="1"/>
          <p:nvPr/>
        </p:nvSpPr>
        <p:spPr>
          <a:xfrm>
            <a:off x="4677499" y="4561223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Throw away</a:t>
            </a:r>
            <a:endParaRPr lang="en-SE" sz="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0EAEE4-4048-4381-B389-8D3A2EAC5966}"/>
              </a:ext>
            </a:extLst>
          </p:cNvPr>
          <p:cNvSpPr txBox="1"/>
          <p:nvPr/>
        </p:nvSpPr>
        <p:spPr>
          <a:xfrm>
            <a:off x="1072787" y="1859963"/>
            <a:ext cx="6189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Padda med 2 byte för </a:t>
            </a:r>
            <a:r>
              <a:rPr lang="en-US" dirty="0" err="1"/>
              <a:t>varje</a:t>
            </a:r>
            <a:r>
              <a:rPr lang="en-US" dirty="0"/>
              <a:t> increment av </a:t>
            </a:r>
            <a:r>
              <a:rPr lang="en-US" dirty="0" err="1"/>
              <a:t>satelit</a:t>
            </a:r>
            <a:r>
              <a:rPr lang="en-US" dirty="0"/>
              <a:t> </a:t>
            </a:r>
            <a:r>
              <a:rPr lang="en-US" dirty="0" err="1"/>
              <a:t>sekvens</a:t>
            </a:r>
            <a:r>
              <a:rPr lang="en-US" dirty="0"/>
              <a:t> I </a:t>
            </a:r>
            <a:r>
              <a:rPr lang="en-US" dirty="0" err="1"/>
              <a:t>kedjan</a:t>
            </a:r>
            <a:br>
              <a:rPr lang="en-US" dirty="0"/>
            </a:br>
            <a:r>
              <a:rPr lang="en-US" dirty="0"/>
              <a:t>Se till </a:t>
            </a:r>
            <a:r>
              <a:rPr lang="en-US" dirty="0" err="1"/>
              <a:t>att</a:t>
            </a:r>
            <a:r>
              <a:rPr lang="en-US" dirty="0"/>
              <a:t> dessa 2*n byte I </a:t>
            </a:r>
            <a:r>
              <a:rPr lang="en-US" dirty="0" err="1"/>
              <a:t>svansen</a:t>
            </a:r>
            <a:r>
              <a:rPr lang="en-US" dirty="0"/>
              <a:t> inte </a:t>
            </a:r>
            <a:r>
              <a:rPr lang="en-US" dirty="0" err="1"/>
              <a:t>shiftas</a:t>
            </a:r>
            <a:r>
              <a:rPr lang="en-US" dirty="0"/>
              <a:t> in I </a:t>
            </a:r>
            <a:r>
              <a:rPr lang="en-US" dirty="0" err="1"/>
              <a:t>actgrenen</a:t>
            </a:r>
            <a:endParaRPr lang="en-S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1CFD3D-8109-432B-BB2C-CC8DEE5BB67E}"/>
              </a:ext>
            </a:extLst>
          </p:cNvPr>
          <p:cNvSpPr/>
          <p:nvPr/>
        </p:nvSpPr>
        <p:spPr>
          <a:xfrm>
            <a:off x="9750832" y="5620911"/>
            <a:ext cx="1302629" cy="32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9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8224DD-4B96-40FE-A0E6-B7EDC08DB4D8}"/>
              </a:ext>
            </a:extLst>
          </p:cNvPr>
          <p:cNvCxnSpPr>
            <a:stCxn id="50" idx="0"/>
            <a:endCxn id="50" idx="2"/>
          </p:cNvCxnSpPr>
          <p:nvPr/>
        </p:nvCxnSpPr>
        <p:spPr>
          <a:xfrm>
            <a:off x="10402146" y="5620911"/>
            <a:ext cx="0" cy="32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4135B17-DD80-4688-BDD0-79CC16416B72}"/>
              </a:ext>
            </a:extLst>
          </p:cNvPr>
          <p:cNvSpPr txBox="1"/>
          <p:nvPr/>
        </p:nvSpPr>
        <p:spPr>
          <a:xfrm>
            <a:off x="10008138" y="5619027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Sensors[7:0]</a:t>
            </a:r>
            <a:endParaRPr lang="en-SE" sz="900" dirty="0"/>
          </a:p>
        </p:txBody>
      </p:sp>
    </p:spTree>
    <p:extLst>
      <p:ext uri="{BB962C8B-B14F-4D97-AF65-F5344CB8AC3E}">
        <p14:creationId xmlns:p14="http://schemas.microsoft.com/office/powerpoint/2010/main" val="232608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C6E5-FD4F-4974-85AC-0068E3F0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8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Satelite</a:t>
            </a:r>
            <a:r>
              <a:rPr lang="en-US" dirty="0"/>
              <a:t> sensors – alternatives: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0AE59-249F-49E8-BF0C-CC0235E6B9AD}"/>
              </a:ext>
            </a:extLst>
          </p:cNvPr>
          <p:cNvSpPr txBox="1"/>
          <p:nvPr/>
        </p:nvSpPr>
        <p:spPr>
          <a:xfrm>
            <a:off x="704675" y="1468073"/>
            <a:ext cx="3554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 1, Driven by internal </a:t>
            </a:r>
            <a:r>
              <a:rPr lang="en-US" dirty="0" err="1"/>
              <a:t>pwr</a:t>
            </a:r>
            <a:r>
              <a:rPr lang="en-US" dirty="0"/>
              <a:t> source,</a:t>
            </a:r>
            <a:br>
              <a:rPr lang="en-US" dirty="0"/>
            </a:br>
            <a:r>
              <a:rPr lang="en-US" dirty="0"/>
              <a:t>no galvanic isolation: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8C133-C67F-436E-BDD0-05788521D6A0}"/>
              </a:ext>
            </a:extLst>
          </p:cNvPr>
          <p:cNvSpPr txBox="1"/>
          <p:nvPr/>
        </p:nvSpPr>
        <p:spPr>
          <a:xfrm>
            <a:off x="704675" y="2007123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Strapping: S1 1-2; S2 1-2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2696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Object model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3FDC78-E879-4B56-82D2-1B232F834853}"/>
              </a:ext>
            </a:extLst>
          </p:cNvPr>
          <p:cNvSpPr/>
          <p:nvPr/>
        </p:nvSpPr>
        <p:spPr>
          <a:xfrm>
            <a:off x="2333577" y="1303867"/>
            <a:ext cx="1574801" cy="863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topDeoder</a:t>
            </a:r>
            <a:b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Cordidinator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1C6171-E53E-406B-ADD7-AE9125C33136}"/>
              </a:ext>
            </a:extLst>
          </p:cNvPr>
          <p:cNvSpPr/>
          <p:nvPr/>
        </p:nvSpPr>
        <p:spPr>
          <a:xfrm>
            <a:off x="2333577" y="2429933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decoder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3F53A5-3DF4-4835-A6C6-E7D07ED711A6}"/>
              </a:ext>
            </a:extLst>
          </p:cNvPr>
          <p:cNvSpPr/>
          <p:nvPr/>
        </p:nvSpPr>
        <p:spPr>
          <a:xfrm>
            <a:off x="2333577" y="3555999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LightGroup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b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Mast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CCC3AC-91CA-4221-AB78-9AC6454DF3F5}"/>
              </a:ext>
            </a:extLst>
          </p:cNvPr>
          <p:cNvSpPr/>
          <p:nvPr/>
        </p:nvSpPr>
        <p:spPr>
          <a:xfrm>
            <a:off x="543889" y="3010225"/>
            <a:ext cx="1574801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LightGroups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81471B-9193-4CAC-AED7-857E54AE1577}"/>
              </a:ext>
            </a:extLst>
          </p:cNvPr>
          <p:cNvSpPr/>
          <p:nvPr/>
        </p:nvSpPr>
        <p:spPr>
          <a:xfrm>
            <a:off x="540996" y="4151951"/>
            <a:ext cx="1574801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mastApects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C47821-C876-4343-9670-3EC844A7F90F}"/>
              </a:ext>
            </a:extLst>
          </p:cNvPr>
          <p:cNvSpPr/>
          <p:nvPr/>
        </p:nvSpPr>
        <p:spPr>
          <a:xfrm>
            <a:off x="7933267" y="2429933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SatLink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8F0BF7-2E2C-4C75-BEBF-5035BFDC7866}"/>
              </a:ext>
            </a:extLst>
          </p:cNvPr>
          <p:cNvSpPr/>
          <p:nvPr/>
        </p:nvSpPr>
        <p:spPr>
          <a:xfrm>
            <a:off x="7933267" y="3569199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satelite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EF7587-B773-4E28-8A46-9BBD5C13ED0B}"/>
              </a:ext>
            </a:extLst>
          </p:cNvPr>
          <p:cNvSpPr/>
          <p:nvPr/>
        </p:nvSpPr>
        <p:spPr>
          <a:xfrm>
            <a:off x="7085762" y="4630207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Actuator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EC0CDE-C1F7-4D31-BC8E-54E4CC50A099}"/>
              </a:ext>
            </a:extLst>
          </p:cNvPr>
          <p:cNvSpPr/>
          <p:nvPr/>
        </p:nvSpPr>
        <p:spPr>
          <a:xfrm>
            <a:off x="8805333" y="4630207"/>
            <a:ext cx="1574801" cy="863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Sensor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0ECCD7-4819-47FC-AE52-AC836E72DAEA}"/>
              </a:ext>
            </a:extLst>
          </p:cNvPr>
          <p:cNvSpPr/>
          <p:nvPr/>
        </p:nvSpPr>
        <p:spPr>
          <a:xfrm>
            <a:off x="5698067" y="3750733"/>
            <a:ext cx="1574801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actuators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872AC2-1C4B-4070-B2BC-1209571B3DC3}"/>
              </a:ext>
            </a:extLst>
          </p:cNvPr>
          <p:cNvSpPr/>
          <p:nvPr/>
        </p:nvSpPr>
        <p:spPr>
          <a:xfrm>
            <a:off x="10168467" y="3750733"/>
            <a:ext cx="1574801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sensors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4F1597-1C10-4BD4-8987-EF8EF25BFABA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3120978" y="2167467"/>
            <a:ext cx="0" cy="2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86AAD-A9FE-4B9B-A7F4-6A6DC4316CFA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908378" y="2861733"/>
            <a:ext cx="4024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D2CE65-8CCA-4977-8B2D-F0F73C23894E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3120978" y="3293533"/>
            <a:ext cx="0" cy="262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574218-3703-4E25-B1B6-C9071A2A61A3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8720668" y="3293533"/>
            <a:ext cx="0" cy="27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4C8AD7-7412-4D59-86C7-BB57BEB4B564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7873163" y="4306328"/>
            <a:ext cx="290728" cy="323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F4F498-6263-40DA-A5A2-7D144FEEE5DD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9277444" y="4306328"/>
            <a:ext cx="315290" cy="323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22C141-690E-4AF9-9DC2-9EB806E151C2}"/>
              </a:ext>
            </a:extLst>
          </p:cNvPr>
          <p:cNvCxnSpPr>
            <a:stCxn id="13" idx="3"/>
            <a:endCxn id="11" idx="7"/>
          </p:cNvCxnSpPr>
          <p:nvPr/>
        </p:nvCxnSpPr>
        <p:spPr>
          <a:xfrm flipH="1">
            <a:off x="10149510" y="4487862"/>
            <a:ext cx="249581" cy="26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2CAB31-366F-47DC-ACF9-6C796FB63899}"/>
              </a:ext>
            </a:extLst>
          </p:cNvPr>
          <p:cNvCxnSpPr>
            <a:stCxn id="10" idx="1"/>
            <a:endCxn id="12" idx="5"/>
          </p:cNvCxnSpPr>
          <p:nvPr/>
        </p:nvCxnSpPr>
        <p:spPr>
          <a:xfrm flipH="1" flipV="1">
            <a:off x="7042244" y="4487862"/>
            <a:ext cx="274142" cy="26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F2AD70-CC74-4587-813E-BCA46AF5DC3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328397" y="3873825"/>
            <a:ext cx="2893" cy="27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6C8657-376F-4F9A-83D2-048E29595DAB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 flipV="1">
            <a:off x="2118690" y="3442025"/>
            <a:ext cx="445511" cy="24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A0E1529-E374-4CE5-831A-E60FCFAF7D7D}"/>
              </a:ext>
            </a:extLst>
          </p:cNvPr>
          <p:cNvSpPr/>
          <p:nvPr/>
        </p:nvSpPr>
        <p:spPr>
          <a:xfrm>
            <a:off x="1323038" y="1761067"/>
            <a:ext cx="1005295" cy="1247461"/>
          </a:xfrm>
          <a:custGeom>
            <a:avLst/>
            <a:gdLst>
              <a:gd name="connsiteX0" fmla="*/ 31773 w 1056239"/>
              <a:gd name="connsiteY0" fmla="*/ 1363133 h 1363133"/>
              <a:gd name="connsiteX1" fmla="*/ 31773 w 1056239"/>
              <a:gd name="connsiteY1" fmla="*/ 821266 h 1363133"/>
              <a:gd name="connsiteX2" fmla="*/ 361973 w 1056239"/>
              <a:gd name="connsiteY2" fmla="*/ 270933 h 1363133"/>
              <a:gd name="connsiteX3" fmla="*/ 1056239 w 1056239"/>
              <a:gd name="connsiteY3" fmla="*/ 0 h 1363133"/>
              <a:gd name="connsiteX0" fmla="*/ 6944 w 1031410"/>
              <a:gd name="connsiteY0" fmla="*/ 1363133 h 1363133"/>
              <a:gd name="connsiteX1" fmla="*/ 93940 w 1031410"/>
              <a:gd name="connsiteY1" fmla="*/ 711200 h 1363133"/>
              <a:gd name="connsiteX2" fmla="*/ 337144 w 1031410"/>
              <a:gd name="connsiteY2" fmla="*/ 270933 h 1363133"/>
              <a:gd name="connsiteX3" fmla="*/ 1031410 w 1031410"/>
              <a:gd name="connsiteY3" fmla="*/ 0 h 1363133"/>
              <a:gd name="connsiteX0" fmla="*/ 8491 w 1032957"/>
              <a:gd name="connsiteY0" fmla="*/ 1363133 h 1363133"/>
              <a:gd name="connsiteX1" fmla="*/ 95487 w 1032957"/>
              <a:gd name="connsiteY1" fmla="*/ 711200 h 1363133"/>
              <a:gd name="connsiteX2" fmla="*/ 443086 w 1032957"/>
              <a:gd name="connsiteY2" fmla="*/ 279399 h 1363133"/>
              <a:gd name="connsiteX3" fmla="*/ 1032957 w 1032957"/>
              <a:gd name="connsiteY3" fmla="*/ 0 h 136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957" h="1363133">
                <a:moveTo>
                  <a:pt x="8491" y="1363133"/>
                </a:moveTo>
                <a:cubicBezTo>
                  <a:pt x="-19026" y="1183216"/>
                  <a:pt x="23055" y="891822"/>
                  <a:pt x="95487" y="711200"/>
                </a:cubicBezTo>
                <a:cubicBezTo>
                  <a:pt x="167919" y="530578"/>
                  <a:pt x="272342" y="416277"/>
                  <a:pt x="443086" y="279399"/>
                </a:cubicBezTo>
                <a:cubicBezTo>
                  <a:pt x="613830" y="142521"/>
                  <a:pt x="771196" y="67027"/>
                  <a:pt x="103295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3EE4B93-25B2-4D61-AB94-99AC96BD9707}"/>
              </a:ext>
            </a:extLst>
          </p:cNvPr>
          <p:cNvSpPr/>
          <p:nvPr/>
        </p:nvSpPr>
        <p:spPr>
          <a:xfrm>
            <a:off x="1236137" y="1761066"/>
            <a:ext cx="5247307" cy="4241801"/>
          </a:xfrm>
          <a:prstGeom prst="arc">
            <a:avLst>
              <a:gd name="adj1" fmla="val 16200000"/>
              <a:gd name="adj2" fmla="val 21436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CCBDA9C6-6AA5-4691-A3AD-BFADC27A0EE3}"/>
              </a:ext>
            </a:extLst>
          </p:cNvPr>
          <p:cNvSpPr/>
          <p:nvPr/>
        </p:nvSpPr>
        <p:spPr>
          <a:xfrm>
            <a:off x="-3124200" y="1761066"/>
            <a:ext cx="14080063" cy="4241801"/>
          </a:xfrm>
          <a:prstGeom prst="arc">
            <a:avLst>
              <a:gd name="adj1" fmla="val 16200000"/>
              <a:gd name="adj2" fmla="val 215604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1EF3D2-96C3-4A25-BD3F-1DC8D72BC5B1}"/>
              </a:ext>
            </a:extLst>
          </p:cNvPr>
          <p:cNvSpPr txBox="1"/>
          <p:nvPr/>
        </p:nvSpPr>
        <p:spPr>
          <a:xfrm>
            <a:off x="3887424" y="1500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33DE86-FB45-48BD-B3AD-47E0EC0D8855}"/>
              </a:ext>
            </a:extLst>
          </p:cNvPr>
          <p:cNvSpPr txBox="1"/>
          <p:nvPr/>
        </p:nvSpPr>
        <p:spPr>
          <a:xfrm>
            <a:off x="1129978" y="27653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7AFCFC-84DF-4BEF-850F-8E5E3E895E79}"/>
              </a:ext>
            </a:extLst>
          </p:cNvPr>
          <p:cNvSpPr txBox="1"/>
          <p:nvPr/>
        </p:nvSpPr>
        <p:spPr>
          <a:xfrm>
            <a:off x="10852410" y="35037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5F2329-FD60-4014-A04B-C3B1406C0838}"/>
              </a:ext>
            </a:extLst>
          </p:cNvPr>
          <p:cNvSpPr txBox="1"/>
          <p:nvPr/>
        </p:nvSpPr>
        <p:spPr>
          <a:xfrm>
            <a:off x="6406434" y="35018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7F3CAC-2FC2-4755-9434-C17E9481E3A6}"/>
              </a:ext>
            </a:extLst>
          </p:cNvPr>
          <p:cNvSpPr txBox="1"/>
          <p:nvPr/>
        </p:nvSpPr>
        <p:spPr>
          <a:xfrm>
            <a:off x="3073075" y="20697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D677E-FF59-488A-B850-5F7CADCD2511}"/>
              </a:ext>
            </a:extLst>
          </p:cNvPr>
          <p:cNvSpPr txBox="1"/>
          <p:nvPr/>
        </p:nvSpPr>
        <p:spPr>
          <a:xfrm>
            <a:off x="3095676" y="31985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087EC9-E0C0-40E3-9A0C-B46C1338848B}"/>
              </a:ext>
            </a:extLst>
          </p:cNvPr>
          <p:cNvSpPr txBox="1"/>
          <p:nvPr/>
        </p:nvSpPr>
        <p:spPr>
          <a:xfrm>
            <a:off x="3084412" y="333748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30DCC2-8045-46F4-85E8-7C8AA193F1F2}"/>
              </a:ext>
            </a:extLst>
          </p:cNvPr>
          <p:cNvSpPr txBox="1"/>
          <p:nvPr/>
        </p:nvSpPr>
        <p:spPr>
          <a:xfrm>
            <a:off x="3067888" y="220831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5F7DCC-1884-4C75-B0BA-41B96556EDCE}"/>
              </a:ext>
            </a:extLst>
          </p:cNvPr>
          <p:cNvSpPr txBox="1"/>
          <p:nvPr/>
        </p:nvSpPr>
        <p:spPr>
          <a:xfrm>
            <a:off x="2107830" y="15008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D92C53-5CC3-42CA-919F-370A9703EA03}"/>
              </a:ext>
            </a:extLst>
          </p:cNvPr>
          <p:cNvSpPr txBox="1"/>
          <p:nvPr/>
        </p:nvSpPr>
        <p:spPr>
          <a:xfrm>
            <a:off x="2033550" y="43083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DBBFBE-72A7-488F-BAD6-42B751D3962A}"/>
              </a:ext>
            </a:extLst>
          </p:cNvPr>
          <p:cNvSpPr txBox="1"/>
          <p:nvPr/>
        </p:nvSpPr>
        <p:spPr>
          <a:xfrm>
            <a:off x="2228754" y="356224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D2A385-8A97-43F1-B4BA-A42E3B9A5CD8}"/>
              </a:ext>
            </a:extLst>
          </p:cNvPr>
          <p:cNvSpPr txBox="1"/>
          <p:nvPr/>
        </p:nvSpPr>
        <p:spPr>
          <a:xfrm>
            <a:off x="1244195" y="3791275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DF0FEF-DF16-4567-90F1-58BEF323BFFE}"/>
              </a:ext>
            </a:extLst>
          </p:cNvPr>
          <p:cNvSpPr txBox="1"/>
          <p:nvPr/>
        </p:nvSpPr>
        <p:spPr>
          <a:xfrm>
            <a:off x="3857658" y="391460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27A855-8B00-4F45-8C26-2FD71754BF31}"/>
              </a:ext>
            </a:extLst>
          </p:cNvPr>
          <p:cNvSpPr txBox="1"/>
          <p:nvPr/>
        </p:nvSpPr>
        <p:spPr>
          <a:xfrm>
            <a:off x="6881500" y="4419599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9B9289-278E-4807-B9F9-68217F06C417}"/>
              </a:ext>
            </a:extLst>
          </p:cNvPr>
          <p:cNvSpPr txBox="1"/>
          <p:nvPr/>
        </p:nvSpPr>
        <p:spPr>
          <a:xfrm>
            <a:off x="7028424" y="458936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22F424-1799-49B3-A864-0555081EE9F9}"/>
              </a:ext>
            </a:extLst>
          </p:cNvPr>
          <p:cNvSpPr txBox="1"/>
          <p:nvPr/>
        </p:nvSpPr>
        <p:spPr>
          <a:xfrm>
            <a:off x="10276630" y="4419599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C8C444-AB4E-4FD7-B29F-7D4CAFE027AE}"/>
              </a:ext>
            </a:extLst>
          </p:cNvPr>
          <p:cNvSpPr txBox="1"/>
          <p:nvPr/>
        </p:nvSpPr>
        <p:spPr>
          <a:xfrm>
            <a:off x="10136012" y="458269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33C0F0-65DC-43F1-9E57-9E1E423C1208}"/>
              </a:ext>
            </a:extLst>
          </p:cNvPr>
          <p:cNvSpPr txBox="1"/>
          <p:nvPr/>
        </p:nvSpPr>
        <p:spPr>
          <a:xfrm>
            <a:off x="8671717" y="3206978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D6F1E5-3F6C-41DE-9DD9-3B5C07FDD441}"/>
              </a:ext>
            </a:extLst>
          </p:cNvPr>
          <p:cNvSpPr txBox="1"/>
          <p:nvPr/>
        </p:nvSpPr>
        <p:spPr>
          <a:xfrm>
            <a:off x="8655291" y="334797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97CC72-803F-4A62-BA21-15C121542523}"/>
              </a:ext>
            </a:extLst>
          </p:cNvPr>
          <p:cNvSpPr txBox="1"/>
          <p:nvPr/>
        </p:nvSpPr>
        <p:spPr>
          <a:xfrm>
            <a:off x="9259794" y="4173212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8E5377-6EF3-42E5-AC17-C5C115266FF9}"/>
              </a:ext>
            </a:extLst>
          </p:cNvPr>
          <p:cNvSpPr txBox="1"/>
          <p:nvPr/>
        </p:nvSpPr>
        <p:spPr>
          <a:xfrm>
            <a:off x="9479625" y="439052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C1FAE3-E010-4B90-A79C-ABB0513CB961}"/>
              </a:ext>
            </a:extLst>
          </p:cNvPr>
          <p:cNvSpPr txBox="1"/>
          <p:nvPr/>
        </p:nvSpPr>
        <p:spPr>
          <a:xfrm>
            <a:off x="7677891" y="439236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3CDDF8-E3EF-4F71-A993-FD1D2AB4D12E}"/>
              </a:ext>
            </a:extLst>
          </p:cNvPr>
          <p:cNvSpPr txBox="1"/>
          <p:nvPr/>
        </p:nvSpPr>
        <p:spPr>
          <a:xfrm>
            <a:off x="7906014" y="4182533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BC28F53-DEF4-49EB-B159-BAAA0A031AA8}"/>
              </a:ext>
            </a:extLst>
          </p:cNvPr>
          <p:cNvCxnSpPr>
            <a:cxnSpLocks/>
            <a:stCxn id="5" idx="3"/>
            <a:endCxn id="7" idx="6"/>
          </p:cNvCxnSpPr>
          <p:nvPr/>
        </p:nvCxnSpPr>
        <p:spPr>
          <a:xfrm flipH="1">
            <a:off x="2115797" y="4293128"/>
            <a:ext cx="448404" cy="290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FB34DF-FF9D-4C4A-BC5C-C4CE71242464}"/>
              </a:ext>
            </a:extLst>
          </p:cNvPr>
          <p:cNvSpPr txBox="1"/>
          <p:nvPr/>
        </p:nvSpPr>
        <p:spPr>
          <a:xfrm>
            <a:off x="2264314" y="414027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31F524-A3B6-4D92-B87F-8ACABE04FA2A}"/>
              </a:ext>
            </a:extLst>
          </p:cNvPr>
          <p:cNvSpPr txBox="1"/>
          <p:nvPr/>
        </p:nvSpPr>
        <p:spPr>
          <a:xfrm>
            <a:off x="2041680" y="3420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374C437-89A9-42C6-AD08-A4A99EFE2D27}"/>
              </a:ext>
            </a:extLst>
          </p:cNvPr>
          <p:cNvSpPr txBox="1"/>
          <p:nvPr/>
        </p:nvSpPr>
        <p:spPr>
          <a:xfrm>
            <a:off x="1247279" y="3926536"/>
            <a:ext cx="2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472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4CBA-0DE1-42F0-9786-E61A0314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/>
          <a:lstStyle/>
          <a:p>
            <a:r>
              <a:rPr lang="en-US" dirty="0"/>
              <a:t>Call flows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A9787E-64BF-4DA3-A87C-664B49447B23}"/>
              </a:ext>
            </a:extLst>
          </p:cNvPr>
          <p:cNvGrpSpPr/>
          <p:nvPr/>
        </p:nvGrpSpPr>
        <p:grpSpPr>
          <a:xfrm>
            <a:off x="838200" y="1075268"/>
            <a:ext cx="1672509" cy="5206999"/>
            <a:chOff x="289812" y="1075268"/>
            <a:chExt cx="1672509" cy="520699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4A9B87-DA9D-4FE4-9A75-E89D56B0E654}"/>
                </a:ext>
              </a:extLst>
            </p:cNvPr>
            <p:cNvCxnSpPr/>
            <p:nvPr/>
          </p:nvCxnSpPr>
          <p:spPr>
            <a:xfrm>
              <a:off x="1126067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829DB0-8C0D-44FC-B25A-CCBF0A6BA3AB}"/>
                </a:ext>
              </a:extLst>
            </p:cNvPr>
            <p:cNvSpPr txBox="1"/>
            <p:nvPr/>
          </p:nvSpPr>
          <p:spPr>
            <a:xfrm>
              <a:off x="289812" y="1075268"/>
              <a:ext cx="1672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topDecoderCoordinator</a:t>
              </a: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035F7E-9132-4E5E-9E47-64BACDDDCA9E}"/>
              </a:ext>
            </a:extLst>
          </p:cNvPr>
          <p:cNvGrpSpPr/>
          <p:nvPr/>
        </p:nvGrpSpPr>
        <p:grpSpPr>
          <a:xfrm>
            <a:off x="3530501" y="1075268"/>
            <a:ext cx="697948" cy="5206999"/>
            <a:chOff x="2284162" y="1075268"/>
            <a:chExt cx="697948" cy="520699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4BEF39-5E7D-4AD4-8F9B-158C5FF200DE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93CEA-3942-43F2-A6E1-D7C0446CD0AC}"/>
                </a:ext>
              </a:extLst>
            </p:cNvPr>
            <p:cNvSpPr txBox="1"/>
            <p:nvPr/>
          </p:nvSpPr>
          <p:spPr>
            <a:xfrm>
              <a:off x="2284162" y="1075268"/>
              <a:ext cx="69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decoder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87E941-573E-429C-A87F-A44908815B78}"/>
              </a:ext>
            </a:extLst>
          </p:cNvPr>
          <p:cNvGrpSpPr/>
          <p:nvPr/>
        </p:nvGrpSpPr>
        <p:grpSpPr>
          <a:xfrm>
            <a:off x="5650243" y="1075268"/>
            <a:ext cx="907749" cy="5206999"/>
            <a:chOff x="2179263" y="1075268"/>
            <a:chExt cx="907749" cy="5206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A3CB8-E3B7-41E2-B746-EF90B48D847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3B1F16-CE02-42F3-BE62-883FC42F31BE}"/>
                </a:ext>
              </a:extLst>
            </p:cNvPr>
            <p:cNvSpPr txBox="1"/>
            <p:nvPr/>
          </p:nvSpPr>
          <p:spPr>
            <a:xfrm>
              <a:off x="2179263" y="1075268"/>
              <a:ext cx="907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lightGroups</a:t>
              </a:r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CA25C-1EEA-40A3-8E43-99D7A05602F8}"/>
              </a:ext>
            </a:extLst>
          </p:cNvPr>
          <p:cNvGrpSpPr/>
          <p:nvPr/>
        </p:nvGrpSpPr>
        <p:grpSpPr>
          <a:xfrm>
            <a:off x="7874077" y="982934"/>
            <a:ext cx="906915" cy="5299333"/>
            <a:chOff x="2179676" y="982934"/>
            <a:chExt cx="906915" cy="5299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8BC481-FE1F-4A04-BDFA-BA52B5CF8BAF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CF4A36-F294-4A8F-AE1A-0EABDA0676A4}"/>
                </a:ext>
              </a:extLst>
            </p:cNvPr>
            <p:cNvSpPr txBox="1"/>
            <p:nvPr/>
          </p:nvSpPr>
          <p:spPr>
            <a:xfrm>
              <a:off x="2179676" y="982934"/>
              <a:ext cx="90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lightGroup</a:t>
              </a:r>
              <a:r>
                <a:rPr lang="en-US" sz="1200" dirty="0"/>
                <a:t>/</a:t>
              </a:r>
              <a:br>
                <a:rPr lang="en-US" sz="1200" dirty="0"/>
              </a:br>
              <a:r>
                <a:rPr lang="en-US" sz="1200" dirty="0"/>
                <a:t>mast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CC6F1-93FB-4DC5-B9DB-798A6659BE0D}"/>
              </a:ext>
            </a:extLst>
          </p:cNvPr>
          <p:cNvGrpSpPr/>
          <p:nvPr/>
        </p:nvGrpSpPr>
        <p:grpSpPr>
          <a:xfrm>
            <a:off x="10016405" y="1075268"/>
            <a:ext cx="978025" cy="5206999"/>
            <a:chOff x="2144125" y="1075268"/>
            <a:chExt cx="978025" cy="520699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BE02640-5308-44BB-A6BA-A77E0BB44178}"/>
                </a:ext>
              </a:extLst>
            </p:cNvPr>
            <p:cNvCxnSpPr/>
            <p:nvPr/>
          </p:nvCxnSpPr>
          <p:spPr>
            <a:xfrm>
              <a:off x="2633134" y="1422400"/>
              <a:ext cx="0" cy="48598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FDCEDE-ADD9-47E8-B490-D3FEE3C2EE5C}"/>
                </a:ext>
              </a:extLst>
            </p:cNvPr>
            <p:cNvSpPr txBox="1"/>
            <p:nvPr/>
          </p:nvSpPr>
          <p:spPr>
            <a:xfrm>
              <a:off x="2144125" y="1075268"/>
              <a:ext cx="978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mastAspects</a:t>
              </a:r>
              <a:endParaRPr lang="en-US" sz="1200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C5060-0692-4B37-836F-8B2FED88580C}"/>
              </a:ext>
            </a:extLst>
          </p:cNvPr>
          <p:cNvSpPr/>
          <p:nvPr/>
        </p:nvSpPr>
        <p:spPr>
          <a:xfrm>
            <a:off x="987696" y="1785410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genDecoder.xml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7CBC1-F1E9-441F-9C1D-1A25E93D652E}"/>
              </a:ext>
            </a:extLst>
          </p:cNvPr>
          <p:cNvSpPr/>
          <p:nvPr/>
        </p:nvSpPr>
        <p:spPr>
          <a:xfrm>
            <a:off x="987693" y="1457946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opState</a:t>
            </a:r>
            <a:r>
              <a:rPr lang="en-US" sz="900" dirty="0">
                <a:solidFill>
                  <a:schemeClr val="tx1"/>
                </a:solidFill>
              </a:rPr>
              <a:t>=INIT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3535E3-1AC6-496E-95B8-AB55D9DF5A58}"/>
              </a:ext>
            </a:extLst>
          </p:cNvPr>
          <p:cNvSpPr/>
          <p:nvPr/>
        </p:nvSpPr>
        <p:spPr>
          <a:xfrm>
            <a:off x="987695" y="2107814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Parse &lt;Decoders/&gt;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026167-B032-4B04-8643-DB9D398B538D}"/>
              </a:ext>
            </a:extLst>
          </p:cNvPr>
          <p:cNvSpPr/>
          <p:nvPr/>
        </p:nvSpPr>
        <p:spPr>
          <a:xfrm>
            <a:off x="987694" y="2430218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Parse &lt;Decoder/&gt;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932326-7428-45C0-8DB6-30D49B25A626}"/>
              </a:ext>
            </a:extLst>
          </p:cNvPr>
          <p:cNvSpPr/>
          <p:nvPr/>
        </p:nvSpPr>
        <p:spPr>
          <a:xfrm>
            <a:off x="987694" y="2752622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Generate discovery xml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A0B3B9-7B3C-4A23-9328-2375475F7FD4}"/>
              </a:ext>
            </a:extLst>
          </p:cNvPr>
          <p:cNvSpPr/>
          <p:nvPr/>
        </p:nvSpPr>
        <p:spPr>
          <a:xfrm>
            <a:off x="987693" y="3075026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Parse &lt;</a:t>
            </a:r>
            <a:r>
              <a:rPr lang="en-US" sz="900" dirty="0" err="1">
                <a:solidFill>
                  <a:schemeClr val="tx1"/>
                </a:solidFill>
              </a:rPr>
              <a:t>LightGroups</a:t>
            </a:r>
            <a:r>
              <a:rPr lang="en-US" sz="90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787591-F5AE-4FE6-B525-2E1B6AC8E901}"/>
              </a:ext>
            </a:extLst>
          </p:cNvPr>
          <p:cNvCxnSpPr/>
          <p:nvPr/>
        </p:nvCxnSpPr>
        <p:spPr>
          <a:xfrm>
            <a:off x="1674451" y="3553691"/>
            <a:ext cx="44215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C232DB-C0BF-439B-99F2-BB80C741348B}"/>
              </a:ext>
            </a:extLst>
          </p:cNvPr>
          <p:cNvSpPr txBox="1"/>
          <p:nvPr/>
        </p:nvSpPr>
        <p:spPr>
          <a:xfrm>
            <a:off x="2361210" y="3338558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__</a:t>
            </a:r>
            <a:r>
              <a:rPr lang="en-US" sz="1050" dirty="0" err="1"/>
              <a:t>init</a:t>
            </a:r>
            <a:r>
              <a:rPr lang="en-US" sz="1050" dirty="0"/>
              <a:t>__(self)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262DE6-C6A1-452A-9B10-E6BD23F0F380}"/>
              </a:ext>
            </a:extLst>
          </p:cNvPr>
          <p:cNvCxnSpPr/>
          <p:nvPr/>
        </p:nvCxnSpPr>
        <p:spPr>
          <a:xfrm>
            <a:off x="1674451" y="3759530"/>
            <a:ext cx="4421549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0DBC90-348B-44C7-ABF5-A790E25170BC}"/>
              </a:ext>
            </a:extLst>
          </p:cNvPr>
          <p:cNvCxnSpPr/>
          <p:nvPr/>
        </p:nvCxnSpPr>
        <p:spPr>
          <a:xfrm>
            <a:off x="1682565" y="3977553"/>
            <a:ext cx="44215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8E1469-F82E-4DB8-BEBD-C836928303BF}"/>
              </a:ext>
            </a:extLst>
          </p:cNvPr>
          <p:cNvSpPr txBox="1"/>
          <p:nvPr/>
        </p:nvSpPr>
        <p:spPr>
          <a:xfrm>
            <a:off x="2002999" y="3777147"/>
            <a:ext cx="16321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configure(&lt;</a:t>
            </a:r>
            <a:r>
              <a:rPr lang="en-US" sz="1050" dirty="0" err="1"/>
              <a:t>LightGroups</a:t>
            </a:r>
            <a:r>
              <a:rPr lang="en-US" sz="1050" dirty="0"/>
              <a:t>/&gt;)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3C339A-223B-4C11-B63E-89A52844BB49}"/>
              </a:ext>
            </a:extLst>
          </p:cNvPr>
          <p:cNvSpPr/>
          <p:nvPr/>
        </p:nvSpPr>
        <p:spPr>
          <a:xfrm>
            <a:off x="5413515" y="4224152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Parse &lt;Masts/&gt;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4E5526-4BFA-4BDB-B884-D2C446DDF7DD}"/>
              </a:ext>
            </a:extLst>
          </p:cNvPr>
          <p:cNvSpPr/>
          <p:nvPr/>
        </p:nvSpPr>
        <p:spPr>
          <a:xfrm>
            <a:off x="5413515" y="4542716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mast(s) from JMRI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AA1545-9041-4C66-AAB8-9E5C9D82C9B7}"/>
              </a:ext>
            </a:extLst>
          </p:cNvPr>
          <p:cNvCxnSpPr>
            <a:cxnSpLocks/>
          </p:cNvCxnSpPr>
          <p:nvPr/>
        </p:nvCxnSpPr>
        <p:spPr>
          <a:xfrm>
            <a:off x="6104114" y="5005724"/>
            <a:ext cx="2223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1910ED-5B69-4410-BFCF-D2EBF07938F0}"/>
              </a:ext>
            </a:extLst>
          </p:cNvPr>
          <p:cNvSpPr txBox="1"/>
          <p:nvPr/>
        </p:nvSpPr>
        <p:spPr>
          <a:xfrm>
            <a:off x="6764420" y="4793026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__</a:t>
            </a:r>
            <a:r>
              <a:rPr lang="en-US" sz="1050" dirty="0" err="1"/>
              <a:t>init</a:t>
            </a:r>
            <a:r>
              <a:rPr lang="en-US" sz="1050" dirty="0"/>
              <a:t>__(self)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049336-DE3A-4BD8-A570-FF14B479E326}"/>
              </a:ext>
            </a:extLst>
          </p:cNvPr>
          <p:cNvCxnSpPr>
            <a:cxnSpLocks/>
          </p:cNvCxnSpPr>
          <p:nvPr/>
        </p:nvCxnSpPr>
        <p:spPr>
          <a:xfrm>
            <a:off x="6104114" y="5211563"/>
            <a:ext cx="2223420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A40F17-3EAB-4BD9-8C32-DC8BC4698011}"/>
              </a:ext>
            </a:extLst>
          </p:cNvPr>
          <p:cNvCxnSpPr>
            <a:cxnSpLocks/>
          </p:cNvCxnSpPr>
          <p:nvPr/>
        </p:nvCxnSpPr>
        <p:spPr>
          <a:xfrm>
            <a:off x="6104114" y="5457632"/>
            <a:ext cx="2223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779C08-6AB5-41AF-A900-42076D0DDC9A}"/>
              </a:ext>
            </a:extLst>
          </p:cNvPr>
          <p:cNvSpPr txBox="1"/>
          <p:nvPr/>
        </p:nvSpPr>
        <p:spPr>
          <a:xfrm>
            <a:off x="6712096" y="5259698"/>
            <a:ext cx="1053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configure(mast)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F92449B-214E-49B0-8C69-6BAD9B85AC2B}"/>
              </a:ext>
            </a:extLst>
          </p:cNvPr>
          <p:cNvGrpSpPr/>
          <p:nvPr/>
        </p:nvGrpSpPr>
        <p:grpSpPr>
          <a:xfrm>
            <a:off x="6102895" y="3553690"/>
            <a:ext cx="170906" cy="205839"/>
            <a:chOff x="6102895" y="3553690"/>
            <a:chExt cx="170906" cy="205839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32FAE9F-4AB6-4579-842B-B7D1F68533E2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8BBA70B8-2AAB-4DA3-AEAA-FCCF70705E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54C0B8-AE0D-48DB-BEF2-CEC150133D1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100274" y="3979925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9B124C-9670-458E-BA7F-74B001D84C36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100274" y="4435818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887569-4F28-46E5-B73C-A888D7840143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100274" y="4754382"/>
            <a:ext cx="2131" cy="2513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82C560-6E49-43A7-9312-9A7A707CD202}"/>
              </a:ext>
            </a:extLst>
          </p:cNvPr>
          <p:cNvGrpSpPr/>
          <p:nvPr/>
        </p:nvGrpSpPr>
        <p:grpSpPr>
          <a:xfrm>
            <a:off x="8331303" y="5005724"/>
            <a:ext cx="170906" cy="205839"/>
            <a:chOff x="6102895" y="3553690"/>
            <a:chExt cx="170906" cy="205839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5F1811-3E65-4EA2-AC97-1EC2C8D23830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A7FEE018-B260-4FAB-8526-3C5D72780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2F66EEE-19B2-44BF-BDCC-6C234B62A4E5}"/>
              </a:ext>
            </a:extLst>
          </p:cNvPr>
          <p:cNvSpPr/>
          <p:nvPr/>
        </p:nvSpPr>
        <p:spPr>
          <a:xfrm>
            <a:off x="7640775" y="5720959"/>
            <a:ext cx="1373517" cy="21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 mast config from JMRI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2FFD02-958F-490C-B8A6-B10B0F53050B}"/>
              </a:ext>
            </a:extLst>
          </p:cNvPr>
          <p:cNvCxnSpPr>
            <a:cxnSpLocks/>
          </p:cNvCxnSpPr>
          <p:nvPr/>
        </p:nvCxnSpPr>
        <p:spPr>
          <a:xfrm>
            <a:off x="8320418" y="5460305"/>
            <a:ext cx="2131" cy="25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5DD991-8F20-41EB-AE08-C93B1DBE4E7F}"/>
              </a:ext>
            </a:extLst>
          </p:cNvPr>
          <p:cNvCxnSpPr>
            <a:cxnSpLocks/>
          </p:cNvCxnSpPr>
          <p:nvPr/>
        </p:nvCxnSpPr>
        <p:spPr>
          <a:xfrm>
            <a:off x="6096000" y="6184211"/>
            <a:ext cx="2223420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B1B98C-D097-4442-99E4-A982CEE603DD}"/>
              </a:ext>
            </a:extLst>
          </p:cNvPr>
          <p:cNvCxnSpPr>
            <a:cxnSpLocks/>
          </p:cNvCxnSpPr>
          <p:nvPr/>
        </p:nvCxnSpPr>
        <p:spPr>
          <a:xfrm>
            <a:off x="8327170" y="5932869"/>
            <a:ext cx="0" cy="2547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A1A326-7F9C-42B7-9988-58A8F872B5F5}"/>
              </a:ext>
            </a:extLst>
          </p:cNvPr>
          <p:cNvCxnSpPr>
            <a:cxnSpLocks/>
          </p:cNvCxnSpPr>
          <p:nvPr/>
        </p:nvCxnSpPr>
        <p:spPr>
          <a:xfrm>
            <a:off x="6106978" y="6187648"/>
            <a:ext cx="2131" cy="446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0BE32-7B12-443E-9DC3-AE7EF1A50057}"/>
              </a:ext>
            </a:extLst>
          </p:cNvPr>
          <p:cNvCxnSpPr>
            <a:cxnSpLocks/>
          </p:cNvCxnSpPr>
          <p:nvPr/>
        </p:nvCxnSpPr>
        <p:spPr>
          <a:xfrm>
            <a:off x="6106970" y="5211561"/>
            <a:ext cx="2131" cy="25134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41A75F-AF3C-4EF6-B158-57E7720288F2}"/>
              </a:ext>
            </a:extLst>
          </p:cNvPr>
          <p:cNvCxnSpPr>
            <a:cxnSpLocks/>
          </p:cNvCxnSpPr>
          <p:nvPr/>
        </p:nvCxnSpPr>
        <p:spPr>
          <a:xfrm>
            <a:off x="1674451" y="3309463"/>
            <a:ext cx="0" cy="2442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F451655-0AD5-4AB4-AEAC-BFBB6AB341D0}"/>
              </a:ext>
            </a:extLst>
          </p:cNvPr>
          <p:cNvGrpSpPr/>
          <p:nvPr/>
        </p:nvGrpSpPr>
        <p:grpSpPr>
          <a:xfrm flipH="1">
            <a:off x="1504765" y="3759530"/>
            <a:ext cx="170906" cy="205839"/>
            <a:chOff x="6102895" y="3553690"/>
            <a:chExt cx="170906" cy="205839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6530EF3-4056-49BE-8C1D-7D2052D476BE}"/>
                </a:ext>
              </a:extLst>
            </p:cNvPr>
            <p:cNvCxnSpPr>
              <a:cxnSpLocks/>
            </p:cNvCxnSpPr>
            <p:nvPr/>
          </p:nvCxnSpPr>
          <p:spPr>
            <a:xfrm>
              <a:off x="6104114" y="3553691"/>
              <a:ext cx="16545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1DBAEE2B-3804-4970-A87C-DACE8FA7AD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5428" y="3571157"/>
              <a:ext cx="205839" cy="170906"/>
            </a:xfrm>
            <a:prstGeom prst="bentConnector3">
              <a:avLst>
                <a:gd name="adj1" fmla="val 99359"/>
              </a:avLst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762854-86DE-4B93-A594-F20B4FE9F466}"/>
              </a:ext>
            </a:extLst>
          </p:cNvPr>
          <p:cNvCxnSpPr>
            <a:cxnSpLocks/>
          </p:cNvCxnSpPr>
          <p:nvPr/>
        </p:nvCxnSpPr>
        <p:spPr>
          <a:xfrm>
            <a:off x="1674451" y="2964288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8340AF-A690-4351-967E-B0F5444CC804}"/>
              </a:ext>
            </a:extLst>
          </p:cNvPr>
          <p:cNvCxnSpPr>
            <a:cxnSpLocks/>
          </p:cNvCxnSpPr>
          <p:nvPr/>
        </p:nvCxnSpPr>
        <p:spPr>
          <a:xfrm>
            <a:off x="1674451" y="2645724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F69EE23-DFF8-4130-9F8C-C7D029542AD7}"/>
              </a:ext>
            </a:extLst>
          </p:cNvPr>
          <p:cNvCxnSpPr>
            <a:cxnSpLocks/>
          </p:cNvCxnSpPr>
          <p:nvPr/>
        </p:nvCxnSpPr>
        <p:spPr>
          <a:xfrm>
            <a:off x="1674451" y="2323320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188DEF-C992-457B-96B7-A9DCD6794ED3}"/>
              </a:ext>
            </a:extLst>
          </p:cNvPr>
          <p:cNvCxnSpPr>
            <a:cxnSpLocks/>
          </p:cNvCxnSpPr>
          <p:nvPr/>
        </p:nvCxnSpPr>
        <p:spPr>
          <a:xfrm>
            <a:off x="1674451" y="2000916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C879BE-34D4-4D40-B8AC-79AB3949ABF8}"/>
              </a:ext>
            </a:extLst>
          </p:cNvPr>
          <p:cNvCxnSpPr>
            <a:cxnSpLocks/>
          </p:cNvCxnSpPr>
          <p:nvPr/>
        </p:nvCxnSpPr>
        <p:spPr>
          <a:xfrm>
            <a:off x="1674451" y="1678512"/>
            <a:ext cx="0" cy="10689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6AA3375-B885-4432-8127-7D728BA40C97}"/>
              </a:ext>
            </a:extLst>
          </p:cNvPr>
          <p:cNvCxnSpPr>
            <a:cxnSpLocks/>
          </p:cNvCxnSpPr>
          <p:nvPr/>
        </p:nvCxnSpPr>
        <p:spPr>
          <a:xfrm>
            <a:off x="6109101" y="5094624"/>
            <a:ext cx="2223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6EA2673-7437-4BE1-B0E1-4107BC772B06}"/>
              </a:ext>
            </a:extLst>
          </p:cNvPr>
          <p:cNvCxnSpPr>
            <a:cxnSpLocks/>
          </p:cNvCxnSpPr>
          <p:nvPr/>
        </p:nvCxnSpPr>
        <p:spPr>
          <a:xfrm>
            <a:off x="6109101" y="5164474"/>
            <a:ext cx="2223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ardrop 93">
            <a:extLst>
              <a:ext uri="{FF2B5EF4-FFF2-40B4-BE49-F238E27FC236}">
                <a16:creationId xmlns:a16="http://schemas.microsoft.com/office/drawing/2014/main" id="{60376AB4-E72A-4A5F-A17D-EE50DAD636A1}"/>
              </a:ext>
            </a:extLst>
          </p:cNvPr>
          <p:cNvSpPr/>
          <p:nvPr/>
        </p:nvSpPr>
        <p:spPr>
          <a:xfrm>
            <a:off x="998996" y="1395665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INIT</a:t>
            </a:r>
          </a:p>
        </p:txBody>
      </p:sp>
      <p:sp>
        <p:nvSpPr>
          <p:cNvPr id="95" name="Teardrop 94">
            <a:extLst>
              <a:ext uri="{FF2B5EF4-FFF2-40B4-BE49-F238E27FC236}">
                <a16:creationId xmlns:a16="http://schemas.microsoft.com/office/drawing/2014/main" id="{B32B18BD-2EC1-432B-96FB-EAC5B2429125}"/>
              </a:ext>
            </a:extLst>
          </p:cNvPr>
          <p:cNvSpPr/>
          <p:nvPr/>
        </p:nvSpPr>
        <p:spPr>
          <a:xfrm flipH="1">
            <a:off x="6399315" y="3624343"/>
            <a:ext cx="505455" cy="306652"/>
          </a:xfrm>
          <a:prstGeom prst="teardrop">
            <a:avLst>
              <a:gd name="adj" fmla="val 131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/>
              <a:t>INIT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9F5CDDF-473C-41FB-82D1-5B685E235230}"/>
              </a:ext>
            </a:extLst>
          </p:cNvPr>
          <p:cNvCxnSpPr>
            <a:cxnSpLocks/>
          </p:cNvCxnSpPr>
          <p:nvPr/>
        </p:nvCxnSpPr>
        <p:spPr>
          <a:xfrm>
            <a:off x="6103750" y="5607949"/>
            <a:ext cx="2223420" cy="0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428F49A-DC78-4E3E-BE26-B35E2BC4BDBD}"/>
              </a:ext>
            </a:extLst>
          </p:cNvPr>
          <p:cNvSpPr txBox="1"/>
          <p:nvPr/>
        </p:nvSpPr>
        <p:spPr>
          <a:xfrm>
            <a:off x="6631146" y="5419581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regTopology</a:t>
            </a:r>
            <a:r>
              <a:rPr lang="en-US" sz="1050" dirty="0"/>
              <a:t>(mast)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E55B301-B63F-49DD-8E61-76E95BF4EDC4}"/>
              </a:ext>
            </a:extLst>
          </p:cNvPr>
          <p:cNvCxnSpPr>
            <a:cxnSpLocks/>
          </p:cNvCxnSpPr>
          <p:nvPr/>
        </p:nvCxnSpPr>
        <p:spPr>
          <a:xfrm>
            <a:off x="6109101" y="5697696"/>
            <a:ext cx="2223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7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44160</TotalTime>
  <Words>1262</Words>
  <Application>Microsoft Office PowerPoint</Application>
  <PresentationFormat>Widescreen</PresentationFormat>
  <Paragraphs>358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myRailIO decoder - System overview:</vt:lpstr>
      <vt:lpstr>PowerPoint Presentation</vt:lpstr>
      <vt:lpstr>PowerPoint Presentation</vt:lpstr>
      <vt:lpstr>Satelite sensors – alternatives:</vt:lpstr>
      <vt:lpstr>Object model</vt:lpstr>
      <vt:lpstr>Call flows</vt:lpstr>
      <vt:lpstr>Call flows</vt:lpstr>
      <vt:lpstr>Call flows</vt:lpstr>
      <vt:lpstr>Call flows - actuators</vt:lpstr>
      <vt:lpstr>Call flows - actuators</vt:lpstr>
      <vt:lpstr>Call flows - actuators</vt:lpstr>
      <vt:lpstr>Datastructures</vt:lpstr>
      <vt:lpstr>New Ideas – new overall config file deployment: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Bjurel</dc:creator>
  <cp:lastModifiedBy>Jonas Bjurel</cp:lastModifiedBy>
  <cp:revision>1</cp:revision>
  <dcterms:created xsi:type="dcterms:W3CDTF">2021-08-23T11:41:44Z</dcterms:created>
  <dcterms:modified xsi:type="dcterms:W3CDTF">2024-07-07T16:35:05Z</dcterms:modified>
</cp:coreProperties>
</file>