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Bjurel" userId="6b799b81391c3a9b" providerId="LiveId" clId="{52948341-6B8A-46E2-9AF5-C37D76768504}"/>
    <pc:docChg chg="modSld">
      <pc:chgData name="Jonas Bjurel" userId="6b799b81391c3a9b" providerId="LiveId" clId="{52948341-6B8A-46E2-9AF5-C37D76768504}" dt="2019-11-14T18:23:30.396" v="1" actId="20577"/>
      <pc:docMkLst>
        <pc:docMk/>
      </pc:docMkLst>
      <pc:sldChg chg="modSp">
        <pc:chgData name="Jonas Bjurel" userId="6b799b81391c3a9b" providerId="LiveId" clId="{52948341-6B8A-46E2-9AF5-C37D76768504}" dt="2019-11-14T18:23:30.396" v="1" actId="20577"/>
        <pc:sldMkLst>
          <pc:docMk/>
          <pc:sldMk cId="1847905154" sldId="257"/>
        </pc:sldMkLst>
        <pc:spChg chg="mod">
          <ac:chgData name="Jonas Bjurel" userId="6b799b81391c3a9b" providerId="LiveId" clId="{52948341-6B8A-46E2-9AF5-C37D76768504}" dt="2019-11-14T18:23:30.396" v="1" actId="20577"/>
          <ac:spMkLst>
            <pc:docMk/>
            <pc:sldMk cId="1847905154" sldId="257"/>
            <ac:spMk id="17" creationId="{C3410DA6-17F7-479A-8025-37216C61C7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7B8E9CA-943B-4F4A-9D15-6C14FAADB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D49AE13-678E-4BDC-BE3A-F0698EAE4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07065F7-8A95-43CD-B3B0-EB530955F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A82C-AD65-4C7B-8590-56316C8B58D4}" type="datetimeFigureOut">
              <a:rPr lang="sv-SE" smtClean="0"/>
              <a:t>2019-11-14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4788C4A-9ED5-4E31-8334-6619B46AE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BF66636-F19C-4C7D-85E9-550F3B23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B32F-92F9-4151-86CC-F9FB7E6949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677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CAAA819-819F-415D-B6AD-AAE2AE7A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53C1958-6356-4A53-AF17-9E2A9FAA7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647112E-81E0-47D5-A333-A74FCF91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A82C-AD65-4C7B-8590-56316C8B58D4}" type="datetimeFigureOut">
              <a:rPr lang="sv-SE" smtClean="0"/>
              <a:t>2019-11-14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E7B7361-608B-4240-8A9F-C85181D4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02B0D5A-16B2-40DB-8FA7-D717DF60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B32F-92F9-4151-86CC-F9FB7E6949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794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EF43CD8B-61BA-4DD8-90EE-D9E8CB519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EB58E90E-B38A-450F-835D-728AF7C50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91D9BC7-FFB7-4E7A-9BB8-9975BD28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A82C-AD65-4C7B-8590-56316C8B58D4}" type="datetimeFigureOut">
              <a:rPr lang="sv-SE" smtClean="0"/>
              <a:t>2019-11-14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0375B26-5337-49C1-884F-3C80D3D3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A1B5B92-6508-41FE-82BD-37F7A355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B32F-92F9-4151-86CC-F9FB7E6949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5522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987B1DE-8254-4B2A-8DC1-4E7607AB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81173D6-1CA8-4C0D-A5A0-2B5C532D6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10EC696-E08F-46DC-985A-348C3D49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A82C-AD65-4C7B-8590-56316C8B58D4}" type="datetimeFigureOut">
              <a:rPr lang="sv-SE" smtClean="0"/>
              <a:t>2019-11-14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D278656-697F-428E-BCCB-4FF9C684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9D801FE-A50D-4950-80D2-E9AFD7EE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B32F-92F9-4151-86CC-F9FB7E6949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51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29DA57A-1D3A-401D-8B02-3BBD727AE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701A802-6E80-4FC5-92CA-0177A4B7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978B345-F47C-41B9-9E97-40BEF6AD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A82C-AD65-4C7B-8590-56316C8B58D4}" type="datetimeFigureOut">
              <a:rPr lang="sv-SE" smtClean="0"/>
              <a:t>2019-11-14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421847C-3F70-48C1-930D-5DA47BD2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DA2571E-DD2A-4BA1-965D-E89A7208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B32F-92F9-4151-86CC-F9FB7E6949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068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E0F1706-D084-4F00-BDE7-2429E43F6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AAEBBB-42C5-41FA-A6BB-EBD34144B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52DB6CD-D5CB-4A5D-9511-839C26A2F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7D859AB-7741-404A-9234-17349419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A82C-AD65-4C7B-8590-56316C8B58D4}" type="datetimeFigureOut">
              <a:rPr lang="sv-SE" smtClean="0"/>
              <a:t>2019-11-14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65C2CDC-22A9-46BB-9987-201D6ECA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701B156-38D4-4D25-A008-BE966127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B32F-92F9-4151-86CC-F9FB7E6949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078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7E96BE2-7C42-4E92-8BC8-EF28C7B4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46892ED-0DF4-4036-A4B1-485FE5782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D91A669-D632-4DD3-A227-076D32C21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E721AE60-B660-4391-8979-820F85E1B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4B3CD621-9D51-495B-9047-4220E3F31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A5D5C9AB-85C1-44DB-8FDB-F481F70A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A82C-AD65-4C7B-8590-56316C8B58D4}" type="datetimeFigureOut">
              <a:rPr lang="sv-SE" smtClean="0"/>
              <a:t>2019-11-14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85F69874-886C-4F47-8F68-BA7B4ED9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DE4F80C4-2A7B-4D53-BF58-62B8A2C7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B32F-92F9-4151-86CC-F9FB7E6949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250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FC69835-412E-48E6-A1E5-CE550FC3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D29D4946-754C-42C4-935A-6EE78746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A82C-AD65-4C7B-8590-56316C8B58D4}" type="datetimeFigureOut">
              <a:rPr lang="sv-SE" smtClean="0"/>
              <a:t>2019-11-14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11F60C5-3D83-4A8B-99DA-74CA95980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05A4D4D-D618-4EA7-ABB3-631D8B3A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B32F-92F9-4151-86CC-F9FB7E6949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850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584705DA-538D-400C-A867-4E6E1E4A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A82C-AD65-4C7B-8590-56316C8B58D4}" type="datetimeFigureOut">
              <a:rPr lang="sv-SE" smtClean="0"/>
              <a:t>2019-11-14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C13B71CD-71B4-463E-B820-CC5E71B4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EA781C1-4A77-40A9-8113-08B35E25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B32F-92F9-4151-86CC-F9FB7E6949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796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9ECAC4C-AD56-47B0-89FF-9E28C1AF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B882C35-33C9-4D14-AC06-189570E59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82B2A68-6EFC-4E02-A1EE-83274B870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EC4B494-F079-46F0-92CE-BE835F0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A82C-AD65-4C7B-8590-56316C8B58D4}" type="datetimeFigureOut">
              <a:rPr lang="sv-SE" smtClean="0"/>
              <a:t>2019-11-14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ABD00A2-101B-4F1B-8287-6FFF9F41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86F9E7F-B92C-4206-AB3C-8A555AC5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B32F-92F9-4151-86CC-F9FB7E6949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49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324EA4D-9C43-4590-AA0B-216DA80F8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C8EDBD38-168D-411A-919F-1A61634BF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03B04A1-6026-49CC-8AFC-10D71AF63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0724832-DC8C-4894-843B-0698B8229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A82C-AD65-4C7B-8590-56316C8B58D4}" type="datetimeFigureOut">
              <a:rPr lang="sv-SE" smtClean="0"/>
              <a:t>2019-11-14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6D4BC6A-7B23-4893-B4D9-71C51C2B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4FB83E0-EC2E-45AF-877B-324A9A8D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FB32F-92F9-4151-86CC-F9FB7E6949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143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576D4549-CC59-4A6B-A6C5-BB99267E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922EFE3-E2F6-4609-8CB8-38293ACEB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06410FF-D624-44F5-8C9F-AB3EF1A54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CA82C-AD65-4C7B-8590-56316C8B58D4}" type="datetimeFigureOut">
              <a:rPr lang="sv-SE" smtClean="0"/>
              <a:t>2019-11-14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CC20E62-4637-4A86-99B4-3B8DAE800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0EA9653-54BD-4CE3-BCE0-1971E34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FB32F-92F9-4151-86CC-F9FB7E6949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704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imgres?imgurl=https%3A%2F%2Fres.cloudinary.com%2Fdk-find-out%2Fimage%2Fupload%2Fq_80%2Cw_1920%2Cf_auto%2FDK_Earths_Magnetic_Field_ftnbuv.jpg&amp;imgrefurl=https%3A%2F%2Fwww.dkfindout.com%2Fus%2Fearth%2Fstructure-earth%2Fearths-magnetic-field%2F&amp;docid=l0VJlbTlOfVSwM&amp;tbnid=A3lOSfLsyit09M%3A&amp;vet=10ahUKEwiItazNpOrlAhXV4KYKHS6JCA8QMwiGASgLMAs..i&amp;w=1920&amp;h=2094&amp;bih=785&amp;biw=1920&amp;q=earth%20magnetic%20field&amp;ved=0ahUKEwiItazNpOrlAhXV4KYKHS6JCA8QMwiGASgLMAs&amp;iact=mrc&amp;uact=8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1.jp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8F314DF-07AE-4828-94EA-2C69B8C2C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OpenFly</a:t>
            </a:r>
            <a:r>
              <a:rPr lang="sv-SE" dirty="0"/>
              <a:t> </a:t>
            </a:r>
            <a:r>
              <a:rPr lang="sv-SE" dirty="0" err="1"/>
              <a:t>Telemetry</a:t>
            </a:r>
            <a:br>
              <a:rPr lang="sv-SE" dirty="0"/>
            </a:br>
            <a:r>
              <a:rPr lang="sv-SE" dirty="0"/>
              <a:t>System </a:t>
            </a:r>
            <a:r>
              <a:rPr lang="sv-SE" dirty="0" err="1"/>
              <a:t>description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C5C706-47EA-43E3-A62D-F6FF15BF98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4403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Bildobjekt 50" descr="En bild som visar parkering, gata, sitter, sida&#10;&#10;Automatiskt genererad beskrivning">
            <a:extLst>
              <a:ext uri="{FF2B5EF4-FFF2-40B4-BE49-F238E27FC236}">
                <a16:creationId xmlns:a16="http://schemas.microsoft.com/office/drawing/2014/main" id="{207ECB76-26ED-4876-80E5-7E53896B6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568" y="5054236"/>
            <a:ext cx="1080232" cy="1080232"/>
          </a:xfrm>
          <a:prstGeom prst="rect">
            <a:avLst/>
          </a:prstGeom>
        </p:spPr>
      </p:pic>
      <p:pic>
        <p:nvPicPr>
          <p:cNvPr id="221" name="Bildobjekt 220" descr="En bild som visar mus&#10;&#10;Automatiskt genererad beskrivning">
            <a:extLst>
              <a:ext uri="{FF2B5EF4-FFF2-40B4-BE49-F238E27FC236}">
                <a16:creationId xmlns:a16="http://schemas.microsoft.com/office/drawing/2014/main" id="{878C747D-1AAD-4E9F-986C-02E90D876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714" y="4735323"/>
            <a:ext cx="1950197" cy="1950197"/>
          </a:xfrm>
          <a:prstGeom prst="rect">
            <a:avLst/>
          </a:prstGeom>
        </p:spPr>
      </p:pic>
      <p:pic>
        <p:nvPicPr>
          <p:cNvPr id="2" name="Bildobjekt 1">
            <a:extLst>
              <a:ext uri="{FF2B5EF4-FFF2-40B4-BE49-F238E27FC236}">
                <a16:creationId xmlns:a16="http://schemas.microsoft.com/office/drawing/2014/main" id="{A5F915F6-6FB8-415F-8326-13A7205A4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133" y="2281345"/>
            <a:ext cx="2419350" cy="1716254"/>
          </a:xfrm>
          <a:prstGeom prst="rect">
            <a:avLst/>
          </a:prstGeom>
        </p:spPr>
      </p:pic>
      <p:grpSp>
        <p:nvGrpSpPr>
          <p:cNvPr id="101" name="Grupp 100">
            <a:extLst>
              <a:ext uri="{FF2B5EF4-FFF2-40B4-BE49-F238E27FC236}">
                <a16:creationId xmlns:a16="http://schemas.microsoft.com/office/drawing/2014/main" id="{C213AC64-71DC-4A21-9DA3-FB49AFF85F7C}"/>
              </a:ext>
            </a:extLst>
          </p:cNvPr>
          <p:cNvGrpSpPr/>
          <p:nvPr/>
        </p:nvGrpSpPr>
        <p:grpSpPr>
          <a:xfrm rot="9264498">
            <a:off x="7045962" y="3749818"/>
            <a:ext cx="714078" cy="925029"/>
            <a:chOff x="1385284" y="5391594"/>
            <a:chExt cx="714078" cy="587228"/>
          </a:xfrm>
        </p:grpSpPr>
        <p:cxnSp>
          <p:nvCxnSpPr>
            <p:cNvPr id="103" name="Rak koppling 102">
              <a:extLst>
                <a:ext uri="{FF2B5EF4-FFF2-40B4-BE49-F238E27FC236}">
                  <a16:creationId xmlns:a16="http://schemas.microsoft.com/office/drawing/2014/main" id="{4DA220F1-FFCC-4709-9920-56A1954FDC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3310" y="5685208"/>
              <a:ext cx="238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Rak pilkoppling 103">
              <a:extLst>
                <a:ext uri="{FF2B5EF4-FFF2-40B4-BE49-F238E27FC236}">
                  <a16:creationId xmlns:a16="http://schemas.microsoft.com/office/drawing/2014/main" id="{17CB18AC-8B8C-456E-B9E5-9CF5A794DC51}"/>
                </a:ext>
              </a:extLst>
            </p:cNvPr>
            <p:cNvCxnSpPr/>
            <p:nvPr/>
          </p:nvCxnSpPr>
          <p:spPr>
            <a:xfrm flipV="1">
              <a:off x="1623310" y="5391594"/>
              <a:ext cx="476052" cy="2936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ak pilkoppling 105">
              <a:extLst>
                <a:ext uri="{FF2B5EF4-FFF2-40B4-BE49-F238E27FC236}">
                  <a16:creationId xmlns:a16="http://schemas.microsoft.com/office/drawing/2014/main" id="{FFE937B0-4367-4E55-A360-B53D7E8F57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5284" y="5685207"/>
              <a:ext cx="476052" cy="293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7" name="Bildobjekt 106" descr="En bild som visar elektronik, parkering, sitter, mätare&#10;&#10;Automatiskt genererad beskrivning">
            <a:extLst>
              <a:ext uri="{FF2B5EF4-FFF2-40B4-BE49-F238E27FC236}">
                <a16:creationId xmlns:a16="http://schemas.microsoft.com/office/drawing/2014/main" id="{597E967C-BED7-467E-825B-42292BAABC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054" y="5469159"/>
            <a:ext cx="644397" cy="644397"/>
          </a:xfrm>
          <a:prstGeom prst="rect">
            <a:avLst/>
          </a:prstGeom>
        </p:spPr>
      </p:pic>
      <p:grpSp>
        <p:nvGrpSpPr>
          <p:cNvPr id="108" name="Grupp 107">
            <a:extLst>
              <a:ext uri="{FF2B5EF4-FFF2-40B4-BE49-F238E27FC236}">
                <a16:creationId xmlns:a16="http://schemas.microsoft.com/office/drawing/2014/main" id="{814A11E4-95ED-4CB6-AB89-13A2CBBEF8E9}"/>
              </a:ext>
            </a:extLst>
          </p:cNvPr>
          <p:cNvGrpSpPr/>
          <p:nvPr/>
        </p:nvGrpSpPr>
        <p:grpSpPr>
          <a:xfrm rot="13370826">
            <a:off x="5882176" y="5249448"/>
            <a:ext cx="714078" cy="925029"/>
            <a:chOff x="1385284" y="5391594"/>
            <a:chExt cx="714078" cy="587228"/>
          </a:xfrm>
        </p:grpSpPr>
        <p:cxnSp>
          <p:nvCxnSpPr>
            <p:cNvPr id="109" name="Rak koppling 108">
              <a:extLst>
                <a:ext uri="{FF2B5EF4-FFF2-40B4-BE49-F238E27FC236}">
                  <a16:creationId xmlns:a16="http://schemas.microsoft.com/office/drawing/2014/main" id="{294CEC7D-0993-45B8-9BCE-98FEA782DB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3310" y="5685208"/>
              <a:ext cx="238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Rak pilkoppling 109">
              <a:extLst>
                <a:ext uri="{FF2B5EF4-FFF2-40B4-BE49-F238E27FC236}">
                  <a16:creationId xmlns:a16="http://schemas.microsoft.com/office/drawing/2014/main" id="{816914D6-0493-4807-854B-82E48FB85070}"/>
                </a:ext>
              </a:extLst>
            </p:cNvPr>
            <p:cNvCxnSpPr/>
            <p:nvPr/>
          </p:nvCxnSpPr>
          <p:spPr>
            <a:xfrm flipV="1">
              <a:off x="1623310" y="5391594"/>
              <a:ext cx="476052" cy="2936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Rak pilkoppling 110">
              <a:extLst>
                <a:ext uri="{FF2B5EF4-FFF2-40B4-BE49-F238E27FC236}">
                  <a16:creationId xmlns:a16="http://schemas.microsoft.com/office/drawing/2014/main" id="{74A45D3B-CF25-40E6-BD6C-23848AEF92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5284" y="5685207"/>
              <a:ext cx="476052" cy="293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upp 111">
            <a:extLst>
              <a:ext uri="{FF2B5EF4-FFF2-40B4-BE49-F238E27FC236}">
                <a16:creationId xmlns:a16="http://schemas.microsoft.com/office/drawing/2014/main" id="{18C0F28D-4294-4162-B091-D39594D9C7E5}"/>
              </a:ext>
            </a:extLst>
          </p:cNvPr>
          <p:cNvGrpSpPr/>
          <p:nvPr/>
        </p:nvGrpSpPr>
        <p:grpSpPr>
          <a:xfrm rot="13370826">
            <a:off x="4066188" y="5328842"/>
            <a:ext cx="714078" cy="925029"/>
            <a:chOff x="1385284" y="5391594"/>
            <a:chExt cx="714078" cy="587228"/>
          </a:xfrm>
        </p:grpSpPr>
        <p:cxnSp>
          <p:nvCxnSpPr>
            <p:cNvPr id="113" name="Rak koppling 112">
              <a:extLst>
                <a:ext uri="{FF2B5EF4-FFF2-40B4-BE49-F238E27FC236}">
                  <a16:creationId xmlns:a16="http://schemas.microsoft.com/office/drawing/2014/main" id="{71C78551-BA60-4E77-B42D-B0DAB213D7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3310" y="5685208"/>
              <a:ext cx="238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Rak pilkoppling 113">
              <a:extLst>
                <a:ext uri="{FF2B5EF4-FFF2-40B4-BE49-F238E27FC236}">
                  <a16:creationId xmlns:a16="http://schemas.microsoft.com/office/drawing/2014/main" id="{379498BD-DF52-4470-A46F-138444100561}"/>
                </a:ext>
              </a:extLst>
            </p:cNvPr>
            <p:cNvCxnSpPr/>
            <p:nvPr/>
          </p:nvCxnSpPr>
          <p:spPr>
            <a:xfrm flipV="1">
              <a:off x="1623310" y="5391594"/>
              <a:ext cx="476052" cy="2936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Rak pilkoppling 114">
              <a:extLst>
                <a:ext uri="{FF2B5EF4-FFF2-40B4-BE49-F238E27FC236}">
                  <a16:creationId xmlns:a16="http://schemas.microsoft.com/office/drawing/2014/main" id="{6C9070E4-AB6C-44B3-9ED9-ED3AC40A2E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5284" y="5685207"/>
              <a:ext cx="476052" cy="293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Bildobjekt 19" descr="En bild som visar bord, vit, svart, sitter&#10;&#10;Automatiskt genererad beskrivning">
            <a:extLst>
              <a:ext uri="{FF2B5EF4-FFF2-40B4-BE49-F238E27FC236}">
                <a16:creationId xmlns:a16="http://schemas.microsoft.com/office/drawing/2014/main" id="{5DCA7CF5-0743-4876-A4E7-A657C701FB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664" y="765507"/>
            <a:ext cx="1657350" cy="1219593"/>
          </a:xfrm>
          <a:prstGeom prst="rect">
            <a:avLst/>
          </a:prstGeom>
        </p:spPr>
      </p:pic>
      <p:pic>
        <p:nvPicPr>
          <p:cNvPr id="22" name="Bildobjekt 21">
            <a:extLst>
              <a:ext uri="{FF2B5EF4-FFF2-40B4-BE49-F238E27FC236}">
                <a16:creationId xmlns:a16="http://schemas.microsoft.com/office/drawing/2014/main" id="{D66A395D-4291-4498-964D-DAD4126B5C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53" y="2808051"/>
            <a:ext cx="775901" cy="662841"/>
          </a:xfrm>
          <a:prstGeom prst="rect">
            <a:avLst/>
          </a:prstGeom>
        </p:spPr>
      </p:pic>
      <p:pic>
        <p:nvPicPr>
          <p:cNvPr id="1027" name="Picture 3" descr="Image result for earth magnetic field">
            <a:hlinkClick r:id="rId8"/>
            <a:extLst>
              <a:ext uri="{FF2B5EF4-FFF2-40B4-BE49-F238E27FC236}">
                <a16:creationId xmlns:a16="http://schemas.microsoft.com/office/drawing/2014/main" id="{8836A645-0ED2-4C7B-9F7A-71EE270EE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626" y="2722564"/>
            <a:ext cx="967981" cy="105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853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Bildobjekt 39" descr="Image result for frsky xr4 receiver">
            <a:extLst>
              <a:ext uri="{FF2B5EF4-FFF2-40B4-BE49-F238E27FC236}">
                <a16:creationId xmlns:a16="http://schemas.microsoft.com/office/drawing/2014/main" id="{0EBAC9AF-77BF-4CC3-972A-A5ECAD7E47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641" y="5096586"/>
            <a:ext cx="1364461" cy="122678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ECE820F5-6ED5-4EBB-9588-57994001C389}"/>
              </a:ext>
            </a:extLst>
          </p:cNvPr>
          <p:cNvSpPr/>
          <p:nvPr/>
        </p:nvSpPr>
        <p:spPr>
          <a:xfrm>
            <a:off x="5570290" y="2860647"/>
            <a:ext cx="2718033" cy="1359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639EE77F-DA0C-45CD-B9C1-A2036B23C2B6}"/>
              </a:ext>
            </a:extLst>
          </p:cNvPr>
          <p:cNvSpPr txBox="1"/>
          <p:nvPr/>
        </p:nvSpPr>
        <p:spPr>
          <a:xfrm>
            <a:off x="7139032" y="2810313"/>
            <a:ext cx="1211357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v-SE" sz="1400" b="1" dirty="0"/>
              <a:t>ESP32 </a:t>
            </a:r>
            <a:r>
              <a:rPr lang="sv-SE" sz="1400" b="1" dirty="0" err="1"/>
              <a:t>Huzzah</a:t>
            </a:r>
            <a:br>
              <a:rPr lang="sv-SE" sz="1400" b="1" dirty="0"/>
            </a:br>
            <a:r>
              <a:rPr lang="sv-SE" sz="1050" b="1" dirty="0"/>
              <a:t>CPU board</a:t>
            </a:r>
            <a:endParaRPr lang="sv-SE" sz="1400" b="1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3CA01CFC-0391-43A8-BC34-323C642EEAF6}"/>
              </a:ext>
            </a:extLst>
          </p:cNvPr>
          <p:cNvSpPr/>
          <p:nvPr/>
        </p:nvSpPr>
        <p:spPr>
          <a:xfrm>
            <a:off x="7157048" y="3273786"/>
            <a:ext cx="503339" cy="5222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B21CA517-4914-441F-8FBC-45461DB92F3D}"/>
              </a:ext>
            </a:extLst>
          </p:cNvPr>
          <p:cNvSpPr txBox="1"/>
          <p:nvPr/>
        </p:nvSpPr>
        <p:spPr>
          <a:xfrm>
            <a:off x="7157048" y="3404088"/>
            <a:ext cx="53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ESP32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776AD968-CD90-4697-B053-5AFCA1A78FFC}"/>
              </a:ext>
            </a:extLst>
          </p:cNvPr>
          <p:cNvSpPr/>
          <p:nvPr/>
        </p:nvSpPr>
        <p:spPr>
          <a:xfrm>
            <a:off x="5570289" y="706638"/>
            <a:ext cx="2718033" cy="1359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0ECB6364-9932-4E46-B165-626A57F93C3A}"/>
              </a:ext>
            </a:extLst>
          </p:cNvPr>
          <p:cNvSpPr txBox="1"/>
          <p:nvPr/>
        </p:nvSpPr>
        <p:spPr>
          <a:xfrm>
            <a:off x="7202318" y="647915"/>
            <a:ext cx="1148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v-SE" sz="1400" b="1" dirty="0"/>
              <a:t>OFT001</a:t>
            </a:r>
            <a:br>
              <a:rPr lang="sv-SE" sz="1400" b="1" dirty="0"/>
            </a:br>
            <a:r>
              <a:rPr lang="sv-SE" sz="1000" b="1" dirty="0" err="1"/>
              <a:t>Inertial</a:t>
            </a:r>
            <a:r>
              <a:rPr lang="sv-SE" sz="1000" b="1" dirty="0"/>
              <a:t> Nav board</a:t>
            </a:r>
            <a:endParaRPr lang="sv-SE" sz="1400" b="1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CCD871DF-DA67-4042-B514-69A097A4A08D}"/>
              </a:ext>
            </a:extLst>
          </p:cNvPr>
          <p:cNvSpPr/>
          <p:nvPr/>
        </p:nvSpPr>
        <p:spPr>
          <a:xfrm>
            <a:off x="5764636" y="1125038"/>
            <a:ext cx="503339" cy="5222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EBEABA68-6C08-499E-B2E1-B5B3D1E09446}"/>
              </a:ext>
            </a:extLst>
          </p:cNvPr>
          <p:cNvSpPr txBox="1"/>
          <p:nvPr/>
        </p:nvSpPr>
        <p:spPr>
          <a:xfrm>
            <a:off x="5816356" y="1255340"/>
            <a:ext cx="4010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GPS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1BBFDE4A-576C-4912-B4CE-8F5CDE9FD4DE}"/>
              </a:ext>
            </a:extLst>
          </p:cNvPr>
          <p:cNvSpPr/>
          <p:nvPr/>
        </p:nvSpPr>
        <p:spPr>
          <a:xfrm>
            <a:off x="6635693" y="1125038"/>
            <a:ext cx="503339" cy="5222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182521ED-5405-4271-9B1F-F266D9211700}"/>
              </a:ext>
            </a:extLst>
          </p:cNvPr>
          <p:cNvSpPr txBox="1"/>
          <p:nvPr/>
        </p:nvSpPr>
        <p:spPr>
          <a:xfrm>
            <a:off x="6570608" y="1274576"/>
            <a:ext cx="6335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Barometer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33088017-A82C-4D20-A3F5-B09722FE656E}"/>
              </a:ext>
            </a:extLst>
          </p:cNvPr>
          <p:cNvSpPr/>
          <p:nvPr/>
        </p:nvSpPr>
        <p:spPr>
          <a:xfrm>
            <a:off x="7587005" y="1125038"/>
            <a:ext cx="503339" cy="5222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2498CF89-CDBB-468A-B980-07DEB8077D6F}"/>
              </a:ext>
            </a:extLst>
          </p:cNvPr>
          <p:cNvSpPr txBox="1"/>
          <p:nvPr/>
        </p:nvSpPr>
        <p:spPr>
          <a:xfrm>
            <a:off x="7553392" y="1162111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800" dirty="0" err="1"/>
              <a:t>Accel</a:t>
            </a:r>
            <a:r>
              <a:rPr lang="sv-SE" sz="800" dirty="0"/>
              <a:t>,</a:t>
            </a:r>
            <a:br>
              <a:rPr lang="sv-SE" sz="800" dirty="0"/>
            </a:br>
            <a:r>
              <a:rPr lang="sv-SE" sz="800" dirty="0"/>
              <a:t>Gyro,</a:t>
            </a:r>
          </a:p>
          <a:p>
            <a:pPr algn="ctr"/>
            <a:r>
              <a:rPr lang="sv-SE" sz="800" dirty="0"/>
              <a:t>Magneto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8741479C-67D4-40FD-A310-A24EDCFEF5B7}"/>
              </a:ext>
            </a:extLst>
          </p:cNvPr>
          <p:cNvSpPr/>
          <p:nvPr/>
        </p:nvSpPr>
        <p:spPr>
          <a:xfrm>
            <a:off x="5570929" y="5014656"/>
            <a:ext cx="2718033" cy="1359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C3410DA6-17F7-479A-8025-37216C61C7C4}"/>
              </a:ext>
            </a:extLst>
          </p:cNvPr>
          <p:cNvSpPr txBox="1"/>
          <p:nvPr/>
        </p:nvSpPr>
        <p:spPr>
          <a:xfrm>
            <a:off x="7424334" y="4955933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v-SE" sz="1400" b="1"/>
              <a:t>OFT002</a:t>
            </a:r>
            <a:br>
              <a:rPr lang="sv-SE" sz="1400" b="1" dirty="0"/>
            </a:br>
            <a:r>
              <a:rPr lang="sv-SE" sz="1000" b="1" dirty="0"/>
              <a:t>System board</a:t>
            </a:r>
            <a:endParaRPr lang="sv-SE" sz="1400" b="1" dirty="0"/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BA9C82D0-2BB9-4198-AAE4-2665A6C56F83}"/>
              </a:ext>
            </a:extLst>
          </p:cNvPr>
          <p:cNvSpPr/>
          <p:nvPr/>
        </p:nvSpPr>
        <p:spPr>
          <a:xfrm>
            <a:off x="6103639" y="5431096"/>
            <a:ext cx="503339" cy="5222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2FA38783-D7C3-41C4-86B6-BBEC99CD68B7}"/>
              </a:ext>
            </a:extLst>
          </p:cNvPr>
          <p:cNvSpPr txBox="1"/>
          <p:nvPr/>
        </p:nvSpPr>
        <p:spPr>
          <a:xfrm>
            <a:off x="6113414" y="5561398"/>
            <a:ext cx="479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FPGA</a:t>
            </a: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15C2E141-8A4F-4347-AC6D-AC9F7FEE486A}"/>
              </a:ext>
            </a:extLst>
          </p:cNvPr>
          <p:cNvSpPr/>
          <p:nvPr/>
        </p:nvSpPr>
        <p:spPr>
          <a:xfrm>
            <a:off x="2176042" y="5012696"/>
            <a:ext cx="2718033" cy="1359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98808027-FDB8-48DD-BAB4-85CBCA27E398}"/>
              </a:ext>
            </a:extLst>
          </p:cNvPr>
          <p:cNvSpPr txBox="1"/>
          <p:nvPr/>
        </p:nvSpPr>
        <p:spPr>
          <a:xfrm>
            <a:off x="3803507" y="4962362"/>
            <a:ext cx="1144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 err="1"/>
              <a:t>Frsky</a:t>
            </a:r>
            <a:r>
              <a:rPr lang="sv-SE" sz="1400" b="1" dirty="0"/>
              <a:t> XR4 RX</a:t>
            </a:r>
          </a:p>
        </p:txBody>
      </p:sp>
      <p:cxnSp>
        <p:nvCxnSpPr>
          <p:cNvPr id="29" name="Rak koppling 28">
            <a:extLst>
              <a:ext uri="{FF2B5EF4-FFF2-40B4-BE49-F238E27FC236}">
                <a16:creationId xmlns:a16="http://schemas.microsoft.com/office/drawing/2014/main" id="{1A6E3BA3-747F-41AB-8E52-AA6A9F665B56}"/>
              </a:ext>
            </a:extLst>
          </p:cNvPr>
          <p:cNvCxnSpPr>
            <a:cxnSpLocks/>
            <a:stCxn id="16" idx="1"/>
            <a:endCxn id="24" idx="3"/>
          </p:cNvCxnSpPr>
          <p:nvPr/>
        </p:nvCxnSpPr>
        <p:spPr>
          <a:xfrm flipH="1" flipV="1">
            <a:off x="4894075" y="5692204"/>
            <a:ext cx="676854" cy="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ak koppling 31">
            <a:extLst>
              <a:ext uri="{FF2B5EF4-FFF2-40B4-BE49-F238E27FC236}">
                <a16:creationId xmlns:a16="http://schemas.microsoft.com/office/drawing/2014/main" id="{B54B0F7A-5B71-4027-9A81-BE9250E6B4BD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>
            <a:off x="6929307" y="4219663"/>
            <a:ext cx="639" cy="794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ak koppling 33">
            <a:extLst>
              <a:ext uri="{FF2B5EF4-FFF2-40B4-BE49-F238E27FC236}">
                <a16:creationId xmlns:a16="http://schemas.microsoft.com/office/drawing/2014/main" id="{676EF035-96B1-4BC4-A06F-390C9ED3197D}"/>
              </a:ext>
            </a:extLst>
          </p:cNvPr>
          <p:cNvCxnSpPr>
            <a:cxnSpLocks/>
          </p:cNvCxnSpPr>
          <p:nvPr/>
        </p:nvCxnSpPr>
        <p:spPr>
          <a:xfrm>
            <a:off x="6927918" y="2073819"/>
            <a:ext cx="639" cy="794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ktangel 35">
            <a:extLst>
              <a:ext uri="{FF2B5EF4-FFF2-40B4-BE49-F238E27FC236}">
                <a16:creationId xmlns:a16="http://schemas.microsoft.com/office/drawing/2014/main" id="{0F47FF84-7320-4D10-AF28-A65F78A76F8D}"/>
              </a:ext>
            </a:extLst>
          </p:cNvPr>
          <p:cNvSpPr/>
          <p:nvPr/>
        </p:nvSpPr>
        <p:spPr>
          <a:xfrm>
            <a:off x="8994396" y="2860647"/>
            <a:ext cx="2718033" cy="1359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textruta 36">
            <a:extLst>
              <a:ext uri="{FF2B5EF4-FFF2-40B4-BE49-F238E27FC236}">
                <a16:creationId xmlns:a16="http://schemas.microsoft.com/office/drawing/2014/main" id="{F0C94083-D310-4DB6-B172-27D5F70A00A1}"/>
              </a:ext>
            </a:extLst>
          </p:cNvPr>
          <p:cNvSpPr txBox="1"/>
          <p:nvPr/>
        </p:nvSpPr>
        <p:spPr>
          <a:xfrm>
            <a:off x="10372533" y="2818544"/>
            <a:ext cx="1393331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v-SE" sz="1400" b="1" dirty="0"/>
              <a:t>OFT003</a:t>
            </a:r>
          </a:p>
          <a:p>
            <a:pPr algn="r"/>
            <a:r>
              <a:rPr lang="sv-SE" sz="1050" b="1" dirty="0"/>
              <a:t>Analog </a:t>
            </a:r>
            <a:r>
              <a:rPr lang="sv-SE" sz="1050" b="1" dirty="0" err="1"/>
              <a:t>capture</a:t>
            </a:r>
            <a:r>
              <a:rPr lang="sv-SE" sz="1050" b="1" dirty="0"/>
              <a:t> board</a:t>
            </a:r>
          </a:p>
        </p:txBody>
      </p:sp>
      <p:cxnSp>
        <p:nvCxnSpPr>
          <p:cNvPr id="41" name="Rak koppling 40">
            <a:extLst>
              <a:ext uri="{FF2B5EF4-FFF2-40B4-BE49-F238E27FC236}">
                <a16:creationId xmlns:a16="http://schemas.microsoft.com/office/drawing/2014/main" id="{63D3CD71-5534-4E93-AB03-79452A6D55F0}"/>
              </a:ext>
            </a:extLst>
          </p:cNvPr>
          <p:cNvCxnSpPr>
            <a:cxnSpLocks/>
            <a:stCxn id="36" idx="1"/>
            <a:endCxn id="4" idx="3"/>
          </p:cNvCxnSpPr>
          <p:nvPr/>
        </p:nvCxnSpPr>
        <p:spPr>
          <a:xfrm flipH="1">
            <a:off x="8288323" y="3540155"/>
            <a:ext cx="706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Bildobjekt 43">
            <a:extLst>
              <a:ext uri="{FF2B5EF4-FFF2-40B4-BE49-F238E27FC236}">
                <a16:creationId xmlns:a16="http://schemas.microsoft.com/office/drawing/2014/main" id="{0E836DA2-7135-4C9D-8A44-10C926D2F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800584" y="5034889"/>
            <a:ext cx="1102878" cy="1404165"/>
          </a:xfrm>
          <a:prstGeom prst="rect">
            <a:avLst/>
          </a:prstGeom>
        </p:spPr>
      </p:pic>
      <p:sp>
        <p:nvSpPr>
          <p:cNvPr id="46" name="Rektangel 45">
            <a:extLst>
              <a:ext uri="{FF2B5EF4-FFF2-40B4-BE49-F238E27FC236}">
                <a16:creationId xmlns:a16="http://schemas.microsoft.com/office/drawing/2014/main" id="{2E672EAD-E29B-4382-85F3-13F9263BDE06}"/>
              </a:ext>
            </a:extLst>
          </p:cNvPr>
          <p:cNvSpPr/>
          <p:nvPr/>
        </p:nvSpPr>
        <p:spPr>
          <a:xfrm>
            <a:off x="8990567" y="5005700"/>
            <a:ext cx="2718033" cy="1359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29D1EDC-A57E-460B-9099-93E6E1156079}"/>
              </a:ext>
            </a:extLst>
          </p:cNvPr>
          <p:cNvSpPr txBox="1"/>
          <p:nvPr/>
        </p:nvSpPr>
        <p:spPr>
          <a:xfrm>
            <a:off x="10958074" y="4963597"/>
            <a:ext cx="676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b="1" dirty="0"/>
              <a:t>Servos</a:t>
            </a:r>
          </a:p>
        </p:txBody>
      </p:sp>
      <p:cxnSp>
        <p:nvCxnSpPr>
          <p:cNvPr id="48" name="Rak koppling 47">
            <a:extLst>
              <a:ext uri="{FF2B5EF4-FFF2-40B4-BE49-F238E27FC236}">
                <a16:creationId xmlns:a16="http://schemas.microsoft.com/office/drawing/2014/main" id="{9B2570CE-B644-4704-8BE0-20CD40C4F1E6}"/>
              </a:ext>
            </a:extLst>
          </p:cNvPr>
          <p:cNvCxnSpPr>
            <a:cxnSpLocks/>
          </p:cNvCxnSpPr>
          <p:nvPr/>
        </p:nvCxnSpPr>
        <p:spPr>
          <a:xfrm flipH="1">
            <a:off x="8284494" y="5685208"/>
            <a:ext cx="706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Bildobjekt 50" descr="En bild som visar parkering, gata, sitter, sida&#10;&#10;Automatiskt genererad beskrivning">
            <a:extLst>
              <a:ext uri="{FF2B5EF4-FFF2-40B4-BE49-F238E27FC236}">
                <a16:creationId xmlns:a16="http://schemas.microsoft.com/office/drawing/2014/main" id="{207ECB76-26ED-4876-80E5-7E53896B65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04" y="5196855"/>
            <a:ext cx="1080232" cy="1080232"/>
          </a:xfrm>
          <a:prstGeom prst="rect">
            <a:avLst/>
          </a:prstGeom>
        </p:spPr>
      </p:pic>
      <p:grpSp>
        <p:nvGrpSpPr>
          <p:cNvPr id="206" name="Grupp 205">
            <a:extLst>
              <a:ext uri="{FF2B5EF4-FFF2-40B4-BE49-F238E27FC236}">
                <a16:creationId xmlns:a16="http://schemas.microsoft.com/office/drawing/2014/main" id="{8877E37E-B513-4FAC-9A76-79E2565EF0BF}"/>
              </a:ext>
            </a:extLst>
          </p:cNvPr>
          <p:cNvGrpSpPr/>
          <p:nvPr/>
        </p:nvGrpSpPr>
        <p:grpSpPr>
          <a:xfrm rot="4503417">
            <a:off x="1385284" y="5391594"/>
            <a:ext cx="714078" cy="587228"/>
            <a:chOff x="1385284" y="5391594"/>
            <a:chExt cx="714078" cy="587228"/>
          </a:xfrm>
        </p:grpSpPr>
        <p:cxnSp>
          <p:nvCxnSpPr>
            <p:cNvPr id="53" name="Rak koppling 52">
              <a:extLst>
                <a:ext uri="{FF2B5EF4-FFF2-40B4-BE49-F238E27FC236}">
                  <a16:creationId xmlns:a16="http://schemas.microsoft.com/office/drawing/2014/main" id="{0C0CA32B-3442-4AF9-B996-1D2A400205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3310" y="5685208"/>
              <a:ext cx="238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Rak pilkoppling 55">
              <a:extLst>
                <a:ext uri="{FF2B5EF4-FFF2-40B4-BE49-F238E27FC236}">
                  <a16:creationId xmlns:a16="http://schemas.microsoft.com/office/drawing/2014/main" id="{737F5268-DFD8-48E7-8A52-C8F9AB0592CE}"/>
                </a:ext>
              </a:extLst>
            </p:cNvPr>
            <p:cNvCxnSpPr/>
            <p:nvPr/>
          </p:nvCxnSpPr>
          <p:spPr>
            <a:xfrm flipV="1">
              <a:off x="1623310" y="5391594"/>
              <a:ext cx="476052" cy="2936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Rak pilkoppling 56">
              <a:extLst>
                <a:ext uri="{FF2B5EF4-FFF2-40B4-BE49-F238E27FC236}">
                  <a16:creationId xmlns:a16="http://schemas.microsoft.com/office/drawing/2014/main" id="{D9A80504-4C2D-4B60-9B8A-80B8224119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5284" y="5685207"/>
              <a:ext cx="476052" cy="293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ktangel 60">
            <a:extLst>
              <a:ext uri="{FF2B5EF4-FFF2-40B4-BE49-F238E27FC236}">
                <a16:creationId xmlns:a16="http://schemas.microsoft.com/office/drawing/2014/main" id="{41277CFF-C626-4E06-BEFF-AF24BB12B206}"/>
              </a:ext>
            </a:extLst>
          </p:cNvPr>
          <p:cNvSpPr/>
          <p:nvPr/>
        </p:nvSpPr>
        <p:spPr>
          <a:xfrm>
            <a:off x="6225157" y="2930598"/>
            <a:ext cx="503339" cy="5222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2" name="textruta 61">
            <a:extLst>
              <a:ext uri="{FF2B5EF4-FFF2-40B4-BE49-F238E27FC236}">
                <a16:creationId xmlns:a16="http://schemas.microsoft.com/office/drawing/2014/main" id="{8649FB2C-3DE0-486F-8932-18EAB9C95FD2}"/>
              </a:ext>
            </a:extLst>
          </p:cNvPr>
          <p:cNvSpPr txBox="1"/>
          <p:nvPr/>
        </p:nvSpPr>
        <p:spPr>
          <a:xfrm>
            <a:off x="6233378" y="2992261"/>
            <a:ext cx="48603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050" dirty="0"/>
              <a:t>WIFI/</a:t>
            </a:r>
            <a:br>
              <a:rPr lang="sv-SE" sz="1050" dirty="0"/>
            </a:br>
            <a:r>
              <a:rPr lang="sv-SE" sz="1050" dirty="0"/>
              <a:t>BT</a:t>
            </a:r>
          </a:p>
        </p:txBody>
      </p:sp>
      <p:sp>
        <p:nvSpPr>
          <p:cNvPr id="63" name="Likbent triangel 62">
            <a:extLst>
              <a:ext uri="{FF2B5EF4-FFF2-40B4-BE49-F238E27FC236}">
                <a16:creationId xmlns:a16="http://schemas.microsoft.com/office/drawing/2014/main" id="{9A811324-F2DC-4803-9485-2DA260196CBC}"/>
              </a:ext>
            </a:extLst>
          </p:cNvPr>
          <p:cNvSpPr/>
          <p:nvPr/>
        </p:nvSpPr>
        <p:spPr>
          <a:xfrm rot="5400000">
            <a:off x="9838498" y="3567016"/>
            <a:ext cx="602469" cy="457200"/>
          </a:xfrm>
          <a:prstGeom prst="triangl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DD12C228-C6A9-4620-8A34-3BC73B3FCEB9}"/>
              </a:ext>
            </a:extLst>
          </p:cNvPr>
          <p:cNvSpPr txBox="1"/>
          <p:nvPr/>
        </p:nvSpPr>
        <p:spPr>
          <a:xfrm>
            <a:off x="9839115" y="3732450"/>
            <a:ext cx="30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+</a:t>
            </a:r>
          </a:p>
        </p:txBody>
      </p:sp>
      <p:sp>
        <p:nvSpPr>
          <p:cNvPr id="65" name="textruta 64">
            <a:extLst>
              <a:ext uri="{FF2B5EF4-FFF2-40B4-BE49-F238E27FC236}">
                <a16:creationId xmlns:a16="http://schemas.microsoft.com/office/drawing/2014/main" id="{EBA1B6A9-C731-4ECE-89DC-E6A821412AF3}"/>
              </a:ext>
            </a:extLst>
          </p:cNvPr>
          <p:cNvSpPr txBox="1"/>
          <p:nvPr/>
        </p:nvSpPr>
        <p:spPr>
          <a:xfrm>
            <a:off x="9838649" y="3419356"/>
            <a:ext cx="300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/>
              <a:t>-</a:t>
            </a:r>
          </a:p>
        </p:txBody>
      </p:sp>
      <p:cxnSp>
        <p:nvCxnSpPr>
          <p:cNvPr id="67" name="Rak koppling 66">
            <a:extLst>
              <a:ext uri="{FF2B5EF4-FFF2-40B4-BE49-F238E27FC236}">
                <a16:creationId xmlns:a16="http://schemas.microsoft.com/office/drawing/2014/main" id="{20692EB0-9443-42EF-AB88-CB3957811806}"/>
              </a:ext>
            </a:extLst>
          </p:cNvPr>
          <p:cNvCxnSpPr>
            <a:cxnSpLocks/>
          </p:cNvCxnSpPr>
          <p:nvPr/>
        </p:nvCxnSpPr>
        <p:spPr>
          <a:xfrm>
            <a:off x="9438566" y="3917116"/>
            <a:ext cx="471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ak koppling 69">
            <a:extLst>
              <a:ext uri="{FF2B5EF4-FFF2-40B4-BE49-F238E27FC236}">
                <a16:creationId xmlns:a16="http://schemas.microsoft.com/office/drawing/2014/main" id="{52B0CB50-9B5D-4D56-AB8D-E0009965A6E0}"/>
              </a:ext>
            </a:extLst>
          </p:cNvPr>
          <p:cNvCxnSpPr>
            <a:cxnSpLocks/>
          </p:cNvCxnSpPr>
          <p:nvPr/>
        </p:nvCxnSpPr>
        <p:spPr>
          <a:xfrm>
            <a:off x="10368333" y="3792799"/>
            <a:ext cx="471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ak koppling 71">
            <a:extLst>
              <a:ext uri="{FF2B5EF4-FFF2-40B4-BE49-F238E27FC236}">
                <a16:creationId xmlns:a16="http://schemas.microsoft.com/office/drawing/2014/main" id="{8A468189-2F18-449C-A60F-1CF7D9A5752E}"/>
              </a:ext>
            </a:extLst>
          </p:cNvPr>
          <p:cNvCxnSpPr>
            <a:cxnSpLocks/>
          </p:cNvCxnSpPr>
          <p:nvPr/>
        </p:nvCxnSpPr>
        <p:spPr>
          <a:xfrm flipH="1" flipV="1">
            <a:off x="10604035" y="3374628"/>
            <a:ext cx="6112" cy="420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ak koppling 74">
            <a:extLst>
              <a:ext uri="{FF2B5EF4-FFF2-40B4-BE49-F238E27FC236}">
                <a16:creationId xmlns:a16="http://schemas.microsoft.com/office/drawing/2014/main" id="{FF11E3F4-4556-40F0-91E0-C5FA50171327}"/>
              </a:ext>
            </a:extLst>
          </p:cNvPr>
          <p:cNvCxnSpPr>
            <a:cxnSpLocks/>
          </p:cNvCxnSpPr>
          <p:nvPr/>
        </p:nvCxnSpPr>
        <p:spPr>
          <a:xfrm flipH="1">
            <a:off x="9726667" y="3673078"/>
            <a:ext cx="183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ak koppling 77">
            <a:extLst>
              <a:ext uri="{FF2B5EF4-FFF2-40B4-BE49-F238E27FC236}">
                <a16:creationId xmlns:a16="http://schemas.microsoft.com/office/drawing/2014/main" id="{3A88E37F-DAB7-4EE7-81EE-747EA60201C7}"/>
              </a:ext>
            </a:extLst>
          </p:cNvPr>
          <p:cNvCxnSpPr>
            <a:cxnSpLocks/>
          </p:cNvCxnSpPr>
          <p:nvPr/>
        </p:nvCxnSpPr>
        <p:spPr>
          <a:xfrm flipH="1" flipV="1">
            <a:off x="9725589" y="3374628"/>
            <a:ext cx="1078" cy="298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ak koppling 82">
            <a:extLst>
              <a:ext uri="{FF2B5EF4-FFF2-40B4-BE49-F238E27FC236}">
                <a16:creationId xmlns:a16="http://schemas.microsoft.com/office/drawing/2014/main" id="{7132535E-5DCB-40B6-B694-FF9453DC63C7}"/>
              </a:ext>
            </a:extLst>
          </p:cNvPr>
          <p:cNvCxnSpPr>
            <a:cxnSpLocks/>
          </p:cNvCxnSpPr>
          <p:nvPr/>
        </p:nvCxnSpPr>
        <p:spPr>
          <a:xfrm>
            <a:off x="9726667" y="3377445"/>
            <a:ext cx="877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upp 126">
            <a:extLst>
              <a:ext uri="{FF2B5EF4-FFF2-40B4-BE49-F238E27FC236}">
                <a16:creationId xmlns:a16="http://schemas.microsoft.com/office/drawing/2014/main" id="{E6128A94-0E19-4AA9-B347-DFFB76ED9706}"/>
              </a:ext>
            </a:extLst>
          </p:cNvPr>
          <p:cNvGrpSpPr/>
          <p:nvPr/>
        </p:nvGrpSpPr>
        <p:grpSpPr>
          <a:xfrm rot="10800000">
            <a:off x="9003594" y="1313739"/>
            <a:ext cx="479103" cy="189167"/>
            <a:chOff x="9003594" y="1313739"/>
            <a:chExt cx="479103" cy="189167"/>
          </a:xfrm>
        </p:grpSpPr>
        <p:cxnSp>
          <p:nvCxnSpPr>
            <p:cNvPr id="87" name="Rak koppling 86">
              <a:extLst>
                <a:ext uri="{FF2B5EF4-FFF2-40B4-BE49-F238E27FC236}">
                  <a16:creationId xmlns:a16="http://schemas.microsoft.com/office/drawing/2014/main" id="{1E904DBF-52D7-47C2-AF36-7ECA5A99440E}"/>
                </a:ext>
              </a:extLst>
            </p:cNvPr>
            <p:cNvCxnSpPr/>
            <p:nvPr/>
          </p:nvCxnSpPr>
          <p:spPr>
            <a:xfrm>
              <a:off x="9003594" y="1502906"/>
              <a:ext cx="479103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Rak koppling 87">
              <a:extLst>
                <a:ext uri="{FF2B5EF4-FFF2-40B4-BE49-F238E27FC236}">
                  <a16:creationId xmlns:a16="http://schemas.microsoft.com/office/drawing/2014/main" id="{C3D2C546-F943-432A-AF96-58C30993F9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17415" y="1313739"/>
              <a:ext cx="251460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ktangel 91">
            <a:extLst>
              <a:ext uri="{FF2B5EF4-FFF2-40B4-BE49-F238E27FC236}">
                <a16:creationId xmlns:a16="http://schemas.microsoft.com/office/drawing/2014/main" id="{D8807B55-491D-44B3-92D8-D6688BB57630}"/>
              </a:ext>
            </a:extLst>
          </p:cNvPr>
          <p:cNvSpPr/>
          <p:nvPr/>
        </p:nvSpPr>
        <p:spPr>
          <a:xfrm>
            <a:off x="9670153" y="1125038"/>
            <a:ext cx="503339" cy="5222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93" name="Rak koppling 92">
            <a:extLst>
              <a:ext uri="{FF2B5EF4-FFF2-40B4-BE49-F238E27FC236}">
                <a16:creationId xmlns:a16="http://schemas.microsoft.com/office/drawing/2014/main" id="{6950A022-94B4-4675-BC1C-CC3224F95842}"/>
              </a:ext>
            </a:extLst>
          </p:cNvPr>
          <p:cNvCxnSpPr>
            <a:cxnSpLocks/>
          </p:cNvCxnSpPr>
          <p:nvPr/>
        </p:nvCxnSpPr>
        <p:spPr>
          <a:xfrm flipH="1" flipV="1">
            <a:off x="9246093" y="915869"/>
            <a:ext cx="496" cy="366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ak koppling 95">
            <a:extLst>
              <a:ext uri="{FF2B5EF4-FFF2-40B4-BE49-F238E27FC236}">
                <a16:creationId xmlns:a16="http://schemas.microsoft.com/office/drawing/2014/main" id="{793544F4-BC83-421B-87AF-E1A96C88C6E4}"/>
              </a:ext>
            </a:extLst>
          </p:cNvPr>
          <p:cNvCxnSpPr>
            <a:cxnSpLocks/>
          </p:cNvCxnSpPr>
          <p:nvPr/>
        </p:nvCxnSpPr>
        <p:spPr>
          <a:xfrm flipV="1">
            <a:off x="9246094" y="1536083"/>
            <a:ext cx="0" cy="323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Rak koppling 97">
            <a:extLst>
              <a:ext uri="{FF2B5EF4-FFF2-40B4-BE49-F238E27FC236}">
                <a16:creationId xmlns:a16="http://schemas.microsoft.com/office/drawing/2014/main" id="{DAC27926-EB9B-419A-B928-4C8DEA0B9A1E}"/>
              </a:ext>
            </a:extLst>
          </p:cNvPr>
          <p:cNvCxnSpPr>
            <a:cxnSpLocks/>
          </p:cNvCxnSpPr>
          <p:nvPr/>
        </p:nvCxnSpPr>
        <p:spPr>
          <a:xfrm>
            <a:off x="9246094" y="916400"/>
            <a:ext cx="675728" cy="8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ak koppling 99">
            <a:extLst>
              <a:ext uri="{FF2B5EF4-FFF2-40B4-BE49-F238E27FC236}">
                <a16:creationId xmlns:a16="http://schemas.microsoft.com/office/drawing/2014/main" id="{95B8432E-C1EB-43EB-896C-8AF2EC563BFE}"/>
              </a:ext>
            </a:extLst>
          </p:cNvPr>
          <p:cNvCxnSpPr>
            <a:cxnSpLocks/>
          </p:cNvCxnSpPr>
          <p:nvPr/>
        </p:nvCxnSpPr>
        <p:spPr>
          <a:xfrm flipV="1">
            <a:off x="9250336" y="1859495"/>
            <a:ext cx="671486" cy="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ak koppling 101">
            <a:extLst>
              <a:ext uri="{FF2B5EF4-FFF2-40B4-BE49-F238E27FC236}">
                <a16:creationId xmlns:a16="http://schemas.microsoft.com/office/drawing/2014/main" id="{6C25FB77-D72A-4A73-A8F1-D0857809BA4E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9921822" y="924526"/>
            <a:ext cx="1" cy="20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Rak koppling 104">
            <a:extLst>
              <a:ext uri="{FF2B5EF4-FFF2-40B4-BE49-F238E27FC236}">
                <a16:creationId xmlns:a16="http://schemas.microsoft.com/office/drawing/2014/main" id="{0565AF89-B153-413F-89CA-5AE8818746F7}"/>
              </a:ext>
            </a:extLst>
          </p:cNvPr>
          <p:cNvCxnSpPr>
            <a:cxnSpLocks/>
          </p:cNvCxnSpPr>
          <p:nvPr/>
        </p:nvCxnSpPr>
        <p:spPr>
          <a:xfrm>
            <a:off x="9914785" y="1647253"/>
            <a:ext cx="0" cy="213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ruta 118">
            <a:extLst>
              <a:ext uri="{FF2B5EF4-FFF2-40B4-BE49-F238E27FC236}">
                <a16:creationId xmlns:a16="http://schemas.microsoft.com/office/drawing/2014/main" id="{40615168-37E9-47FD-B010-08F73640F3AC}"/>
              </a:ext>
            </a:extLst>
          </p:cNvPr>
          <p:cNvSpPr txBox="1"/>
          <p:nvPr/>
        </p:nvSpPr>
        <p:spPr>
          <a:xfrm>
            <a:off x="9682814" y="1281571"/>
            <a:ext cx="4780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700" dirty="0" err="1"/>
              <a:t>Inverter</a:t>
            </a:r>
            <a:endParaRPr lang="sv-SE" sz="700" dirty="0"/>
          </a:p>
        </p:txBody>
      </p:sp>
      <p:cxnSp>
        <p:nvCxnSpPr>
          <p:cNvPr id="121" name="Rak koppling 120">
            <a:extLst>
              <a:ext uri="{FF2B5EF4-FFF2-40B4-BE49-F238E27FC236}">
                <a16:creationId xmlns:a16="http://schemas.microsoft.com/office/drawing/2014/main" id="{551C185B-3656-47A3-967E-4E863FA78502}"/>
              </a:ext>
            </a:extLst>
          </p:cNvPr>
          <p:cNvCxnSpPr>
            <a:cxnSpLocks/>
          </p:cNvCxnSpPr>
          <p:nvPr/>
        </p:nvCxnSpPr>
        <p:spPr>
          <a:xfrm flipV="1">
            <a:off x="10173492" y="1565276"/>
            <a:ext cx="4996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ak koppling 122">
            <a:extLst>
              <a:ext uri="{FF2B5EF4-FFF2-40B4-BE49-F238E27FC236}">
                <a16:creationId xmlns:a16="http://schemas.microsoft.com/office/drawing/2014/main" id="{D13E14D5-D33A-47F5-AE97-4365203D5CE7}"/>
              </a:ext>
            </a:extLst>
          </p:cNvPr>
          <p:cNvCxnSpPr>
            <a:cxnSpLocks/>
          </p:cNvCxnSpPr>
          <p:nvPr/>
        </p:nvCxnSpPr>
        <p:spPr>
          <a:xfrm flipV="1">
            <a:off x="10166630" y="1202848"/>
            <a:ext cx="5064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Rak koppling 123">
            <a:extLst>
              <a:ext uri="{FF2B5EF4-FFF2-40B4-BE49-F238E27FC236}">
                <a16:creationId xmlns:a16="http://schemas.microsoft.com/office/drawing/2014/main" id="{55D75536-11F8-4E7A-AFD8-A147ECF60227}"/>
              </a:ext>
            </a:extLst>
          </p:cNvPr>
          <p:cNvCxnSpPr>
            <a:cxnSpLocks/>
          </p:cNvCxnSpPr>
          <p:nvPr/>
        </p:nvCxnSpPr>
        <p:spPr>
          <a:xfrm flipV="1">
            <a:off x="10170278" y="1389429"/>
            <a:ext cx="50284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lips 124">
            <a:extLst>
              <a:ext uri="{FF2B5EF4-FFF2-40B4-BE49-F238E27FC236}">
                <a16:creationId xmlns:a16="http://schemas.microsoft.com/office/drawing/2014/main" id="{624E0FEE-5584-4091-AE74-09CECB793638}"/>
              </a:ext>
            </a:extLst>
          </p:cNvPr>
          <p:cNvSpPr/>
          <p:nvPr/>
        </p:nvSpPr>
        <p:spPr>
          <a:xfrm>
            <a:off x="9482697" y="1761234"/>
            <a:ext cx="45719" cy="1965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6" name="Ellips 125">
            <a:extLst>
              <a:ext uri="{FF2B5EF4-FFF2-40B4-BE49-F238E27FC236}">
                <a16:creationId xmlns:a16="http://schemas.microsoft.com/office/drawing/2014/main" id="{BDFDF6C7-9868-4CF7-B14E-FA9A5CFED012}"/>
              </a:ext>
            </a:extLst>
          </p:cNvPr>
          <p:cNvSpPr/>
          <p:nvPr/>
        </p:nvSpPr>
        <p:spPr>
          <a:xfrm>
            <a:off x="10326723" y="1471000"/>
            <a:ext cx="45719" cy="1965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29" name="Rak koppling 128">
            <a:extLst>
              <a:ext uri="{FF2B5EF4-FFF2-40B4-BE49-F238E27FC236}">
                <a16:creationId xmlns:a16="http://schemas.microsoft.com/office/drawing/2014/main" id="{6BB6D48C-6509-42B2-AFBB-0E0B078F8751}"/>
              </a:ext>
            </a:extLst>
          </p:cNvPr>
          <p:cNvCxnSpPr>
            <a:cxnSpLocks/>
          </p:cNvCxnSpPr>
          <p:nvPr/>
        </p:nvCxnSpPr>
        <p:spPr>
          <a:xfrm>
            <a:off x="9246320" y="1859494"/>
            <a:ext cx="7191" cy="1000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Rak koppling 130">
            <a:extLst>
              <a:ext uri="{FF2B5EF4-FFF2-40B4-BE49-F238E27FC236}">
                <a16:creationId xmlns:a16="http://schemas.microsoft.com/office/drawing/2014/main" id="{138D3E1E-ABD6-4E50-B862-ECACB7F0624A}"/>
              </a:ext>
            </a:extLst>
          </p:cNvPr>
          <p:cNvCxnSpPr>
            <a:cxnSpLocks/>
            <a:stCxn id="125" idx="4"/>
          </p:cNvCxnSpPr>
          <p:nvPr/>
        </p:nvCxnSpPr>
        <p:spPr>
          <a:xfrm>
            <a:off x="9505557" y="1957755"/>
            <a:ext cx="0" cy="902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Rak koppling 133">
            <a:extLst>
              <a:ext uri="{FF2B5EF4-FFF2-40B4-BE49-F238E27FC236}">
                <a16:creationId xmlns:a16="http://schemas.microsoft.com/office/drawing/2014/main" id="{B0E8E243-DC19-4AA5-A794-FD33B2F5A2B2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10349582" y="1667521"/>
            <a:ext cx="3831" cy="1193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ktangel 135">
            <a:extLst>
              <a:ext uri="{FF2B5EF4-FFF2-40B4-BE49-F238E27FC236}">
                <a16:creationId xmlns:a16="http://schemas.microsoft.com/office/drawing/2014/main" id="{74D3E473-09D8-4219-8D53-F1AA74E88F4E}"/>
              </a:ext>
            </a:extLst>
          </p:cNvPr>
          <p:cNvSpPr/>
          <p:nvPr/>
        </p:nvSpPr>
        <p:spPr>
          <a:xfrm rot="16200000">
            <a:off x="10529172" y="1943885"/>
            <a:ext cx="216412" cy="714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7" name="textruta 136">
            <a:extLst>
              <a:ext uri="{FF2B5EF4-FFF2-40B4-BE49-F238E27FC236}">
                <a16:creationId xmlns:a16="http://schemas.microsoft.com/office/drawing/2014/main" id="{C2108C21-1CD6-4A87-B38B-3337B5BC355C}"/>
              </a:ext>
            </a:extLst>
          </p:cNvPr>
          <p:cNvSpPr txBox="1"/>
          <p:nvPr/>
        </p:nvSpPr>
        <p:spPr>
          <a:xfrm rot="16200000">
            <a:off x="10487337" y="1914196"/>
            <a:ext cx="300082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00" dirty="0"/>
              <a:t>PT1000</a:t>
            </a:r>
          </a:p>
        </p:txBody>
      </p:sp>
      <p:sp>
        <p:nvSpPr>
          <p:cNvPr id="138" name="Rektangel 137">
            <a:extLst>
              <a:ext uri="{FF2B5EF4-FFF2-40B4-BE49-F238E27FC236}">
                <a16:creationId xmlns:a16="http://schemas.microsoft.com/office/drawing/2014/main" id="{37820F56-9F5C-4FF5-A525-9510F2D0748C}"/>
              </a:ext>
            </a:extLst>
          </p:cNvPr>
          <p:cNvSpPr/>
          <p:nvPr/>
        </p:nvSpPr>
        <p:spPr>
          <a:xfrm rot="16200000">
            <a:off x="10672967" y="1945294"/>
            <a:ext cx="216412" cy="714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9" name="textruta 138">
            <a:extLst>
              <a:ext uri="{FF2B5EF4-FFF2-40B4-BE49-F238E27FC236}">
                <a16:creationId xmlns:a16="http://schemas.microsoft.com/office/drawing/2014/main" id="{E9BD7B83-B825-4424-B297-3823EC15555C}"/>
              </a:ext>
            </a:extLst>
          </p:cNvPr>
          <p:cNvSpPr txBox="1"/>
          <p:nvPr/>
        </p:nvSpPr>
        <p:spPr>
          <a:xfrm rot="16200000">
            <a:off x="10631132" y="1915605"/>
            <a:ext cx="300082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00" dirty="0"/>
              <a:t>PT1000</a:t>
            </a:r>
          </a:p>
        </p:txBody>
      </p:sp>
      <p:cxnSp>
        <p:nvCxnSpPr>
          <p:cNvPr id="140" name="Rak koppling 139">
            <a:extLst>
              <a:ext uri="{FF2B5EF4-FFF2-40B4-BE49-F238E27FC236}">
                <a16:creationId xmlns:a16="http://schemas.microsoft.com/office/drawing/2014/main" id="{6F498B46-CFE4-41F6-A9B0-1C11E388A1FE}"/>
              </a:ext>
            </a:extLst>
          </p:cNvPr>
          <p:cNvCxnSpPr>
            <a:cxnSpLocks/>
          </p:cNvCxnSpPr>
          <p:nvPr/>
        </p:nvCxnSpPr>
        <p:spPr>
          <a:xfrm>
            <a:off x="10637378" y="2082889"/>
            <a:ext cx="0" cy="774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Rak koppling 144">
            <a:extLst>
              <a:ext uri="{FF2B5EF4-FFF2-40B4-BE49-F238E27FC236}">
                <a16:creationId xmlns:a16="http://schemas.microsoft.com/office/drawing/2014/main" id="{14C0D3FA-878D-4961-9B7A-487AD4E909E9}"/>
              </a:ext>
            </a:extLst>
          </p:cNvPr>
          <p:cNvCxnSpPr>
            <a:cxnSpLocks/>
          </p:cNvCxnSpPr>
          <p:nvPr/>
        </p:nvCxnSpPr>
        <p:spPr>
          <a:xfrm>
            <a:off x="10785757" y="2089249"/>
            <a:ext cx="0" cy="774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Rak koppling 147">
            <a:extLst>
              <a:ext uri="{FF2B5EF4-FFF2-40B4-BE49-F238E27FC236}">
                <a16:creationId xmlns:a16="http://schemas.microsoft.com/office/drawing/2014/main" id="{46E5BD18-9394-4206-8DB9-1B772DA97E04}"/>
              </a:ext>
            </a:extLst>
          </p:cNvPr>
          <p:cNvCxnSpPr>
            <a:cxnSpLocks/>
          </p:cNvCxnSpPr>
          <p:nvPr/>
        </p:nvCxnSpPr>
        <p:spPr>
          <a:xfrm flipH="1" flipV="1">
            <a:off x="10637378" y="1768356"/>
            <a:ext cx="1" cy="106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Rak koppling 148">
            <a:extLst>
              <a:ext uri="{FF2B5EF4-FFF2-40B4-BE49-F238E27FC236}">
                <a16:creationId xmlns:a16="http://schemas.microsoft.com/office/drawing/2014/main" id="{A8017E9F-B833-49FC-9EE7-5E533DFDCF6E}"/>
              </a:ext>
            </a:extLst>
          </p:cNvPr>
          <p:cNvCxnSpPr>
            <a:cxnSpLocks/>
          </p:cNvCxnSpPr>
          <p:nvPr/>
        </p:nvCxnSpPr>
        <p:spPr>
          <a:xfrm flipH="1" flipV="1">
            <a:off x="10782070" y="1768356"/>
            <a:ext cx="1" cy="106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Rak koppling 149">
            <a:extLst>
              <a:ext uri="{FF2B5EF4-FFF2-40B4-BE49-F238E27FC236}">
                <a16:creationId xmlns:a16="http://schemas.microsoft.com/office/drawing/2014/main" id="{0EF2B100-80C0-4A45-9D53-C1E556D0D054}"/>
              </a:ext>
            </a:extLst>
          </p:cNvPr>
          <p:cNvCxnSpPr>
            <a:cxnSpLocks/>
          </p:cNvCxnSpPr>
          <p:nvPr/>
        </p:nvCxnSpPr>
        <p:spPr>
          <a:xfrm>
            <a:off x="10904819" y="1768356"/>
            <a:ext cx="0" cy="1095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Rak koppling 152">
            <a:extLst>
              <a:ext uri="{FF2B5EF4-FFF2-40B4-BE49-F238E27FC236}">
                <a16:creationId xmlns:a16="http://schemas.microsoft.com/office/drawing/2014/main" id="{CF9D7FCB-0B93-4F61-B635-687B6913864C}"/>
              </a:ext>
            </a:extLst>
          </p:cNvPr>
          <p:cNvCxnSpPr>
            <a:cxnSpLocks/>
          </p:cNvCxnSpPr>
          <p:nvPr/>
        </p:nvCxnSpPr>
        <p:spPr>
          <a:xfrm>
            <a:off x="10781173" y="1768356"/>
            <a:ext cx="123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Rak koppling 154">
            <a:extLst>
              <a:ext uri="{FF2B5EF4-FFF2-40B4-BE49-F238E27FC236}">
                <a16:creationId xmlns:a16="http://schemas.microsoft.com/office/drawing/2014/main" id="{034E135E-BAD4-4AA6-BD96-FF567BFFC8EE}"/>
              </a:ext>
            </a:extLst>
          </p:cNvPr>
          <p:cNvCxnSpPr>
            <a:cxnSpLocks/>
          </p:cNvCxnSpPr>
          <p:nvPr/>
        </p:nvCxnSpPr>
        <p:spPr>
          <a:xfrm>
            <a:off x="10510374" y="1772205"/>
            <a:ext cx="0" cy="1095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Rak koppling 155">
            <a:extLst>
              <a:ext uri="{FF2B5EF4-FFF2-40B4-BE49-F238E27FC236}">
                <a16:creationId xmlns:a16="http://schemas.microsoft.com/office/drawing/2014/main" id="{0AC757AF-77E7-4F93-BE9E-9B741A2D711B}"/>
              </a:ext>
            </a:extLst>
          </p:cNvPr>
          <p:cNvCxnSpPr>
            <a:cxnSpLocks/>
          </p:cNvCxnSpPr>
          <p:nvPr/>
        </p:nvCxnSpPr>
        <p:spPr>
          <a:xfrm>
            <a:off x="10513732" y="1770737"/>
            <a:ext cx="123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Bildobjekt 156">
            <a:extLst>
              <a:ext uri="{FF2B5EF4-FFF2-40B4-BE49-F238E27FC236}">
                <a16:creationId xmlns:a16="http://schemas.microsoft.com/office/drawing/2014/main" id="{54B1E63C-1AA2-4E91-808D-AAF3C025A1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0701036" y="1187434"/>
            <a:ext cx="412713" cy="399047"/>
          </a:xfrm>
          <a:prstGeom prst="rect">
            <a:avLst/>
          </a:prstGeom>
        </p:spPr>
      </p:pic>
      <p:pic>
        <p:nvPicPr>
          <p:cNvPr id="163" name="Bildobjekt 162" descr="En bild som visar plan, liten, flygplan, vit&#10;&#10;Automatiskt genererad beskrivning">
            <a:extLst>
              <a:ext uri="{FF2B5EF4-FFF2-40B4-BE49-F238E27FC236}">
                <a16:creationId xmlns:a16="http://schemas.microsoft.com/office/drawing/2014/main" id="{6769005E-DAF3-4685-8F87-04497B2FA9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042" y="1179431"/>
            <a:ext cx="476148" cy="356652"/>
          </a:xfrm>
          <a:prstGeom prst="rect">
            <a:avLst/>
          </a:prstGeom>
        </p:spPr>
      </p:pic>
      <p:cxnSp>
        <p:nvCxnSpPr>
          <p:cNvPr id="165" name="Rak koppling 164">
            <a:extLst>
              <a:ext uri="{FF2B5EF4-FFF2-40B4-BE49-F238E27FC236}">
                <a16:creationId xmlns:a16="http://schemas.microsoft.com/office/drawing/2014/main" id="{4607F403-236C-40DE-8BF9-76DAD2FDB4F8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11372116" y="1536083"/>
            <a:ext cx="18548" cy="1328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upp 167">
            <a:extLst>
              <a:ext uri="{FF2B5EF4-FFF2-40B4-BE49-F238E27FC236}">
                <a16:creationId xmlns:a16="http://schemas.microsoft.com/office/drawing/2014/main" id="{C5EB1FF2-C872-47F1-92DF-29232997BC35}"/>
              </a:ext>
            </a:extLst>
          </p:cNvPr>
          <p:cNvGrpSpPr/>
          <p:nvPr/>
        </p:nvGrpSpPr>
        <p:grpSpPr>
          <a:xfrm rot="16200000">
            <a:off x="5769504" y="2279512"/>
            <a:ext cx="479103" cy="189167"/>
            <a:chOff x="9003594" y="1313739"/>
            <a:chExt cx="479103" cy="189167"/>
          </a:xfrm>
        </p:grpSpPr>
        <p:cxnSp>
          <p:nvCxnSpPr>
            <p:cNvPr id="169" name="Rak koppling 168">
              <a:extLst>
                <a:ext uri="{FF2B5EF4-FFF2-40B4-BE49-F238E27FC236}">
                  <a16:creationId xmlns:a16="http://schemas.microsoft.com/office/drawing/2014/main" id="{0F3B2231-6C99-460A-BECD-6AE8B090E743}"/>
                </a:ext>
              </a:extLst>
            </p:cNvPr>
            <p:cNvCxnSpPr/>
            <p:nvPr/>
          </p:nvCxnSpPr>
          <p:spPr>
            <a:xfrm>
              <a:off x="9003594" y="1502906"/>
              <a:ext cx="479103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Rak koppling 169">
              <a:extLst>
                <a:ext uri="{FF2B5EF4-FFF2-40B4-BE49-F238E27FC236}">
                  <a16:creationId xmlns:a16="http://schemas.microsoft.com/office/drawing/2014/main" id="{662F5876-52EF-4B29-8B24-C87C11720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17415" y="1313739"/>
              <a:ext cx="251460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Koppling: vinklad 171">
            <a:extLst>
              <a:ext uri="{FF2B5EF4-FFF2-40B4-BE49-F238E27FC236}">
                <a16:creationId xmlns:a16="http://schemas.microsoft.com/office/drawing/2014/main" id="{5F1CDE82-AF7E-4147-B17C-6B324FA6AD5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05042" y="2559763"/>
            <a:ext cx="438122" cy="170732"/>
          </a:xfrm>
          <a:prstGeom prst="bentConnector3">
            <a:avLst>
              <a:gd name="adj1" fmla="val -86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Koppling: vinklad 180">
            <a:extLst>
              <a:ext uri="{FF2B5EF4-FFF2-40B4-BE49-F238E27FC236}">
                <a16:creationId xmlns:a16="http://schemas.microsoft.com/office/drawing/2014/main" id="{4E2341B4-7F6D-42EB-8C10-ABCB6C98B421}"/>
              </a:ext>
            </a:extLst>
          </p:cNvPr>
          <p:cNvCxnSpPr>
            <a:cxnSpLocks/>
          </p:cNvCxnSpPr>
          <p:nvPr/>
        </p:nvCxnSpPr>
        <p:spPr>
          <a:xfrm rot="5400000">
            <a:off x="5567491" y="2559876"/>
            <a:ext cx="439854" cy="172238"/>
          </a:xfrm>
          <a:prstGeom prst="bentConnector3">
            <a:avLst>
              <a:gd name="adj1" fmla="val -91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ruta 185">
            <a:extLst>
              <a:ext uri="{FF2B5EF4-FFF2-40B4-BE49-F238E27FC236}">
                <a16:creationId xmlns:a16="http://schemas.microsoft.com/office/drawing/2014/main" id="{5387E22C-3959-4604-8C66-0FEA0205B4E7}"/>
              </a:ext>
            </a:extLst>
          </p:cNvPr>
          <p:cNvSpPr txBox="1"/>
          <p:nvPr/>
        </p:nvSpPr>
        <p:spPr>
          <a:xfrm>
            <a:off x="5677605" y="2604007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700" b="1" dirty="0"/>
              <a:t>2S LIPO</a:t>
            </a:r>
            <a:br>
              <a:rPr lang="sv-SE" sz="700" b="1" dirty="0"/>
            </a:br>
            <a:r>
              <a:rPr lang="sv-SE" sz="700" b="1" dirty="0"/>
              <a:t>Backup/STBY</a:t>
            </a:r>
          </a:p>
        </p:txBody>
      </p:sp>
      <p:sp>
        <p:nvSpPr>
          <p:cNvPr id="196" name="Rektangel 195">
            <a:extLst>
              <a:ext uri="{FF2B5EF4-FFF2-40B4-BE49-F238E27FC236}">
                <a16:creationId xmlns:a16="http://schemas.microsoft.com/office/drawing/2014/main" id="{8A35525F-13E7-4627-974A-93FD1B48BEA6}"/>
              </a:ext>
            </a:extLst>
          </p:cNvPr>
          <p:cNvSpPr/>
          <p:nvPr/>
        </p:nvSpPr>
        <p:spPr>
          <a:xfrm>
            <a:off x="6231382" y="3625370"/>
            <a:ext cx="503339" cy="5222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97" name="textruta 196">
            <a:extLst>
              <a:ext uri="{FF2B5EF4-FFF2-40B4-BE49-F238E27FC236}">
                <a16:creationId xmlns:a16="http://schemas.microsoft.com/office/drawing/2014/main" id="{6342B37E-219F-4FD6-B61D-E918DBE31514}"/>
              </a:ext>
            </a:extLst>
          </p:cNvPr>
          <p:cNvSpPr txBox="1"/>
          <p:nvPr/>
        </p:nvSpPr>
        <p:spPr>
          <a:xfrm>
            <a:off x="6277703" y="3763233"/>
            <a:ext cx="4074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USB</a:t>
            </a:r>
          </a:p>
        </p:txBody>
      </p:sp>
      <p:pic>
        <p:nvPicPr>
          <p:cNvPr id="201" name="Bildobjekt 200" descr="En bild som visar dator&#10;&#10;Automatiskt genererad beskrivning">
            <a:extLst>
              <a:ext uri="{FF2B5EF4-FFF2-40B4-BE49-F238E27FC236}">
                <a16:creationId xmlns:a16="http://schemas.microsoft.com/office/drawing/2014/main" id="{5A4A7A27-3298-451A-8975-68E820DCBE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475" y="2181584"/>
            <a:ext cx="743166" cy="743166"/>
          </a:xfrm>
          <a:prstGeom prst="rect">
            <a:avLst/>
          </a:prstGeom>
        </p:spPr>
      </p:pic>
      <p:pic>
        <p:nvPicPr>
          <p:cNvPr id="205" name="Bildobjekt 204" descr="En bild som visar elektronik, parkering, sitter, mätare&#10;&#10;Automatiskt genererad beskrivning">
            <a:extLst>
              <a:ext uri="{FF2B5EF4-FFF2-40B4-BE49-F238E27FC236}">
                <a16:creationId xmlns:a16="http://schemas.microsoft.com/office/drawing/2014/main" id="{4BED58AD-6D54-4FFB-8D70-993F101495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10" y="2992261"/>
            <a:ext cx="644397" cy="644397"/>
          </a:xfrm>
          <a:prstGeom prst="rect">
            <a:avLst/>
          </a:prstGeom>
        </p:spPr>
      </p:pic>
      <p:grpSp>
        <p:nvGrpSpPr>
          <p:cNvPr id="207" name="Grupp 206">
            <a:extLst>
              <a:ext uri="{FF2B5EF4-FFF2-40B4-BE49-F238E27FC236}">
                <a16:creationId xmlns:a16="http://schemas.microsoft.com/office/drawing/2014/main" id="{05EFE807-D22F-41F7-A54E-F7B3889C7AFF}"/>
              </a:ext>
            </a:extLst>
          </p:cNvPr>
          <p:cNvGrpSpPr/>
          <p:nvPr/>
        </p:nvGrpSpPr>
        <p:grpSpPr>
          <a:xfrm rot="3027443">
            <a:off x="4351870" y="2956763"/>
            <a:ext cx="714078" cy="587228"/>
            <a:chOff x="1385284" y="5391594"/>
            <a:chExt cx="714078" cy="587228"/>
          </a:xfrm>
        </p:grpSpPr>
        <p:cxnSp>
          <p:nvCxnSpPr>
            <p:cNvPr id="208" name="Rak koppling 207">
              <a:extLst>
                <a:ext uri="{FF2B5EF4-FFF2-40B4-BE49-F238E27FC236}">
                  <a16:creationId xmlns:a16="http://schemas.microsoft.com/office/drawing/2014/main" id="{9F885954-F3DC-4E6A-A341-3AB7560401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3310" y="5685208"/>
              <a:ext cx="238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Rak pilkoppling 208">
              <a:extLst>
                <a:ext uri="{FF2B5EF4-FFF2-40B4-BE49-F238E27FC236}">
                  <a16:creationId xmlns:a16="http://schemas.microsoft.com/office/drawing/2014/main" id="{931486FE-E903-4A0D-8518-2C60E8EB2912}"/>
                </a:ext>
              </a:extLst>
            </p:cNvPr>
            <p:cNvCxnSpPr/>
            <p:nvPr/>
          </p:nvCxnSpPr>
          <p:spPr>
            <a:xfrm flipV="1">
              <a:off x="1623310" y="5391594"/>
              <a:ext cx="476052" cy="2936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Rak pilkoppling 209">
              <a:extLst>
                <a:ext uri="{FF2B5EF4-FFF2-40B4-BE49-F238E27FC236}">
                  <a16:creationId xmlns:a16="http://schemas.microsoft.com/office/drawing/2014/main" id="{86322A27-BAF5-4BED-A5A6-6DC12398F1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5284" y="5685207"/>
              <a:ext cx="476052" cy="293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2" name="Bildobjekt 211" descr="En bild som visar elektronik, bord, tangentbord, dator&#10;&#10;Automatiskt genererad beskrivning">
            <a:extLst>
              <a:ext uri="{FF2B5EF4-FFF2-40B4-BE49-F238E27FC236}">
                <a16:creationId xmlns:a16="http://schemas.microsoft.com/office/drawing/2014/main" id="{49246DC3-9508-4C38-8317-8005B8A1DD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436" y="3796001"/>
            <a:ext cx="984282" cy="644397"/>
          </a:xfrm>
          <a:prstGeom prst="rect">
            <a:avLst/>
          </a:prstGeom>
        </p:spPr>
      </p:pic>
      <p:cxnSp>
        <p:nvCxnSpPr>
          <p:cNvPr id="214" name="Rak koppling 213">
            <a:extLst>
              <a:ext uri="{FF2B5EF4-FFF2-40B4-BE49-F238E27FC236}">
                <a16:creationId xmlns:a16="http://schemas.microsoft.com/office/drawing/2014/main" id="{CA6BE980-A6F0-4FCA-B99B-A6428F22B27A}"/>
              </a:ext>
            </a:extLst>
          </p:cNvPr>
          <p:cNvCxnSpPr>
            <a:cxnSpLocks/>
            <a:stCxn id="212" idx="3"/>
          </p:cNvCxnSpPr>
          <p:nvPr/>
        </p:nvCxnSpPr>
        <p:spPr>
          <a:xfrm flipV="1">
            <a:off x="3969718" y="3860789"/>
            <a:ext cx="1609464" cy="257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ktangel 217">
            <a:extLst>
              <a:ext uri="{FF2B5EF4-FFF2-40B4-BE49-F238E27FC236}">
                <a16:creationId xmlns:a16="http://schemas.microsoft.com/office/drawing/2014/main" id="{50AFE73F-D64D-467F-A103-6DCF6FB54265}"/>
              </a:ext>
            </a:extLst>
          </p:cNvPr>
          <p:cNvSpPr/>
          <p:nvPr/>
        </p:nvSpPr>
        <p:spPr>
          <a:xfrm>
            <a:off x="7247825" y="5431096"/>
            <a:ext cx="503339" cy="5222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19" name="textruta 218">
            <a:extLst>
              <a:ext uri="{FF2B5EF4-FFF2-40B4-BE49-F238E27FC236}">
                <a16:creationId xmlns:a16="http://schemas.microsoft.com/office/drawing/2014/main" id="{041C4E0A-D64D-4DE6-A731-9274F52FAA3A}"/>
              </a:ext>
            </a:extLst>
          </p:cNvPr>
          <p:cNvSpPr txBox="1"/>
          <p:nvPr/>
        </p:nvSpPr>
        <p:spPr>
          <a:xfrm>
            <a:off x="7295700" y="5561398"/>
            <a:ext cx="4010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050" dirty="0" err="1"/>
              <a:t>uSD</a:t>
            </a:r>
            <a:endParaRPr lang="sv-SE" sz="1050" dirty="0"/>
          </a:p>
        </p:txBody>
      </p:sp>
      <p:pic>
        <p:nvPicPr>
          <p:cNvPr id="221" name="Bildobjekt 220" descr="En bild som visar mus&#10;&#10;Automatiskt genererad beskrivning">
            <a:extLst>
              <a:ext uri="{FF2B5EF4-FFF2-40B4-BE49-F238E27FC236}">
                <a16:creationId xmlns:a16="http://schemas.microsoft.com/office/drawing/2014/main" id="{878C747D-1AAD-4E9F-986C-02E90D8762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3" y="2267506"/>
            <a:ext cx="1950197" cy="1950197"/>
          </a:xfrm>
          <a:prstGeom prst="rect">
            <a:avLst/>
          </a:prstGeom>
        </p:spPr>
      </p:pic>
      <p:grpSp>
        <p:nvGrpSpPr>
          <p:cNvPr id="222" name="Grupp 221">
            <a:extLst>
              <a:ext uri="{FF2B5EF4-FFF2-40B4-BE49-F238E27FC236}">
                <a16:creationId xmlns:a16="http://schemas.microsoft.com/office/drawing/2014/main" id="{00FE08BF-DEB2-4DF5-96EE-EA50DFC63642}"/>
              </a:ext>
            </a:extLst>
          </p:cNvPr>
          <p:cNvGrpSpPr/>
          <p:nvPr/>
        </p:nvGrpSpPr>
        <p:grpSpPr>
          <a:xfrm rot="3027443">
            <a:off x="2255913" y="2994290"/>
            <a:ext cx="714078" cy="587228"/>
            <a:chOff x="1385284" y="5391594"/>
            <a:chExt cx="714078" cy="587228"/>
          </a:xfrm>
        </p:grpSpPr>
        <p:cxnSp>
          <p:nvCxnSpPr>
            <p:cNvPr id="223" name="Rak koppling 222">
              <a:extLst>
                <a:ext uri="{FF2B5EF4-FFF2-40B4-BE49-F238E27FC236}">
                  <a16:creationId xmlns:a16="http://schemas.microsoft.com/office/drawing/2014/main" id="{0CE27E15-A0AA-4C79-9951-6D548EFA2F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3310" y="5685208"/>
              <a:ext cx="2380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Rak pilkoppling 223">
              <a:extLst>
                <a:ext uri="{FF2B5EF4-FFF2-40B4-BE49-F238E27FC236}">
                  <a16:creationId xmlns:a16="http://schemas.microsoft.com/office/drawing/2014/main" id="{56FE8A84-EB35-4323-B139-47B61164BC01}"/>
                </a:ext>
              </a:extLst>
            </p:cNvPr>
            <p:cNvCxnSpPr/>
            <p:nvPr/>
          </p:nvCxnSpPr>
          <p:spPr>
            <a:xfrm flipV="1">
              <a:off x="1623310" y="5391594"/>
              <a:ext cx="476052" cy="2936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Rak pilkoppling 224">
              <a:extLst>
                <a:ext uri="{FF2B5EF4-FFF2-40B4-BE49-F238E27FC236}">
                  <a16:creationId xmlns:a16="http://schemas.microsoft.com/office/drawing/2014/main" id="{694308CD-C84D-4AF6-967C-7302DF2AF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5284" y="5685207"/>
              <a:ext cx="476052" cy="293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7905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54</Words>
  <Application>Microsoft Office PowerPoint</Application>
  <PresentationFormat>Bredbild</PresentationFormat>
  <Paragraphs>23</Paragraphs>
  <Slides>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OpenFly Telemetry System description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Jonas Bjurel</dc:creator>
  <cp:lastModifiedBy>Jonas Bjurel</cp:lastModifiedBy>
  <cp:revision>14</cp:revision>
  <dcterms:created xsi:type="dcterms:W3CDTF">2019-11-14T15:56:20Z</dcterms:created>
  <dcterms:modified xsi:type="dcterms:W3CDTF">2019-11-14T18:23:33Z</dcterms:modified>
</cp:coreProperties>
</file>