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Mon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bd5b3708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bd5b3708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d5b37087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d5b37087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d5b37087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d5b37087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bd5b37087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bd5b37087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bd5b37087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bd5b37087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bd5b37087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bd5b37087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bd5b370879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bd5b37087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bd5b370879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bd5b370879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eveloper.mozilla.org/pt-BR/docs/Learn/JavaScript/Building_blocks/Image_gallery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jonasbrito1/javaScript-web-academy-t3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Laboratório 02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6403200" cy="38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Tema: Galeria de Imagens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pt-BR">
                <a:solidFill>
                  <a:schemeClr val="dk1"/>
                </a:solidFill>
              </a:rPr>
              <a:t>Seguir as instruções existentes em: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pt-BR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https://developer.mozilla.org/pt-BR/docs/Learn/JavaScript/Building_blocks/Image_gallery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pt-BR">
                <a:solidFill>
                  <a:schemeClr val="dk1"/>
                </a:solidFill>
              </a:rPr>
              <a:t>Na pasta imagens, substitua as imagens padrão do exemplo por outras de um tema que você gosta (similar ao do laboratório 01)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pt-BR">
                <a:solidFill>
                  <a:schemeClr val="dk1"/>
                </a:solidFill>
              </a:rPr>
              <a:t>Crie a aplicação seguindo o passo-a-passo sugerido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pt-BR">
                <a:solidFill>
                  <a:schemeClr val="dk1"/>
                </a:solidFill>
              </a:rPr>
              <a:t>Submeta o link de um arquivo “Google Presentation”  com: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pt-BR">
                <a:solidFill>
                  <a:schemeClr val="dk1"/>
                </a:solidFill>
              </a:rPr>
              <a:t>prints da demonstração do seu aplicativo e ao final,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pt-BR">
                <a:solidFill>
                  <a:schemeClr val="dk1"/>
                </a:solidFill>
              </a:rPr>
              <a:t>link do seu repositório do GitHub onde os fontes deve estar armazenados.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Descrição		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pt-BR">
                <a:solidFill>
                  <a:schemeClr val="dk1"/>
                </a:solidFill>
              </a:rPr>
              <a:t>Para o projeto “Galeria de imagens” foi utilizado o Visual Studio Code como ambiente de desenvolvimento integrado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pt-BR">
                <a:solidFill>
                  <a:schemeClr val="dk1"/>
                </a:solidFill>
              </a:rPr>
              <a:t>No VS Code desenvolvi o código utilizando HTML, CSS e a linguagem JavaScript.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pt-BR">
                <a:solidFill>
                  <a:schemeClr val="dk1"/>
                </a:solidFill>
              </a:rPr>
              <a:t>Seguindo as instruções orientadas pelo professor desenvolvi o projeto de acordo com o meu entendimento e conhecimento até o momento do conteúdo.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pt-BR">
                <a:solidFill>
                  <a:schemeClr val="dk1"/>
                </a:solidFill>
              </a:rPr>
              <a:t>A seguir estão os prints do projeto desenvolvido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Aluno: Jonas Brito Pacheco.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Web Academy Turma 3.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 HTML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3008699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3585900" y="1952250"/>
            <a:ext cx="52464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Este código HTML cria uma página simples de galeria de imagens de carros. Inclui uma imagem principal em destaque, miniaturas abaixo dela e um botão "Darken" para aplicar um efeito visual. Coloquei referências a um estilo externo (style.css) e um script JavaScript externo (main.js).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 CSS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494650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5392725" y="1093775"/>
            <a:ext cx="3439500" cy="3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Desenvolvi este código CSS e incluí uma configuração modo escuro (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dark-mode</a:t>
            </a:r>
            <a:r>
              <a:rPr lang="pt-BR" sz="1200">
                <a:solidFill>
                  <a:schemeClr val="dk1"/>
                </a:solidFill>
              </a:rPr>
              <a:t>), estilos para o título (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h1</a:t>
            </a:r>
            <a:r>
              <a:rPr lang="pt-BR" sz="1200">
                <a:solidFill>
                  <a:schemeClr val="dk1"/>
                </a:solidFill>
              </a:rPr>
              <a:t>), ajustes de layout para o corpo da página, e especificações para a exibição da galeria de imagens, incluindo miniaturas e botão de escurecimento (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dark</a:t>
            </a:r>
            <a:r>
              <a:rPr lang="pt-BR" sz="1200">
                <a:solidFill>
                  <a:schemeClr val="dk1"/>
                </a:solidFill>
              </a:rPr>
              <a:t>). Alguns estilos como formatação de texto, posicionamento absoluto de elementos, e efeitos visuais para melhorar a experiência do usuário. O código também apresenta responsividade, limitando a largura do corpo da página e ajustando as dimensões das imagens conforme necessário.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 JavaScript	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3369306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3793600" y="1031475"/>
            <a:ext cx="5038800" cy="3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Utilizei a linguagem JavaScript para adicionar funcionalidades à página HTML. Ele espera até que o DOM (Document Object Model) esteja totalmente carregado antes de executar. O código manipula elementos da página, como imagens e botões, para criar uma funcionalidade de visualização de imagens e um botão de alternância entre modos claro e escuro.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pt-BR" sz="1100">
                <a:solidFill>
                  <a:schemeClr val="dk1"/>
                </a:solidFill>
              </a:rPr>
              <a:t>O código seleciona elementos do DOM, como a imagem principal (</a:t>
            </a:r>
            <a:r>
              <a:rPr lang="pt-BR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displayedImage</a:t>
            </a:r>
            <a:r>
              <a:rPr lang="pt-BR" sz="1100">
                <a:solidFill>
                  <a:schemeClr val="dk1"/>
                </a:solidFill>
              </a:rPr>
              <a:t>), imagens em miniatura (</a:t>
            </a:r>
            <a:r>
              <a:rPr lang="pt-BR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thumbImgs</a:t>
            </a:r>
            <a:r>
              <a:rPr lang="pt-BR" sz="1100">
                <a:solidFill>
                  <a:schemeClr val="dk1"/>
                </a:solidFill>
              </a:rPr>
              <a:t>), uma sobreposição (</a:t>
            </a:r>
            <a:r>
              <a:rPr lang="pt-BR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overlay</a:t>
            </a:r>
            <a:r>
              <a:rPr lang="pt-BR" sz="1100">
                <a:solidFill>
                  <a:schemeClr val="dk1"/>
                </a:solidFill>
              </a:rPr>
              <a:t>), e um botão (</a:t>
            </a:r>
            <a:r>
              <a:rPr lang="pt-BR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btn</a:t>
            </a:r>
            <a:r>
              <a:rPr lang="pt-BR" sz="1100">
                <a:solidFill>
                  <a:schemeClr val="dk1"/>
                </a:solidFill>
              </a:rPr>
              <a:t>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pt-BR" sz="1100">
                <a:solidFill>
                  <a:schemeClr val="dk1"/>
                </a:solidFill>
              </a:rPr>
              <a:t>Ele adiciona um evento de clique a cada miniatura, de modo que, ao clicar em uma miniatura, a imagem principal é atualizada para exibir a miniatura clicada.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pt-BR" sz="1100">
                <a:solidFill>
                  <a:schemeClr val="dk1"/>
                </a:solidFill>
              </a:rPr>
              <a:t>Também adiciona um evento de clique ao botão. Quando o botão é clicado, a sobreposição recebe ou remove a classe 'darken', alterando assim o estilo da página para um modo escuro ou claro. O texto do botão e a classe do corpo do documento (</a:t>
            </a:r>
            <a:r>
              <a:rPr lang="pt-BR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dark-mode</a:t>
            </a:r>
            <a:r>
              <a:rPr lang="pt-BR" sz="1100">
                <a:solidFill>
                  <a:schemeClr val="dk1"/>
                </a:solidFill>
              </a:rPr>
              <a:t>) são ajustados de acordo com o estado atual da sobreposição.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Funcionamento do código na página web 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25" y="920925"/>
            <a:ext cx="4737701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8950" y="935075"/>
            <a:ext cx="4076424" cy="379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Funcionamento do código na página web 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550" y="1156800"/>
            <a:ext cx="4497675" cy="352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1450" y="1176800"/>
            <a:ext cx="4140199" cy="3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Link - GitHub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https://github.com/jonasbrito1/javaScript-web-academy-t3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