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7"/>
  </p:sldMasterIdLst>
  <p:notesMasterIdLst>
    <p:notesMasterId r:id="rId28"/>
  </p:notesMasterIdLst>
  <p:handoutMasterIdLst>
    <p:handoutMasterId r:id="rId29"/>
  </p:handoutMasterIdLst>
  <p:sldIdLst>
    <p:sldId id="371" r:id="rId8"/>
    <p:sldId id="705" r:id="rId9"/>
    <p:sldId id="598" r:id="rId10"/>
    <p:sldId id="635" r:id="rId11"/>
    <p:sldId id="832" r:id="rId12"/>
    <p:sldId id="269" r:id="rId13"/>
    <p:sldId id="266" r:id="rId14"/>
    <p:sldId id="706" r:id="rId15"/>
    <p:sldId id="522" r:id="rId16"/>
    <p:sldId id="518" r:id="rId17"/>
    <p:sldId id="693" r:id="rId18"/>
    <p:sldId id="261" r:id="rId19"/>
    <p:sldId id="297" r:id="rId20"/>
    <p:sldId id="298" r:id="rId21"/>
    <p:sldId id="300" r:id="rId22"/>
    <p:sldId id="264" r:id="rId23"/>
    <p:sldId id="661" r:id="rId24"/>
    <p:sldId id="694" r:id="rId25"/>
    <p:sldId id="704" r:id="rId26"/>
    <p:sldId id="415" r:id="rId27"/>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4104" userDrawn="1">
          <p15:clr>
            <a:srgbClr val="A4A3A4"/>
          </p15:clr>
        </p15:guide>
        <p15:guide id="3" pos="167" userDrawn="1">
          <p15:clr>
            <a:srgbClr val="A4A3A4"/>
          </p15:clr>
        </p15:guide>
        <p15:guide id="4" pos="7487" userDrawn="1">
          <p15:clr>
            <a:srgbClr val="A4A3A4"/>
          </p15:clr>
        </p15:guide>
        <p15:guide id="5" pos="39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E1A"/>
    <a:srgbClr val="0066CC"/>
    <a:srgbClr val="3399FF"/>
    <a:srgbClr val="6699FF"/>
    <a:srgbClr val="E1A387"/>
    <a:srgbClr val="3333CC"/>
    <a:srgbClr val="00B050"/>
    <a:srgbClr val="657012"/>
    <a:srgbClr val="66FF66"/>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343" autoAdjust="0"/>
  </p:normalViewPr>
  <p:slideViewPr>
    <p:cSldViewPr snapToGrid="0">
      <p:cViewPr varScale="1">
        <p:scale>
          <a:sx n="60" d="100"/>
          <a:sy n="60" d="100"/>
        </p:scale>
        <p:origin x="28" y="48"/>
      </p:cViewPr>
      <p:guideLst>
        <p:guide orient="horz" pos="720"/>
        <p:guide orient="horz" pos="4104"/>
        <p:guide pos="167"/>
        <p:guide pos="7487"/>
        <p:guide pos="395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4" d="100"/>
          <a:sy n="54" d="100"/>
        </p:scale>
        <p:origin x="279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C01D3-C79E-421A-9373-B2F096356EC2}" type="doc">
      <dgm:prSet loTypeId="urn:microsoft.com/office/officeart/2005/8/layout/process5" loCatId="process" qsTypeId="urn:microsoft.com/office/officeart/2005/8/quickstyle/simple5" qsCatId="simple" csTypeId="urn:microsoft.com/office/officeart/2005/8/colors/accent2_3" csCatId="accent2" phldr="1"/>
      <dgm:spPr/>
      <dgm:t>
        <a:bodyPr/>
        <a:lstStyle/>
        <a:p>
          <a:endParaRPr lang="en-US"/>
        </a:p>
      </dgm:t>
    </dgm:pt>
    <dgm:pt modelId="{EFA8C82D-FDFB-4F0A-88F6-E097685B7B0B}">
      <dgm:prSet phldrT="[Text]"/>
      <dgm:spPr/>
      <dgm:t>
        <a:bodyPr/>
        <a:lstStyle/>
        <a:p>
          <a:r>
            <a:rPr lang="en-US" b="0" dirty="0"/>
            <a:t>Developers checkout code from GitLab via GitHub Desktop</a:t>
          </a:r>
        </a:p>
      </dgm:t>
    </dgm:pt>
    <dgm:pt modelId="{41B649CB-30D4-48E0-B675-D54340DD9147}" type="parTrans" cxnId="{F8A23E6B-1804-48C9-BC6E-BC66BC690B5D}">
      <dgm:prSet/>
      <dgm:spPr/>
      <dgm:t>
        <a:bodyPr/>
        <a:lstStyle/>
        <a:p>
          <a:endParaRPr lang="en-US"/>
        </a:p>
      </dgm:t>
    </dgm:pt>
    <dgm:pt modelId="{D7156EB7-48BF-46B1-9194-6D0243970F3F}" type="sibTrans" cxnId="{F8A23E6B-1804-48C9-BC6E-BC66BC690B5D}">
      <dgm:prSet/>
      <dgm:spPr/>
      <dgm:t>
        <a:bodyPr/>
        <a:lstStyle/>
        <a:p>
          <a:endParaRPr lang="en-US"/>
        </a:p>
      </dgm:t>
    </dgm:pt>
    <dgm:pt modelId="{F709E1EC-E2AD-4821-9D37-172B3E4033AF}">
      <dgm:prSet phldrT="[Text]"/>
      <dgm:spPr/>
      <dgm:t>
        <a:bodyPr/>
        <a:lstStyle/>
        <a:p>
          <a:r>
            <a:rPr lang="en-US" dirty="0"/>
            <a:t>Eclipse configured for sync from GitLab folder to Windchill codebase</a:t>
          </a:r>
        </a:p>
      </dgm:t>
    </dgm:pt>
    <dgm:pt modelId="{6166CE3D-20D4-49AA-824B-5109151080A1}" type="parTrans" cxnId="{AE7A14C2-7D34-420C-981F-CD325F79FB8D}">
      <dgm:prSet/>
      <dgm:spPr/>
      <dgm:t>
        <a:bodyPr/>
        <a:lstStyle/>
        <a:p>
          <a:endParaRPr lang="en-US"/>
        </a:p>
      </dgm:t>
    </dgm:pt>
    <dgm:pt modelId="{D7DD5379-6623-487D-B9C7-72EEA4F3A635}" type="sibTrans" cxnId="{AE7A14C2-7D34-420C-981F-CD325F79FB8D}">
      <dgm:prSet/>
      <dgm:spPr/>
      <dgm:t>
        <a:bodyPr/>
        <a:lstStyle/>
        <a:p>
          <a:endParaRPr lang="en-US"/>
        </a:p>
      </dgm:t>
    </dgm:pt>
    <dgm:pt modelId="{EE77EC06-B100-4A23-9CE1-214119E2813E}">
      <dgm:prSet phldrT="[Text]"/>
      <dgm:spPr/>
      <dgm:t>
        <a:bodyPr/>
        <a:lstStyle/>
        <a:p>
          <a:r>
            <a:rPr lang="en-US" dirty="0"/>
            <a:t>Code changes in Team branch and code quality live inspection in Eclipse</a:t>
          </a:r>
        </a:p>
      </dgm:t>
    </dgm:pt>
    <dgm:pt modelId="{0EB16F72-CCB9-4E01-9BCE-FCC42F4102C5}" type="parTrans" cxnId="{53DDC01F-DCD8-4167-AF63-221DCE9ABC52}">
      <dgm:prSet/>
      <dgm:spPr/>
      <dgm:t>
        <a:bodyPr/>
        <a:lstStyle/>
        <a:p>
          <a:endParaRPr lang="en-US"/>
        </a:p>
      </dgm:t>
    </dgm:pt>
    <dgm:pt modelId="{18BFB53B-E45B-4F4B-953C-4FE325A3AE3D}" type="sibTrans" cxnId="{53DDC01F-DCD8-4167-AF63-221DCE9ABC52}">
      <dgm:prSet/>
      <dgm:spPr/>
      <dgm:t>
        <a:bodyPr/>
        <a:lstStyle/>
        <a:p>
          <a:endParaRPr lang="en-US"/>
        </a:p>
      </dgm:t>
    </dgm:pt>
    <dgm:pt modelId="{7F245ECF-5F00-4CC8-9565-96FD73C213AA}">
      <dgm:prSet phldrT="[Text]" custT="1"/>
      <dgm:spPr>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kern="1200" dirty="0">
              <a:solidFill>
                <a:srgbClr val="FFFFFF"/>
              </a:solidFill>
              <a:latin typeface="Calibri Light"/>
              <a:ea typeface="+mn-ea"/>
              <a:cs typeface="+mn-cs"/>
            </a:rPr>
            <a:t>Merge requests to Environment specific Branch</a:t>
          </a:r>
        </a:p>
      </dgm:t>
    </dgm:pt>
    <dgm:pt modelId="{D8B25A0A-C8D8-4D42-83E1-A8F1EEFBC208}" type="parTrans" cxnId="{5F80B960-D0EA-47A7-B244-E5416A1AFCD6}">
      <dgm:prSet/>
      <dgm:spPr/>
      <dgm:t>
        <a:bodyPr/>
        <a:lstStyle/>
        <a:p>
          <a:endParaRPr lang="en-US"/>
        </a:p>
      </dgm:t>
    </dgm:pt>
    <dgm:pt modelId="{47C53B92-1414-43A3-8108-A89E30CCAFB5}" type="sibTrans" cxnId="{5F80B960-D0EA-47A7-B244-E5416A1AFCD6}">
      <dgm:prSet/>
      <dgm:spPr/>
      <dgm:t>
        <a:bodyPr/>
        <a:lstStyle/>
        <a:p>
          <a:endParaRPr lang="en-US"/>
        </a:p>
      </dgm:t>
    </dgm:pt>
    <dgm:pt modelId="{4C50BE4B-A587-4C96-B19C-280BB2C6963B}">
      <dgm:prSet phldrT="[Text]" custT="1"/>
      <dgm:spPr>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68580" tIns="68580" rIns="68580" bIns="68580" numCol="1" spcCol="1270" anchor="ctr" anchorCtr="0"/>
        <a:lstStyle/>
        <a:p>
          <a:r>
            <a:rPr lang="en-US" sz="1800" b="0" kern="1200" dirty="0"/>
            <a:t>Automated Build using </a:t>
          </a:r>
          <a:r>
            <a:rPr lang="en-US" sz="1800" b="0" kern="1200" dirty="0">
              <a:solidFill>
                <a:srgbClr val="FFFFFF"/>
              </a:solidFill>
              <a:latin typeface="Calibri Light"/>
              <a:ea typeface="+mn-ea"/>
              <a:cs typeface="+mn-cs"/>
            </a:rPr>
            <a:t>Jenkins</a:t>
          </a:r>
        </a:p>
      </dgm:t>
    </dgm:pt>
    <dgm:pt modelId="{86D9E776-901E-4EA1-95BE-C6A9C9103D48}" type="parTrans" cxnId="{F5BC03E8-F36F-4E5D-904D-B177EEFD333E}">
      <dgm:prSet/>
      <dgm:spPr/>
      <dgm:t>
        <a:bodyPr/>
        <a:lstStyle/>
        <a:p>
          <a:endParaRPr lang="en-US"/>
        </a:p>
      </dgm:t>
    </dgm:pt>
    <dgm:pt modelId="{B939C9B9-AA91-4900-A54B-449C0CD16C7F}" type="sibTrans" cxnId="{F5BC03E8-F36F-4E5D-904D-B177EEFD333E}">
      <dgm:prSet/>
      <dgm:spPr/>
      <dgm:t>
        <a:bodyPr/>
        <a:lstStyle/>
        <a:p>
          <a:endParaRPr lang="en-US"/>
        </a:p>
      </dgm:t>
    </dgm:pt>
    <dgm:pt modelId="{FAFE180F-0C22-42EB-8704-DBE052BF12B7}">
      <dgm:prSet custT="1"/>
      <dgm:spPr>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68580" tIns="68580" rIns="68580" bIns="68580" numCol="1" spcCol="1270" anchor="ctr" anchorCtr="0"/>
        <a:lstStyle/>
        <a:p>
          <a:r>
            <a:rPr lang="en-US" sz="1800" kern="1200" dirty="0"/>
            <a:t>Deploy </a:t>
          </a:r>
          <a:r>
            <a:rPr lang="en-US" sz="1800" kern="1200" dirty="0">
              <a:solidFill>
                <a:srgbClr val="FFFFFF"/>
              </a:solidFill>
              <a:latin typeface="Calibri Light"/>
              <a:ea typeface="+mn-ea"/>
              <a:cs typeface="+mn-cs"/>
            </a:rPr>
            <a:t>to</a:t>
          </a:r>
          <a:r>
            <a:rPr lang="en-US" sz="1800" kern="1200" dirty="0"/>
            <a:t> Dev/QA. Auto-Email </a:t>
          </a:r>
          <a:r>
            <a:rPr lang="en-US" sz="1800" b="0" kern="1200" dirty="0">
              <a:solidFill>
                <a:srgbClr val="FFFFFF"/>
              </a:solidFill>
              <a:latin typeface="Calibri Light"/>
              <a:ea typeface="+mn-ea"/>
              <a:cs typeface="+mn-cs"/>
            </a:rPr>
            <a:t>Requests</a:t>
          </a:r>
          <a:r>
            <a:rPr lang="en-US" sz="1800" kern="1200" dirty="0"/>
            <a:t> to start Automated Testing</a:t>
          </a:r>
        </a:p>
      </dgm:t>
    </dgm:pt>
    <dgm:pt modelId="{31FCE91D-8158-48BB-8A69-56411E8DDFFF}" type="parTrans" cxnId="{58A6CF4E-3DB3-468D-A4CB-50AEC2D2D8EE}">
      <dgm:prSet/>
      <dgm:spPr/>
      <dgm:t>
        <a:bodyPr/>
        <a:lstStyle/>
        <a:p>
          <a:endParaRPr lang="en-US"/>
        </a:p>
      </dgm:t>
    </dgm:pt>
    <dgm:pt modelId="{D7DEFF14-441E-4C06-9EC8-65C9E8AC7418}" type="sibTrans" cxnId="{58A6CF4E-3DB3-468D-A4CB-50AEC2D2D8EE}">
      <dgm:prSet/>
      <dgm:spPr/>
      <dgm:t>
        <a:bodyPr/>
        <a:lstStyle/>
        <a:p>
          <a:endParaRPr lang="en-US"/>
        </a:p>
      </dgm:t>
    </dgm:pt>
    <dgm:pt modelId="{16AA548C-BD8B-4657-A58B-5FC824BE5A0C}">
      <dgm:prSet custT="1"/>
      <dgm:spPr>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kern="1200" dirty="0">
              <a:solidFill>
                <a:srgbClr val="FFFFFF"/>
              </a:solidFill>
              <a:latin typeface="Calibri Light"/>
              <a:ea typeface="+mn-ea"/>
              <a:cs typeface="+mn-cs"/>
            </a:rPr>
            <a:t>Deploy to Staging and Production </a:t>
          </a:r>
          <a:r>
            <a:rPr lang="en-US" sz="1800" b="1" kern="1200" dirty="0">
              <a:solidFill>
                <a:srgbClr val="FFFFFF"/>
              </a:solidFill>
              <a:latin typeface="Calibri Light"/>
              <a:ea typeface="+mn-ea"/>
              <a:cs typeface="+mn-cs"/>
            </a:rPr>
            <a:t>Clusters</a:t>
          </a:r>
          <a:r>
            <a:rPr lang="en-US" sz="1800" kern="1200" dirty="0">
              <a:solidFill>
                <a:srgbClr val="FFFFFF"/>
              </a:solidFill>
              <a:latin typeface="Calibri Light"/>
              <a:ea typeface="+mn-ea"/>
              <a:cs typeface="+mn-cs"/>
            </a:rPr>
            <a:t> </a:t>
          </a:r>
        </a:p>
      </dgm:t>
    </dgm:pt>
    <dgm:pt modelId="{928110ED-F4D6-41D4-B54E-C637ED3080B6}" type="parTrans" cxnId="{2C688B15-6ED2-4D30-ADD2-C6982953685B}">
      <dgm:prSet/>
      <dgm:spPr/>
      <dgm:t>
        <a:bodyPr/>
        <a:lstStyle/>
        <a:p>
          <a:endParaRPr lang="en-US"/>
        </a:p>
      </dgm:t>
    </dgm:pt>
    <dgm:pt modelId="{834CD34B-1249-447E-986D-9188E15B3A0A}" type="sibTrans" cxnId="{2C688B15-6ED2-4D30-ADD2-C6982953685B}">
      <dgm:prSet/>
      <dgm:spPr/>
      <dgm:t>
        <a:bodyPr/>
        <a:lstStyle/>
        <a:p>
          <a:endParaRPr lang="en-US"/>
        </a:p>
      </dgm:t>
    </dgm:pt>
    <dgm:pt modelId="{67063B9B-E0B9-4915-B771-379C141F17CA}">
      <dgm:prSet/>
      <dgm:spPr>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68580" tIns="68580" rIns="68580" bIns="68580" numCol="1" spcCol="1270" anchor="ctr" anchorCtr="0"/>
        <a:lstStyle/>
        <a:p>
          <a:r>
            <a:rPr lang="en-US" dirty="0"/>
            <a:t>Roll back Strategy</a:t>
          </a:r>
        </a:p>
      </dgm:t>
    </dgm:pt>
    <dgm:pt modelId="{4040F20B-6FAC-4067-AF9F-5EF53B419A04}" type="parTrans" cxnId="{94468AED-EE37-4FA9-893B-7131CDA47C58}">
      <dgm:prSet/>
      <dgm:spPr/>
      <dgm:t>
        <a:bodyPr/>
        <a:lstStyle/>
        <a:p>
          <a:endParaRPr lang="en-US"/>
        </a:p>
      </dgm:t>
    </dgm:pt>
    <dgm:pt modelId="{64623F51-A788-40B2-A401-77AA975C9DB9}" type="sibTrans" cxnId="{94468AED-EE37-4FA9-893B-7131CDA47C58}">
      <dgm:prSet/>
      <dgm:spPr/>
      <dgm:t>
        <a:bodyPr/>
        <a:lstStyle/>
        <a:p>
          <a:endParaRPr lang="en-US"/>
        </a:p>
      </dgm:t>
    </dgm:pt>
    <dgm:pt modelId="{45F578E9-E329-4901-A755-B42BD85D5BAF}">
      <dgm:prSet custT="1"/>
      <dgm:spPr>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68580" tIns="68580" rIns="68580" bIns="68580" numCol="1" spcCol="1270" anchor="ctr" anchorCtr="0"/>
        <a:lstStyle/>
        <a:p>
          <a:r>
            <a:rPr lang="en-US" sz="1800" kern="1200" dirty="0"/>
            <a:t>Inline Code </a:t>
          </a:r>
          <a:r>
            <a:rPr lang="en-US" sz="1800" b="0" kern="1200" dirty="0">
              <a:solidFill>
                <a:srgbClr val="FFFFFF"/>
              </a:solidFill>
              <a:latin typeface="Calibri Light"/>
              <a:ea typeface="+mn-ea"/>
              <a:cs typeface="+mn-cs"/>
            </a:rPr>
            <a:t>review (via Merge. Req)</a:t>
          </a:r>
          <a:r>
            <a:rPr lang="en-US" sz="1800" kern="1200" dirty="0"/>
            <a:t> + Inspect Code Quality report</a:t>
          </a:r>
        </a:p>
      </dgm:t>
    </dgm:pt>
    <dgm:pt modelId="{765625EF-F645-4D40-B97E-E5EDCC2F2192}" type="parTrans" cxnId="{6852CD11-1703-4EB8-8464-5B9EC2735E76}">
      <dgm:prSet/>
      <dgm:spPr/>
      <dgm:t>
        <a:bodyPr/>
        <a:lstStyle/>
        <a:p>
          <a:endParaRPr lang="en-US"/>
        </a:p>
      </dgm:t>
    </dgm:pt>
    <dgm:pt modelId="{CC62AEA1-0D00-4C61-8721-AED03EBB9D9C}" type="sibTrans" cxnId="{6852CD11-1703-4EB8-8464-5B9EC2735E76}">
      <dgm:prSet/>
      <dgm:spPr/>
      <dgm:t>
        <a:bodyPr/>
        <a:lstStyle/>
        <a:p>
          <a:endParaRPr lang="en-US"/>
        </a:p>
      </dgm:t>
    </dgm:pt>
    <dgm:pt modelId="{85B6CBCD-4180-4773-85C8-991A46A5AAFE}" type="pres">
      <dgm:prSet presAssocID="{1CEC01D3-C79E-421A-9373-B2F096356EC2}" presName="diagram" presStyleCnt="0">
        <dgm:presLayoutVars>
          <dgm:dir/>
          <dgm:resizeHandles val="exact"/>
        </dgm:presLayoutVars>
      </dgm:prSet>
      <dgm:spPr/>
    </dgm:pt>
    <dgm:pt modelId="{F42A86E7-9CBF-4956-A1E3-C524964CDB4F}" type="pres">
      <dgm:prSet presAssocID="{EFA8C82D-FDFB-4F0A-88F6-E097685B7B0B}" presName="node" presStyleLbl="node1" presStyleIdx="0" presStyleCnt="9" custLinFactNeighborY="-982">
        <dgm:presLayoutVars>
          <dgm:bulletEnabled val="1"/>
        </dgm:presLayoutVars>
      </dgm:prSet>
      <dgm:spPr/>
    </dgm:pt>
    <dgm:pt modelId="{F206FCE6-F4FB-4BE9-A75D-4687503346FF}" type="pres">
      <dgm:prSet presAssocID="{D7156EB7-48BF-46B1-9194-6D0243970F3F}" presName="sibTrans" presStyleLbl="sibTrans2D1" presStyleIdx="0" presStyleCnt="8"/>
      <dgm:spPr/>
    </dgm:pt>
    <dgm:pt modelId="{5DB30D95-7CE3-4453-B327-F3F01BD24032}" type="pres">
      <dgm:prSet presAssocID="{D7156EB7-48BF-46B1-9194-6D0243970F3F}" presName="connectorText" presStyleLbl="sibTrans2D1" presStyleIdx="0" presStyleCnt="8"/>
      <dgm:spPr/>
    </dgm:pt>
    <dgm:pt modelId="{4535E881-FB72-419E-A0E1-85AB1F0F1864}" type="pres">
      <dgm:prSet presAssocID="{F709E1EC-E2AD-4821-9D37-172B3E4033AF}" presName="node" presStyleLbl="node1" presStyleIdx="1" presStyleCnt="9" custLinFactNeighborY="-982">
        <dgm:presLayoutVars>
          <dgm:bulletEnabled val="1"/>
        </dgm:presLayoutVars>
      </dgm:prSet>
      <dgm:spPr/>
    </dgm:pt>
    <dgm:pt modelId="{71AD5B42-136C-4113-B2BA-527082BC4FF6}" type="pres">
      <dgm:prSet presAssocID="{D7DD5379-6623-487D-B9C7-72EEA4F3A635}" presName="sibTrans" presStyleLbl="sibTrans2D1" presStyleIdx="1" presStyleCnt="8"/>
      <dgm:spPr/>
    </dgm:pt>
    <dgm:pt modelId="{12537BCC-AE26-422E-BD1C-634B1860AC85}" type="pres">
      <dgm:prSet presAssocID="{D7DD5379-6623-487D-B9C7-72EEA4F3A635}" presName="connectorText" presStyleLbl="sibTrans2D1" presStyleIdx="1" presStyleCnt="8"/>
      <dgm:spPr/>
    </dgm:pt>
    <dgm:pt modelId="{7BA24AD2-03C6-4435-A446-E273CD014F12}" type="pres">
      <dgm:prSet presAssocID="{EE77EC06-B100-4A23-9CE1-214119E2813E}" presName="node" presStyleLbl="node1" presStyleIdx="2" presStyleCnt="9" custLinFactNeighborY="-982">
        <dgm:presLayoutVars>
          <dgm:bulletEnabled val="1"/>
        </dgm:presLayoutVars>
      </dgm:prSet>
      <dgm:spPr/>
    </dgm:pt>
    <dgm:pt modelId="{C15A7402-ED6F-4C34-91F1-ED81D747CFFB}" type="pres">
      <dgm:prSet presAssocID="{18BFB53B-E45B-4F4B-953C-4FE325A3AE3D}" presName="sibTrans" presStyleLbl="sibTrans2D1" presStyleIdx="2" presStyleCnt="8"/>
      <dgm:spPr/>
    </dgm:pt>
    <dgm:pt modelId="{B759912D-5858-4570-86E2-929BF475173D}" type="pres">
      <dgm:prSet presAssocID="{18BFB53B-E45B-4F4B-953C-4FE325A3AE3D}" presName="connectorText" presStyleLbl="sibTrans2D1" presStyleIdx="2" presStyleCnt="8"/>
      <dgm:spPr/>
    </dgm:pt>
    <dgm:pt modelId="{F54051D8-2876-436F-982D-2EBC28B383BC}" type="pres">
      <dgm:prSet presAssocID="{7F245ECF-5F00-4CC8-9565-96FD73C213AA}" presName="node" presStyleLbl="node1" presStyleIdx="3" presStyleCnt="9" custLinFactNeighborY="-24769">
        <dgm:presLayoutVars>
          <dgm:bulletEnabled val="1"/>
        </dgm:presLayoutVars>
      </dgm:prSet>
      <dgm:spPr>
        <a:xfrm>
          <a:off x="7222287" y="2169731"/>
          <a:ext cx="2167355" cy="1300413"/>
        </a:xfrm>
        <a:prstGeom prst="roundRect">
          <a:avLst>
            <a:gd name="adj" fmla="val 10000"/>
          </a:avLst>
        </a:prstGeom>
      </dgm:spPr>
    </dgm:pt>
    <dgm:pt modelId="{45327B67-17DA-46F6-9461-FF878D657F04}" type="pres">
      <dgm:prSet presAssocID="{47C53B92-1414-43A3-8108-A89E30CCAFB5}" presName="sibTrans" presStyleLbl="sibTrans2D1" presStyleIdx="3" presStyleCnt="8"/>
      <dgm:spPr/>
    </dgm:pt>
    <dgm:pt modelId="{73069725-7287-4AC6-8977-CC32AD8ED642}" type="pres">
      <dgm:prSet presAssocID="{47C53B92-1414-43A3-8108-A89E30CCAFB5}" presName="connectorText" presStyleLbl="sibTrans2D1" presStyleIdx="3" presStyleCnt="8"/>
      <dgm:spPr/>
    </dgm:pt>
    <dgm:pt modelId="{86CBEF48-6237-4143-8386-9095562CBF56}" type="pres">
      <dgm:prSet presAssocID="{45F578E9-E329-4901-A755-B42BD85D5BAF}" presName="node" presStyleLbl="node1" presStyleIdx="4" presStyleCnt="9" custLinFactNeighborY="-24769">
        <dgm:presLayoutVars>
          <dgm:bulletEnabled val="1"/>
        </dgm:presLayoutVars>
      </dgm:prSet>
      <dgm:spPr>
        <a:xfrm>
          <a:off x="4187989" y="2169731"/>
          <a:ext cx="2167355" cy="1300413"/>
        </a:xfrm>
        <a:prstGeom prst="roundRect">
          <a:avLst>
            <a:gd name="adj" fmla="val 10000"/>
          </a:avLst>
        </a:prstGeom>
      </dgm:spPr>
    </dgm:pt>
    <dgm:pt modelId="{79E5198F-C048-49AA-9E2E-C9C6BF493E27}" type="pres">
      <dgm:prSet presAssocID="{CC62AEA1-0D00-4C61-8721-AED03EBB9D9C}" presName="sibTrans" presStyleLbl="sibTrans2D1" presStyleIdx="4" presStyleCnt="8"/>
      <dgm:spPr/>
    </dgm:pt>
    <dgm:pt modelId="{6F20A5AC-3E6B-4108-8578-71ABF388A3B7}" type="pres">
      <dgm:prSet presAssocID="{CC62AEA1-0D00-4C61-8721-AED03EBB9D9C}" presName="connectorText" presStyleLbl="sibTrans2D1" presStyleIdx="4" presStyleCnt="8"/>
      <dgm:spPr/>
    </dgm:pt>
    <dgm:pt modelId="{1FF1E712-D32F-4823-9834-F36BC5E3164D}" type="pres">
      <dgm:prSet presAssocID="{4C50BE4B-A587-4C96-B19C-280BB2C6963B}" presName="node" presStyleLbl="node1" presStyleIdx="5" presStyleCnt="9" custLinFactNeighborY="-24769">
        <dgm:presLayoutVars>
          <dgm:bulletEnabled val="1"/>
        </dgm:presLayoutVars>
      </dgm:prSet>
      <dgm:spPr>
        <a:xfrm>
          <a:off x="1153692" y="2169731"/>
          <a:ext cx="2167355" cy="1300413"/>
        </a:xfrm>
        <a:prstGeom prst="roundRect">
          <a:avLst>
            <a:gd name="adj" fmla="val 10000"/>
          </a:avLst>
        </a:prstGeom>
      </dgm:spPr>
    </dgm:pt>
    <dgm:pt modelId="{DC4A995E-AF22-4AC5-818C-584F57EBA9D1}" type="pres">
      <dgm:prSet presAssocID="{B939C9B9-AA91-4900-A54B-449C0CD16C7F}" presName="sibTrans" presStyleLbl="sibTrans2D1" presStyleIdx="5" presStyleCnt="8"/>
      <dgm:spPr/>
    </dgm:pt>
    <dgm:pt modelId="{0A8F8293-D527-49F6-8A88-B272A83B70D1}" type="pres">
      <dgm:prSet presAssocID="{B939C9B9-AA91-4900-A54B-449C0CD16C7F}" presName="connectorText" presStyleLbl="sibTrans2D1" presStyleIdx="5" presStyleCnt="8"/>
      <dgm:spPr/>
    </dgm:pt>
    <dgm:pt modelId="{742BC9EC-78D8-4C02-A616-D3CDE5B35B5D}" type="pres">
      <dgm:prSet presAssocID="{FAFE180F-0C22-42EB-8704-DBE052BF12B7}" presName="node" presStyleLbl="node1" presStyleIdx="6" presStyleCnt="9" custLinFactNeighborY="-35156">
        <dgm:presLayoutVars>
          <dgm:bulletEnabled val="1"/>
        </dgm:presLayoutVars>
      </dgm:prSet>
      <dgm:spPr>
        <a:xfrm>
          <a:off x="1153692" y="4337086"/>
          <a:ext cx="2167355" cy="1300413"/>
        </a:xfrm>
        <a:prstGeom prst="roundRect">
          <a:avLst>
            <a:gd name="adj" fmla="val 10000"/>
          </a:avLst>
        </a:prstGeom>
      </dgm:spPr>
    </dgm:pt>
    <dgm:pt modelId="{49F17AAC-C90B-4F17-9DC2-48804112F3B3}" type="pres">
      <dgm:prSet presAssocID="{D7DEFF14-441E-4C06-9EC8-65C9E8AC7418}" presName="sibTrans" presStyleLbl="sibTrans2D1" presStyleIdx="6" presStyleCnt="8"/>
      <dgm:spPr/>
    </dgm:pt>
    <dgm:pt modelId="{F3CCB39E-F022-42E1-B612-0596B6F7C68F}" type="pres">
      <dgm:prSet presAssocID="{D7DEFF14-441E-4C06-9EC8-65C9E8AC7418}" presName="connectorText" presStyleLbl="sibTrans2D1" presStyleIdx="6" presStyleCnt="8"/>
      <dgm:spPr/>
    </dgm:pt>
    <dgm:pt modelId="{B666157E-C320-4D95-8CBB-7A14D6444855}" type="pres">
      <dgm:prSet presAssocID="{16AA548C-BD8B-4657-A58B-5FC824BE5A0C}" presName="node" presStyleLbl="node1" presStyleIdx="7" presStyleCnt="9" custLinFactNeighborY="-35156">
        <dgm:presLayoutVars>
          <dgm:bulletEnabled val="1"/>
        </dgm:presLayoutVars>
      </dgm:prSet>
      <dgm:spPr>
        <a:xfrm>
          <a:off x="4187989" y="4337086"/>
          <a:ext cx="2167355" cy="1300413"/>
        </a:xfrm>
        <a:prstGeom prst="roundRect">
          <a:avLst>
            <a:gd name="adj" fmla="val 10000"/>
          </a:avLst>
        </a:prstGeom>
      </dgm:spPr>
    </dgm:pt>
    <dgm:pt modelId="{488D7B6C-ED84-4FB2-BD78-9A6211EBB497}" type="pres">
      <dgm:prSet presAssocID="{834CD34B-1249-447E-986D-9188E15B3A0A}" presName="sibTrans" presStyleLbl="sibTrans2D1" presStyleIdx="7" presStyleCnt="8"/>
      <dgm:spPr/>
    </dgm:pt>
    <dgm:pt modelId="{BEBB5A79-2F20-4526-9FC0-D6EFDF1354D1}" type="pres">
      <dgm:prSet presAssocID="{834CD34B-1249-447E-986D-9188E15B3A0A}" presName="connectorText" presStyleLbl="sibTrans2D1" presStyleIdx="7" presStyleCnt="8"/>
      <dgm:spPr/>
    </dgm:pt>
    <dgm:pt modelId="{12CC87C8-26D5-4AFF-970F-7826935CEE2E}" type="pres">
      <dgm:prSet presAssocID="{67063B9B-E0B9-4915-B771-379C141F17CA}" presName="node" presStyleLbl="node1" presStyleIdx="8" presStyleCnt="9" custLinFactNeighborX="5258" custLinFactNeighborY="-42327">
        <dgm:presLayoutVars>
          <dgm:bulletEnabled val="1"/>
        </dgm:presLayoutVars>
      </dgm:prSet>
      <dgm:spPr>
        <a:xfrm>
          <a:off x="7336246" y="4243834"/>
          <a:ext cx="2167355" cy="1300413"/>
        </a:xfrm>
        <a:prstGeom prst="roundRect">
          <a:avLst>
            <a:gd name="adj" fmla="val 10000"/>
          </a:avLst>
        </a:prstGeom>
      </dgm:spPr>
    </dgm:pt>
  </dgm:ptLst>
  <dgm:cxnLst>
    <dgm:cxn modelId="{6852CD11-1703-4EB8-8464-5B9EC2735E76}" srcId="{1CEC01D3-C79E-421A-9373-B2F096356EC2}" destId="{45F578E9-E329-4901-A755-B42BD85D5BAF}" srcOrd="4" destOrd="0" parTransId="{765625EF-F645-4D40-B97E-E5EDCC2F2192}" sibTransId="{CC62AEA1-0D00-4C61-8721-AED03EBB9D9C}"/>
    <dgm:cxn modelId="{E0C7CF14-E16C-41BE-A7D7-99B3C5A8CFA2}" type="presOf" srcId="{7F245ECF-5F00-4CC8-9565-96FD73C213AA}" destId="{F54051D8-2876-436F-982D-2EBC28B383BC}" srcOrd="0" destOrd="0" presId="urn:microsoft.com/office/officeart/2005/8/layout/process5"/>
    <dgm:cxn modelId="{2C688B15-6ED2-4D30-ADD2-C6982953685B}" srcId="{1CEC01D3-C79E-421A-9373-B2F096356EC2}" destId="{16AA548C-BD8B-4657-A58B-5FC824BE5A0C}" srcOrd="7" destOrd="0" parTransId="{928110ED-F4D6-41D4-B54E-C637ED3080B6}" sibTransId="{834CD34B-1249-447E-986D-9188E15B3A0A}"/>
    <dgm:cxn modelId="{AF1F441C-6DE1-40D9-9D54-081B02B4502F}" type="presOf" srcId="{CC62AEA1-0D00-4C61-8721-AED03EBB9D9C}" destId="{6F20A5AC-3E6B-4108-8578-71ABF388A3B7}" srcOrd="1" destOrd="0" presId="urn:microsoft.com/office/officeart/2005/8/layout/process5"/>
    <dgm:cxn modelId="{3B46F41C-DEBD-40FF-A00D-40C3ABDE650F}" type="presOf" srcId="{16AA548C-BD8B-4657-A58B-5FC824BE5A0C}" destId="{B666157E-C320-4D95-8CBB-7A14D6444855}" srcOrd="0" destOrd="0" presId="urn:microsoft.com/office/officeart/2005/8/layout/process5"/>
    <dgm:cxn modelId="{53DDC01F-DCD8-4167-AF63-221DCE9ABC52}" srcId="{1CEC01D3-C79E-421A-9373-B2F096356EC2}" destId="{EE77EC06-B100-4A23-9CE1-214119E2813E}" srcOrd="2" destOrd="0" parTransId="{0EB16F72-CCB9-4E01-9BCE-FCC42F4102C5}" sibTransId="{18BFB53B-E45B-4F4B-953C-4FE325A3AE3D}"/>
    <dgm:cxn modelId="{F580AB23-EEF5-4C5F-8287-0D099D111AEE}" type="presOf" srcId="{D7DD5379-6623-487D-B9C7-72EEA4F3A635}" destId="{71AD5B42-136C-4113-B2BA-527082BC4FF6}" srcOrd="0" destOrd="0" presId="urn:microsoft.com/office/officeart/2005/8/layout/process5"/>
    <dgm:cxn modelId="{D237302C-D3E9-44F5-B1C1-97565A6B432B}" type="presOf" srcId="{EFA8C82D-FDFB-4F0A-88F6-E097685B7B0B}" destId="{F42A86E7-9CBF-4956-A1E3-C524964CDB4F}" srcOrd="0" destOrd="0" presId="urn:microsoft.com/office/officeart/2005/8/layout/process5"/>
    <dgm:cxn modelId="{A5449130-D7B7-400C-8E3B-D055EF0FD39A}" type="presOf" srcId="{45F578E9-E329-4901-A755-B42BD85D5BAF}" destId="{86CBEF48-6237-4143-8386-9095562CBF56}" srcOrd="0" destOrd="0" presId="urn:microsoft.com/office/officeart/2005/8/layout/process5"/>
    <dgm:cxn modelId="{2A192B35-D9DB-4B26-9EAC-52C97E689ECC}" type="presOf" srcId="{EE77EC06-B100-4A23-9CE1-214119E2813E}" destId="{7BA24AD2-03C6-4435-A446-E273CD014F12}" srcOrd="0" destOrd="0" presId="urn:microsoft.com/office/officeart/2005/8/layout/process5"/>
    <dgm:cxn modelId="{5F80B960-D0EA-47A7-B244-E5416A1AFCD6}" srcId="{1CEC01D3-C79E-421A-9373-B2F096356EC2}" destId="{7F245ECF-5F00-4CC8-9565-96FD73C213AA}" srcOrd="3" destOrd="0" parTransId="{D8B25A0A-C8D8-4D42-83E1-A8F1EEFBC208}" sibTransId="{47C53B92-1414-43A3-8108-A89E30CCAFB5}"/>
    <dgm:cxn modelId="{CB42D441-0B9D-4840-A506-71787E63692E}" type="presOf" srcId="{834CD34B-1249-447E-986D-9188E15B3A0A}" destId="{BEBB5A79-2F20-4526-9FC0-D6EFDF1354D1}" srcOrd="1" destOrd="0" presId="urn:microsoft.com/office/officeart/2005/8/layout/process5"/>
    <dgm:cxn modelId="{6D711965-EDA9-4D0D-B4F8-AFBA1B04D003}" type="presOf" srcId="{D7156EB7-48BF-46B1-9194-6D0243970F3F}" destId="{F206FCE6-F4FB-4BE9-A75D-4687503346FF}" srcOrd="0" destOrd="0" presId="urn:microsoft.com/office/officeart/2005/8/layout/process5"/>
    <dgm:cxn modelId="{F8A23E6B-1804-48C9-BC6E-BC66BC690B5D}" srcId="{1CEC01D3-C79E-421A-9373-B2F096356EC2}" destId="{EFA8C82D-FDFB-4F0A-88F6-E097685B7B0B}" srcOrd="0" destOrd="0" parTransId="{41B649CB-30D4-48E0-B675-D54340DD9147}" sibTransId="{D7156EB7-48BF-46B1-9194-6D0243970F3F}"/>
    <dgm:cxn modelId="{58A6CF4E-3DB3-468D-A4CB-50AEC2D2D8EE}" srcId="{1CEC01D3-C79E-421A-9373-B2F096356EC2}" destId="{FAFE180F-0C22-42EB-8704-DBE052BF12B7}" srcOrd="6" destOrd="0" parTransId="{31FCE91D-8158-48BB-8A69-56411E8DDFFF}" sibTransId="{D7DEFF14-441E-4C06-9EC8-65C9E8AC7418}"/>
    <dgm:cxn modelId="{A3A8C072-323B-40CA-91B3-6B7CAA93D3E7}" type="presOf" srcId="{F709E1EC-E2AD-4821-9D37-172B3E4033AF}" destId="{4535E881-FB72-419E-A0E1-85AB1F0F1864}" srcOrd="0" destOrd="0" presId="urn:microsoft.com/office/officeart/2005/8/layout/process5"/>
    <dgm:cxn modelId="{89AFEA74-A229-4BBC-90F1-6CB80144FA11}" type="presOf" srcId="{D7DEFF14-441E-4C06-9EC8-65C9E8AC7418}" destId="{F3CCB39E-F022-42E1-B612-0596B6F7C68F}" srcOrd="1" destOrd="0" presId="urn:microsoft.com/office/officeart/2005/8/layout/process5"/>
    <dgm:cxn modelId="{8373908C-4A4A-4F67-BB84-6D3AB35C3300}" type="presOf" srcId="{B939C9B9-AA91-4900-A54B-449C0CD16C7F}" destId="{0A8F8293-D527-49F6-8A88-B272A83B70D1}" srcOrd="1" destOrd="0" presId="urn:microsoft.com/office/officeart/2005/8/layout/process5"/>
    <dgm:cxn modelId="{26729A9A-3350-48B3-B0F1-6FD0D7E61513}" type="presOf" srcId="{FAFE180F-0C22-42EB-8704-DBE052BF12B7}" destId="{742BC9EC-78D8-4C02-A616-D3CDE5B35B5D}" srcOrd="0" destOrd="0" presId="urn:microsoft.com/office/officeart/2005/8/layout/process5"/>
    <dgm:cxn modelId="{6047EE9B-4CEF-4465-847F-1D24ACF8F7FC}" type="presOf" srcId="{47C53B92-1414-43A3-8108-A89E30CCAFB5}" destId="{73069725-7287-4AC6-8977-CC32AD8ED642}" srcOrd="1" destOrd="0" presId="urn:microsoft.com/office/officeart/2005/8/layout/process5"/>
    <dgm:cxn modelId="{378FD39D-4C7A-4BBE-A5F4-A5A52D1B6F2E}" type="presOf" srcId="{1CEC01D3-C79E-421A-9373-B2F096356EC2}" destId="{85B6CBCD-4180-4773-85C8-991A46A5AAFE}" srcOrd="0" destOrd="0" presId="urn:microsoft.com/office/officeart/2005/8/layout/process5"/>
    <dgm:cxn modelId="{3CEE25AA-2CDB-4C45-A162-12B2D37F6F7B}" type="presOf" srcId="{47C53B92-1414-43A3-8108-A89E30CCAFB5}" destId="{45327B67-17DA-46F6-9461-FF878D657F04}" srcOrd="0" destOrd="0" presId="urn:microsoft.com/office/officeart/2005/8/layout/process5"/>
    <dgm:cxn modelId="{E16ADBAA-B4E5-4228-9883-3E64D60D4A36}" type="presOf" srcId="{D7DD5379-6623-487D-B9C7-72EEA4F3A635}" destId="{12537BCC-AE26-422E-BD1C-634B1860AC85}" srcOrd="1" destOrd="0" presId="urn:microsoft.com/office/officeart/2005/8/layout/process5"/>
    <dgm:cxn modelId="{10D1A9AF-D9B1-4EA7-9998-1521C8D26564}" type="presOf" srcId="{18BFB53B-E45B-4F4B-953C-4FE325A3AE3D}" destId="{C15A7402-ED6F-4C34-91F1-ED81D747CFFB}" srcOrd="0" destOrd="0" presId="urn:microsoft.com/office/officeart/2005/8/layout/process5"/>
    <dgm:cxn modelId="{17049BB0-EBC4-45E9-A2E1-8C1A46F929DD}" type="presOf" srcId="{D7156EB7-48BF-46B1-9194-6D0243970F3F}" destId="{5DB30D95-7CE3-4453-B327-F3F01BD24032}" srcOrd="1" destOrd="0" presId="urn:microsoft.com/office/officeart/2005/8/layout/process5"/>
    <dgm:cxn modelId="{AE7A14C2-7D34-420C-981F-CD325F79FB8D}" srcId="{1CEC01D3-C79E-421A-9373-B2F096356EC2}" destId="{F709E1EC-E2AD-4821-9D37-172B3E4033AF}" srcOrd="1" destOrd="0" parTransId="{6166CE3D-20D4-49AA-824B-5109151080A1}" sibTransId="{D7DD5379-6623-487D-B9C7-72EEA4F3A635}"/>
    <dgm:cxn modelId="{AE4685CC-167C-4FF1-B0A9-C8D5177DB76D}" type="presOf" srcId="{B939C9B9-AA91-4900-A54B-449C0CD16C7F}" destId="{DC4A995E-AF22-4AC5-818C-584F57EBA9D1}" srcOrd="0" destOrd="0" presId="urn:microsoft.com/office/officeart/2005/8/layout/process5"/>
    <dgm:cxn modelId="{22AD2CD2-B869-4B93-B6B6-54559D0FA8C7}" type="presOf" srcId="{67063B9B-E0B9-4915-B771-379C141F17CA}" destId="{12CC87C8-26D5-4AFF-970F-7826935CEE2E}" srcOrd="0" destOrd="0" presId="urn:microsoft.com/office/officeart/2005/8/layout/process5"/>
    <dgm:cxn modelId="{7BE7C1D4-1CA7-42C3-8CFA-8788DE16DE5A}" type="presOf" srcId="{D7DEFF14-441E-4C06-9EC8-65C9E8AC7418}" destId="{49F17AAC-C90B-4F17-9DC2-48804112F3B3}" srcOrd="0" destOrd="0" presId="urn:microsoft.com/office/officeart/2005/8/layout/process5"/>
    <dgm:cxn modelId="{F5BC03E8-F36F-4E5D-904D-B177EEFD333E}" srcId="{1CEC01D3-C79E-421A-9373-B2F096356EC2}" destId="{4C50BE4B-A587-4C96-B19C-280BB2C6963B}" srcOrd="5" destOrd="0" parTransId="{86D9E776-901E-4EA1-95BE-C6A9C9103D48}" sibTransId="{B939C9B9-AA91-4900-A54B-449C0CD16C7F}"/>
    <dgm:cxn modelId="{0FB9DAEA-2E7E-4628-BECC-ACB3E8C61CE4}" type="presOf" srcId="{18BFB53B-E45B-4F4B-953C-4FE325A3AE3D}" destId="{B759912D-5858-4570-86E2-929BF475173D}" srcOrd="1" destOrd="0" presId="urn:microsoft.com/office/officeart/2005/8/layout/process5"/>
    <dgm:cxn modelId="{A11017EB-EA6A-43F5-8113-69D0E65DDB7E}" type="presOf" srcId="{4C50BE4B-A587-4C96-B19C-280BB2C6963B}" destId="{1FF1E712-D32F-4823-9834-F36BC5E3164D}" srcOrd="0" destOrd="0" presId="urn:microsoft.com/office/officeart/2005/8/layout/process5"/>
    <dgm:cxn modelId="{94468AED-EE37-4FA9-893B-7131CDA47C58}" srcId="{1CEC01D3-C79E-421A-9373-B2F096356EC2}" destId="{67063B9B-E0B9-4915-B771-379C141F17CA}" srcOrd="8" destOrd="0" parTransId="{4040F20B-6FAC-4067-AF9F-5EF53B419A04}" sibTransId="{64623F51-A788-40B2-A401-77AA975C9DB9}"/>
    <dgm:cxn modelId="{8B8220FB-22D7-4C2A-A16E-DAA8EC619489}" type="presOf" srcId="{834CD34B-1249-447E-986D-9188E15B3A0A}" destId="{488D7B6C-ED84-4FB2-BD78-9A6211EBB497}" srcOrd="0" destOrd="0" presId="urn:microsoft.com/office/officeart/2005/8/layout/process5"/>
    <dgm:cxn modelId="{95D0AFFF-FCA9-4C01-96CC-B9C0F6FBF384}" type="presOf" srcId="{CC62AEA1-0D00-4C61-8721-AED03EBB9D9C}" destId="{79E5198F-C048-49AA-9E2E-C9C6BF493E27}" srcOrd="0" destOrd="0" presId="urn:microsoft.com/office/officeart/2005/8/layout/process5"/>
    <dgm:cxn modelId="{EA0E9277-EBE8-4AE8-B3E6-FA8F93F748ED}" type="presParOf" srcId="{85B6CBCD-4180-4773-85C8-991A46A5AAFE}" destId="{F42A86E7-9CBF-4956-A1E3-C524964CDB4F}" srcOrd="0" destOrd="0" presId="urn:microsoft.com/office/officeart/2005/8/layout/process5"/>
    <dgm:cxn modelId="{81777E3B-6DDF-4653-9186-A351A04CE5ED}" type="presParOf" srcId="{85B6CBCD-4180-4773-85C8-991A46A5AAFE}" destId="{F206FCE6-F4FB-4BE9-A75D-4687503346FF}" srcOrd="1" destOrd="0" presId="urn:microsoft.com/office/officeart/2005/8/layout/process5"/>
    <dgm:cxn modelId="{0F9AA04D-BF12-4C25-A902-E37AFDE2DD10}" type="presParOf" srcId="{F206FCE6-F4FB-4BE9-A75D-4687503346FF}" destId="{5DB30D95-7CE3-4453-B327-F3F01BD24032}" srcOrd="0" destOrd="0" presId="urn:microsoft.com/office/officeart/2005/8/layout/process5"/>
    <dgm:cxn modelId="{360638AD-7E78-427C-992A-845C33432039}" type="presParOf" srcId="{85B6CBCD-4180-4773-85C8-991A46A5AAFE}" destId="{4535E881-FB72-419E-A0E1-85AB1F0F1864}" srcOrd="2" destOrd="0" presId="urn:microsoft.com/office/officeart/2005/8/layout/process5"/>
    <dgm:cxn modelId="{64150DB3-404A-42A6-9402-739801A5D808}" type="presParOf" srcId="{85B6CBCD-4180-4773-85C8-991A46A5AAFE}" destId="{71AD5B42-136C-4113-B2BA-527082BC4FF6}" srcOrd="3" destOrd="0" presId="urn:microsoft.com/office/officeart/2005/8/layout/process5"/>
    <dgm:cxn modelId="{3D4D509D-A85B-4888-A2E9-CB516149DD08}" type="presParOf" srcId="{71AD5B42-136C-4113-B2BA-527082BC4FF6}" destId="{12537BCC-AE26-422E-BD1C-634B1860AC85}" srcOrd="0" destOrd="0" presId="urn:microsoft.com/office/officeart/2005/8/layout/process5"/>
    <dgm:cxn modelId="{628CE253-2C49-424A-A0B2-E99EF95A8CDC}" type="presParOf" srcId="{85B6CBCD-4180-4773-85C8-991A46A5AAFE}" destId="{7BA24AD2-03C6-4435-A446-E273CD014F12}" srcOrd="4" destOrd="0" presId="urn:microsoft.com/office/officeart/2005/8/layout/process5"/>
    <dgm:cxn modelId="{ADF92FB8-63AD-4ABF-9E62-A20DA8BFDF00}" type="presParOf" srcId="{85B6CBCD-4180-4773-85C8-991A46A5AAFE}" destId="{C15A7402-ED6F-4C34-91F1-ED81D747CFFB}" srcOrd="5" destOrd="0" presId="urn:microsoft.com/office/officeart/2005/8/layout/process5"/>
    <dgm:cxn modelId="{C1D0DA92-1C28-45D2-A1C6-B6F9381EC065}" type="presParOf" srcId="{C15A7402-ED6F-4C34-91F1-ED81D747CFFB}" destId="{B759912D-5858-4570-86E2-929BF475173D}" srcOrd="0" destOrd="0" presId="urn:microsoft.com/office/officeart/2005/8/layout/process5"/>
    <dgm:cxn modelId="{CE537A93-2654-45D1-AB0C-DA985D988AF4}" type="presParOf" srcId="{85B6CBCD-4180-4773-85C8-991A46A5AAFE}" destId="{F54051D8-2876-436F-982D-2EBC28B383BC}" srcOrd="6" destOrd="0" presId="urn:microsoft.com/office/officeart/2005/8/layout/process5"/>
    <dgm:cxn modelId="{391F2F6A-5753-4C10-A354-7D6444564701}" type="presParOf" srcId="{85B6CBCD-4180-4773-85C8-991A46A5AAFE}" destId="{45327B67-17DA-46F6-9461-FF878D657F04}" srcOrd="7" destOrd="0" presId="urn:microsoft.com/office/officeart/2005/8/layout/process5"/>
    <dgm:cxn modelId="{BFFA9B6A-7175-4D23-A5CD-ADE9011CB4C3}" type="presParOf" srcId="{45327B67-17DA-46F6-9461-FF878D657F04}" destId="{73069725-7287-4AC6-8977-CC32AD8ED642}" srcOrd="0" destOrd="0" presId="urn:microsoft.com/office/officeart/2005/8/layout/process5"/>
    <dgm:cxn modelId="{AF5F2A6C-FC8D-406D-976B-60E13743D4A0}" type="presParOf" srcId="{85B6CBCD-4180-4773-85C8-991A46A5AAFE}" destId="{86CBEF48-6237-4143-8386-9095562CBF56}" srcOrd="8" destOrd="0" presId="urn:microsoft.com/office/officeart/2005/8/layout/process5"/>
    <dgm:cxn modelId="{7446C030-F30E-4503-9C43-C3C366D4D5B6}" type="presParOf" srcId="{85B6CBCD-4180-4773-85C8-991A46A5AAFE}" destId="{79E5198F-C048-49AA-9E2E-C9C6BF493E27}" srcOrd="9" destOrd="0" presId="urn:microsoft.com/office/officeart/2005/8/layout/process5"/>
    <dgm:cxn modelId="{82FAB85C-5F3A-4E41-9713-BB3939C02784}" type="presParOf" srcId="{79E5198F-C048-49AA-9E2E-C9C6BF493E27}" destId="{6F20A5AC-3E6B-4108-8578-71ABF388A3B7}" srcOrd="0" destOrd="0" presId="urn:microsoft.com/office/officeart/2005/8/layout/process5"/>
    <dgm:cxn modelId="{5867E8E8-3AD5-4ABE-92C0-9D178DEE18D3}" type="presParOf" srcId="{85B6CBCD-4180-4773-85C8-991A46A5AAFE}" destId="{1FF1E712-D32F-4823-9834-F36BC5E3164D}" srcOrd="10" destOrd="0" presId="urn:microsoft.com/office/officeart/2005/8/layout/process5"/>
    <dgm:cxn modelId="{6C599944-5712-46F4-A801-75855C1D656F}" type="presParOf" srcId="{85B6CBCD-4180-4773-85C8-991A46A5AAFE}" destId="{DC4A995E-AF22-4AC5-818C-584F57EBA9D1}" srcOrd="11" destOrd="0" presId="urn:microsoft.com/office/officeart/2005/8/layout/process5"/>
    <dgm:cxn modelId="{8C857DD1-2EB2-43AC-A75B-4A565284041E}" type="presParOf" srcId="{DC4A995E-AF22-4AC5-818C-584F57EBA9D1}" destId="{0A8F8293-D527-49F6-8A88-B272A83B70D1}" srcOrd="0" destOrd="0" presId="urn:microsoft.com/office/officeart/2005/8/layout/process5"/>
    <dgm:cxn modelId="{68B4B696-47FC-43A3-9531-D775D1C0592F}" type="presParOf" srcId="{85B6CBCD-4180-4773-85C8-991A46A5AAFE}" destId="{742BC9EC-78D8-4C02-A616-D3CDE5B35B5D}" srcOrd="12" destOrd="0" presId="urn:microsoft.com/office/officeart/2005/8/layout/process5"/>
    <dgm:cxn modelId="{9D549D00-FA39-4C1C-A332-10C8E0A5E6AB}" type="presParOf" srcId="{85B6CBCD-4180-4773-85C8-991A46A5AAFE}" destId="{49F17AAC-C90B-4F17-9DC2-48804112F3B3}" srcOrd="13" destOrd="0" presId="urn:microsoft.com/office/officeart/2005/8/layout/process5"/>
    <dgm:cxn modelId="{CF56FAF4-E56A-4422-8341-7A8CC07D1D1A}" type="presParOf" srcId="{49F17AAC-C90B-4F17-9DC2-48804112F3B3}" destId="{F3CCB39E-F022-42E1-B612-0596B6F7C68F}" srcOrd="0" destOrd="0" presId="urn:microsoft.com/office/officeart/2005/8/layout/process5"/>
    <dgm:cxn modelId="{11A4B66D-366A-4203-9344-2267E1C30BFF}" type="presParOf" srcId="{85B6CBCD-4180-4773-85C8-991A46A5AAFE}" destId="{B666157E-C320-4D95-8CBB-7A14D6444855}" srcOrd="14" destOrd="0" presId="urn:microsoft.com/office/officeart/2005/8/layout/process5"/>
    <dgm:cxn modelId="{21249E9D-15E4-42E8-B8DF-5A4E0F3E7D37}" type="presParOf" srcId="{85B6CBCD-4180-4773-85C8-991A46A5AAFE}" destId="{488D7B6C-ED84-4FB2-BD78-9A6211EBB497}" srcOrd="15" destOrd="0" presId="urn:microsoft.com/office/officeart/2005/8/layout/process5"/>
    <dgm:cxn modelId="{666705A6-5816-42FC-ACD5-99E44B8F1ADF}" type="presParOf" srcId="{488D7B6C-ED84-4FB2-BD78-9A6211EBB497}" destId="{BEBB5A79-2F20-4526-9FC0-D6EFDF1354D1}" srcOrd="0" destOrd="0" presId="urn:microsoft.com/office/officeart/2005/8/layout/process5"/>
    <dgm:cxn modelId="{3081E204-0238-4F86-87B5-9D31BCD72391}" type="presParOf" srcId="{85B6CBCD-4180-4773-85C8-991A46A5AAFE}" destId="{12CC87C8-26D5-4AFF-970F-7826935CEE2E}" srcOrd="16" destOrd="0" presId="urn:microsoft.com/office/officeart/2005/8/layout/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A86E7-9CBF-4956-A1E3-C524964CDB4F}">
      <dsp:nvSpPr>
        <dsp:cNvPr id="0" name=""/>
        <dsp:cNvSpPr/>
      </dsp:nvSpPr>
      <dsp:spPr>
        <a:xfrm>
          <a:off x="1153692" y="0"/>
          <a:ext cx="2167355" cy="1300413"/>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Developers checkout code from GitLab via GitHub Desktop</a:t>
          </a:r>
        </a:p>
      </dsp:txBody>
      <dsp:txXfrm>
        <a:off x="1191780" y="38088"/>
        <a:ext cx="2091179" cy="1224237"/>
      </dsp:txXfrm>
    </dsp:sp>
    <dsp:sp modelId="{F206FCE6-F4FB-4BE9-A75D-4687503346FF}">
      <dsp:nvSpPr>
        <dsp:cNvPr id="0" name=""/>
        <dsp:cNvSpPr/>
      </dsp:nvSpPr>
      <dsp:spPr>
        <a:xfrm>
          <a:off x="3511774" y="381454"/>
          <a:ext cx="459479" cy="537504"/>
        </a:xfrm>
        <a:prstGeom prst="righ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11774" y="488955"/>
        <a:ext cx="321635" cy="322502"/>
      </dsp:txXfrm>
    </dsp:sp>
    <dsp:sp modelId="{4535E881-FB72-419E-A0E1-85AB1F0F1864}">
      <dsp:nvSpPr>
        <dsp:cNvPr id="0" name=""/>
        <dsp:cNvSpPr/>
      </dsp:nvSpPr>
      <dsp:spPr>
        <a:xfrm>
          <a:off x="4187989" y="0"/>
          <a:ext cx="2167355" cy="1300413"/>
        </a:xfrm>
        <a:prstGeom prst="roundRect">
          <a:avLst>
            <a:gd name="adj" fmla="val 10000"/>
          </a:avLst>
        </a:prstGeom>
        <a:gradFill rotWithShape="0">
          <a:gsLst>
            <a:gs pos="0">
              <a:schemeClr val="accent2">
                <a:shade val="80000"/>
                <a:hueOff val="-51342"/>
                <a:satOff val="-4772"/>
                <a:lumOff val="4405"/>
                <a:alphaOff val="0"/>
                <a:shade val="51000"/>
                <a:satMod val="130000"/>
              </a:schemeClr>
            </a:gs>
            <a:gs pos="80000">
              <a:schemeClr val="accent2">
                <a:shade val="80000"/>
                <a:hueOff val="-51342"/>
                <a:satOff val="-4772"/>
                <a:lumOff val="4405"/>
                <a:alphaOff val="0"/>
                <a:shade val="93000"/>
                <a:satMod val="130000"/>
              </a:schemeClr>
            </a:gs>
            <a:gs pos="100000">
              <a:schemeClr val="accent2">
                <a:shade val="80000"/>
                <a:hueOff val="-51342"/>
                <a:satOff val="-4772"/>
                <a:lumOff val="4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Eclipse configured for sync from GitLab folder to Windchill codebase</a:t>
          </a:r>
        </a:p>
      </dsp:txBody>
      <dsp:txXfrm>
        <a:off x="4226077" y="38088"/>
        <a:ext cx="2091179" cy="1224237"/>
      </dsp:txXfrm>
    </dsp:sp>
    <dsp:sp modelId="{71AD5B42-136C-4113-B2BA-527082BC4FF6}">
      <dsp:nvSpPr>
        <dsp:cNvPr id="0" name=""/>
        <dsp:cNvSpPr/>
      </dsp:nvSpPr>
      <dsp:spPr>
        <a:xfrm>
          <a:off x="6546072" y="381454"/>
          <a:ext cx="459479" cy="537504"/>
        </a:xfrm>
        <a:prstGeom prst="rightArrow">
          <a:avLst>
            <a:gd name="adj1" fmla="val 60000"/>
            <a:gd name="adj2" fmla="val 50000"/>
          </a:avLst>
        </a:prstGeom>
        <a:gradFill rotWithShape="0">
          <a:gsLst>
            <a:gs pos="0">
              <a:schemeClr val="accent2">
                <a:shade val="90000"/>
                <a:hueOff val="-58688"/>
                <a:satOff val="-5387"/>
                <a:lumOff val="4781"/>
                <a:alphaOff val="0"/>
                <a:shade val="51000"/>
                <a:satMod val="130000"/>
              </a:schemeClr>
            </a:gs>
            <a:gs pos="80000">
              <a:schemeClr val="accent2">
                <a:shade val="90000"/>
                <a:hueOff val="-58688"/>
                <a:satOff val="-5387"/>
                <a:lumOff val="4781"/>
                <a:alphaOff val="0"/>
                <a:shade val="93000"/>
                <a:satMod val="130000"/>
              </a:schemeClr>
            </a:gs>
            <a:gs pos="100000">
              <a:schemeClr val="accent2">
                <a:shade val="90000"/>
                <a:hueOff val="-58688"/>
                <a:satOff val="-5387"/>
                <a:lumOff val="478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546072" y="488955"/>
        <a:ext cx="321635" cy="322502"/>
      </dsp:txXfrm>
    </dsp:sp>
    <dsp:sp modelId="{7BA24AD2-03C6-4435-A446-E273CD014F12}">
      <dsp:nvSpPr>
        <dsp:cNvPr id="0" name=""/>
        <dsp:cNvSpPr/>
      </dsp:nvSpPr>
      <dsp:spPr>
        <a:xfrm>
          <a:off x="7222287" y="0"/>
          <a:ext cx="2167355" cy="1300413"/>
        </a:xfrm>
        <a:prstGeom prst="roundRect">
          <a:avLst>
            <a:gd name="adj" fmla="val 10000"/>
          </a:avLst>
        </a:prstGeom>
        <a:gradFill rotWithShape="0">
          <a:gsLst>
            <a:gs pos="0">
              <a:schemeClr val="accent2">
                <a:shade val="80000"/>
                <a:hueOff val="-102684"/>
                <a:satOff val="-9544"/>
                <a:lumOff val="8811"/>
                <a:alphaOff val="0"/>
                <a:shade val="51000"/>
                <a:satMod val="130000"/>
              </a:schemeClr>
            </a:gs>
            <a:gs pos="80000">
              <a:schemeClr val="accent2">
                <a:shade val="80000"/>
                <a:hueOff val="-102684"/>
                <a:satOff val="-9544"/>
                <a:lumOff val="8811"/>
                <a:alphaOff val="0"/>
                <a:shade val="93000"/>
                <a:satMod val="130000"/>
              </a:schemeClr>
            </a:gs>
            <a:gs pos="100000">
              <a:schemeClr val="accent2">
                <a:shade val="80000"/>
                <a:hueOff val="-102684"/>
                <a:satOff val="-9544"/>
                <a:lumOff val="881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Code changes in Team branch and code quality live inspection in Eclipse</a:t>
          </a:r>
        </a:p>
      </dsp:txBody>
      <dsp:txXfrm>
        <a:off x="7260375" y="38088"/>
        <a:ext cx="2091179" cy="1224237"/>
      </dsp:txXfrm>
    </dsp:sp>
    <dsp:sp modelId="{C15A7402-ED6F-4C34-91F1-ED81D747CFFB}">
      <dsp:nvSpPr>
        <dsp:cNvPr id="0" name=""/>
        <dsp:cNvSpPr/>
      </dsp:nvSpPr>
      <dsp:spPr>
        <a:xfrm rot="5400000">
          <a:off x="8160952" y="1297062"/>
          <a:ext cx="290025" cy="537504"/>
        </a:xfrm>
        <a:prstGeom prst="rightArrow">
          <a:avLst>
            <a:gd name="adj1" fmla="val 60000"/>
            <a:gd name="adj2" fmla="val 50000"/>
          </a:avLst>
        </a:prstGeom>
        <a:gradFill rotWithShape="0">
          <a:gsLst>
            <a:gs pos="0">
              <a:schemeClr val="accent2">
                <a:shade val="90000"/>
                <a:hueOff val="-117377"/>
                <a:satOff val="-10774"/>
                <a:lumOff val="9561"/>
                <a:alphaOff val="0"/>
                <a:shade val="51000"/>
                <a:satMod val="130000"/>
              </a:schemeClr>
            </a:gs>
            <a:gs pos="80000">
              <a:schemeClr val="accent2">
                <a:shade val="90000"/>
                <a:hueOff val="-117377"/>
                <a:satOff val="-10774"/>
                <a:lumOff val="9561"/>
                <a:alphaOff val="0"/>
                <a:shade val="93000"/>
                <a:satMod val="130000"/>
              </a:schemeClr>
            </a:gs>
            <a:gs pos="100000">
              <a:schemeClr val="accent2">
                <a:shade val="90000"/>
                <a:hueOff val="-117377"/>
                <a:satOff val="-10774"/>
                <a:lumOff val="95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8144714" y="1420802"/>
        <a:ext cx="322502" cy="203018"/>
      </dsp:txXfrm>
    </dsp:sp>
    <dsp:sp modelId="{F54051D8-2876-436F-982D-2EBC28B383BC}">
      <dsp:nvSpPr>
        <dsp:cNvPr id="0" name=""/>
        <dsp:cNvSpPr/>
      </dsp:nvSpPr>
      <dsp:spPr>
        <a:xfrm>
          <a:off x="7222287" y="1847631"/>
          <a:ext cx="2167355" cy="1300413"/>
        </a:xfrm>
        <a:prstGeom prst="roundRect">
          <a:avLst>
            <a:gd name="adj" fmla="val 10000"/>
          </a:avLst>
        </a:prstGeom>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FFFF"/>
              </a:solidFill>
              <a:latin typeface="Calibri Light"/>
              <a:ea typeface="+mn-ea"/>
              <a:cs typeface="+mn-cs"/>
            </a:rPr>
            <a:t>Merge requests to Environment specific Branch</a:t>
          </a:r>
        </a:p>
      </dsp:txBody>
      <dsp:txXfrm>
        <a:off x="7260375" y="1885719"/>
        <a:ext cx="2091179" cy="1224237"/>
      </dsp:txXfrm>
    </dsp:sp>
    <dsp:sp modelId="{45327B67-17DA-46F6-9461-FF878D657F04}">
      <dsp:nvSpPr>
        <dsp:cNvPr id="0" name=""/>
        <dsp:cNvSpPr/>
      </dsp:nvSpPr>
      <dsp:spPr>
        <a:xfrm rot="10800000">
          <a:off x="6572080" y="2229086"/>
          <a:ext cx="459479" cy="537504"/>
        </a:xfrm>
        <a:prstGeom prst="rightArrow">
          <a:avLst>
            <a:gd name="adj1" fmla="val 60000"/>
            <a:gd name="adj2" fmla="val 50000"/>
          </a:avLst>
        </a:prstGeom>
        <a:gradFill rotWithShape="0">
          <a:gsLst>
            <a:gs pos="0">
              <a:schemeClr val="accent2">
                <a:shade val="90000"/>
                <a:hueOff val="-176065"/>
                <a:satOff val="-16161"/>
                <a:lumOff val="14342"/>
                <a:alphaOff val="0"/>
                <a:shade val="51000"/>
                <a:satMod val="130000"/>
              </a:schemeClr>
            </a:gs>
            <a:gs pos="80000">
              <a:schemeClr val="accent2">
                <a:shade val="90000"/>
                <a:hueOff val="-176065"/>
                <a:satOff val="-16161"/>
                <a:lumOff val="14342"/>
                <a:alphaOff val="0"/>
                <a:shade val="93000"/>
                <a:satMod val="130000"/>
              </a:schemeClr>
            </a:gs>
            <a:gs pos="100000">
              <a:schemeClr val="accent2">
                <a:shade val="90000"/>
                <a:hueOff val="-176065"/>
                <a:satOff val="-16161"/>
                <a:lumOff val="1434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6709924" y="2336587"/>
        <a:ext cx="321635" cy="322502"/>
      </dsp:txXfrm>
    </dsp:sp>
    <dsp:sp modelId="{86CBEF48-6237-4143-8386-9095562CBF56}">
      <dsp:nvSpPr>
        <dsp:cNvPr id="0" name=""/>
        <dsp:cNvSpPr/>
      </dsp:nvSpPr>
      <dsp:spPr>
        <a:xfrm>
          <a:off x="4187989" y="1847631"/>
          <a:ext cx="2167355" cy="1300413"/>
        </a:xfrm>
        <a:prstGeom prst="roundRect">
          <a:avLst>
            <a:gd name="adj" fmla="val 10000"/>
          </a:avLst>
        </a:prstGeom>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Inline Code </a:t>
          </a:r>
          <a:r>
            <a:rPr lang="en-US" sz="1800" b="0" kern="1200" dirty="0">
              <a:solidFill>
                <a:srgbClr val="FFFFFF"/>
              </a:solidFill>
              <a:latin typeface="Calibri Light"/>
              <a:ea typeface="+mn-ea"/>
              <a:cs typeface="+mn-cs"/>
            </a:rPr>
            <a:t>review (via Merge. Req)</a:t>
          </a:r>
          <a:r>
            <a:rPr lang="en-US" sz="1800" kern="1200" dirty="0"/>
            <a:t> + Inspect Code Quality report</a:t>
          </a:r>
        </a:p>
      </dsp:txBody>
      <dsp:txXfrm>
        <a:off x="4226077" y="1885719"/>
        <a:ext cx="2091179" cy="1224237"/>
      </dsp:txXfrm>
    </dsp:sp>
    <dsp:sp modelId="{79E5198F-C048-49AA-9E2E-C9C6BF493E27}">
      <dsp:nvSpPr>
        <dsp:cNvPr id="0" name=""/>
        <dsp:cNvSpPr/>
      </dsp:nvSpPr>
      <dsp:spPr>
        <a:xfrm rot="10800000">
          <a:off x="3537783" y="2229086"/>
          <a:ext cx="459479" cy="537504"/>
        </a:xfrm>
        <a:prstGeom prst="rightArrow">
          <a:avLst>
            <a:gd name="adj1" fmla="val 60000"/>
            <a:gd name="adj2" fmla="val 50000"/>
          </a:avLst>
        </a:prstGeom>
        <a:gradFill rotWithShape="0">
          <a:gsLst>
            <a:gs pos="0">
              <a:schemeClr val="accent2">
                <a:shade val="90000"/>
                <a:hueOff val="-234754"/>
                <a:satOff val="-21549"/>
                <a:lumOff val="19122"/>
                <a:alphaOff val="0"/>
                <a:shade val="51000"/>
                <a:satMod val="130000"/>
              </a:schemeClr>
            </a:gs>
            <a:gs pos="80000">
              <a:schemeClr val="accent2">
                <a:shade val="90000"/>
                <a:hueOff val="-234754"/>
                <a:satOff val="-21549"/>
                <a:lumOff val="19122"/>
                <a:alphaOff val="0"/>
                <a:shade val="93000"/>
                <a:satMod val="130000"/>
              </a:schemeClr>
            </a:gs>
            <a:gs pos="100000">
              <a:schemeClr val="accent2">
                <a:shade val="90000"/>
                <a:hueOff val="-234754"/>
                <a:satOff val="-21549"/>
                <a:lumOff val="1912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675627" y="2336587"/>
        <a:ext cx="321635" cy="322502"/>
      </dsp:txXfrm>
    </dsp:sp>
    <dsp:sp modelId="{1FF1E712-D32F-4823-9834-F36BC5E3164D}">
      <dsp:nvSpPr>
        <dsp:cNvPr id="0" name=""/>
        <dsp:cNvSpPr/>
      </dsp:nvSpPr>
      <dsp:spPr>
        <a:xfrm>
          <a:off x="1153692" y="1847631"/>
          <a:ext cx="2167355" cy="1300413"/>
        </a:xfrm>
        <a:prstGeom prst="roundRect">
          <a:avLst>
            <a:gd name="adj" fmla="val 10000"/>
          </a:avLst>
        </a:prstGeom>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Automated Build using </a:t>
          </a:r>
          <a:r>
            <a:rPr lang="en-US" sz="1800" b="0" kern="1200" dirty="0">
              <a:solidFill>
                <a:srgbClr val="FFFFFF"/>
              </a:solidFill>
              <a:latin typeface="Calibri Light"/>
              <a:ea typeface="+mn-ea"/>
              <a:cs typeface="+mn-cs"/>
            </a:rPr>
            <a:t>Jenkins</a:t>
          </a:r>
        </a:p>
      </dsp:txBody>
      <dsp:txXfrm>
        <a:off x="1191780" y="1885719"/>
        <a:ext cx="2091179" cy="1224237"/>
      </dsp:txXfrm>
    </dsp:sp>
    <dsp:sp modelId="{DC4A995E-AF22-4AC5-818C-584F57EBA9D1}">
      <dsp:nvSpPr>
        <dsp:cNvPr id="0" name=""/>
        <dsp:cNvSpPr/>
      </dsp:nvSpPr>
      <dsp:spPr>
        <a:xfrm rot="5400000">
          <a:off x="2043424" y="3234249"/>
          <a:ext cx="387890" cy="537504"/>
        </a:xfrm>
        <a:prstGeom prst="rightArrow">
          <a:avLst>
            <a:gd name="adj1" fmla="val 60000"/>
            <a:gd name="adj2" fmla="val 50000"/>
          </a:avLst>
        </a:prstGeom>
        <a:gradFill rotWithShape="0">
          <a:gsLst>
            <a:gs pos="0">
              <a:schemeClr val="accent2">
                <a:shade val="90000"/>
                <a:hueOff val="-293442"/>
                <a:satOff val="-26936"/>
                <a:lumOff val="23903"/>
                <a:alphaOff val="0"/>
                <a:shade val="51000"/>
                <a:satMod val="130000"/>
              </a:schemeClr>
            </a:gs>
            <a:gs pos="80000">
              <a:schemeClr val="accent2">
                <a:shade val="90000"/>
                <a:hueOff val="-293442"/>
                <a:satOff val="-26936"/>
                <a:lumOff val="23903"/>
                <a:alphaOff val="0"/>
                <a:shade val="93000"/>
                <a:satMod val="130000"/>
              </a:schemeClr>
            </a:gs>
            <a:gs pos="100000">
              <a:schemeClr val="accent2">
                <a:shade val="90000"/>
                <a:hueOff val="-293442"/>
                <a:satOff val="-26936"/>
                <a:lumOff val="2390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076119" y="3309056"/>
        <a:ext cx="322502" cy="271523"/>
      </dsp:txXfrm>
    </dsp:sp>
    <dsp:sp modelId="{742BC9EC-78D8-4C02-A616-D3CDE5B35B5D}">
      <dsp:nvSpPr>
        <dsp:cNvPr id="0" name=""/>
        <dsp:cNvSpPr/>
      </dsp:nvSpPr>
      <dsp:spPr>
        <a:xfrm>
          <a:off x="1153692" y="3879913"/>
          <a:ext cx="2167355" cy="1300413"/>
        </a:xfrm>
        <a:prstGeom prst="roundRect">
          <a:avLst>
            <a:gd name="adj" fmla="val 10000"/>
          </a:avLst>
        </a:prstGeom>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Deploy </a:t>
          </a:r>
          <a:r>
            <a:rPr lang="en-US" sz="1800" kern="1200" dirty="0">
              <a:solidFill>
                <a:srgbClr val="FFFFFF"/>
              </a:solidFill>
              <a:latin typeface="Calibri Light"/>
              <a:ea typeface="+mn-ea"/>
              <a:cs typeface="+mn-cs"/>
            </a:rPr>
            <a:t>to</a:t>
          </a:r>
          <a:r>
            <a:rPr lang="en-US" sz="1800" kern="1200" dirty="0"/>
            <a:t> Dev/QA. Auto-Email </a:t>
          </a:r>
          <a:r>
            <a:rPr lang="en-US" sz="1800" b="0" kern="1200" dirty="0">
              <a:solidFill>
                <a:srgbClr val="FFFFFF"/>
              </a:solidFill>
              <a:latin typeface="Calibri Light"/>
              <a:ea typeface="+mn-ea"/>
              <a:cs typeface="+mn-cs"/>
            </a:rPr>
            <a:t>Requests</a:t>
          </a:r>
          <a:r>
            <a:rPr lang="en-US" sz="1800" kern="1200" dirty="0"/>
            <a:t> to start Automated Testing</a:t>
          </a:r>
        </a:p>
      </dsp:txBody>
      <dsp:txXfrm>
        <a:off x="1191780" y="3918001"/>
        <a:ext cx="2091179" cy="1224237"/>
      </dsp:txXfrm>
    </dsp:sp>
    <dsp:sp modelId="{49F17AAC-C90B-4F17-9DC2-48804112F3B3}">
      <dsp:nvSpPr>
        <dsp:cNvPr id="0" name=""/>
        <dsp:cNvSpPr/>
      </dsp:nvSpPr>
      <dsp:spPr>
        <a:xfrm>
          <a:off x="3511774" y="4261368"/>
          <a:ext cx="459479" cy="537504"/>
        </a:xfrm>
        <a:prstGeom prst="rightArrow">
          <a:avLst>
            <a:gd name="adj1" fmla="val 60000"/>
            <a:gd name="adj2" fmla="val 50000"/>
          </a:avLst>
        </a:prstGeom>
        <a:gradFill rotWithShape="0">
          <a:gsLst>
            <a:gs pos="0">
              <a:schemeClr val="accent2">
                <a:shade val="90000"/>
                <a:hueOff val="-352131"/>
                <a:satOff val="-32323"/>
                <a:lumOff val="28683"/>
                <a:alphaOff val="0"/>
                <a:shade val="51000"/>
                <a:satMod val="130000"/>
              </a:schemeClr>
            </a:gs>
            <a:gs pos="80000">
              <a:schemeClr val="accent2">
                <a:shade val="90000"/>
                <a:hueOff val="-352131"/>
                <a:satOff val="-32323"/>
                <a:lumOff val="28683"/>
                <a:alphaOff val="0"/>
                <a:shade val="93000"/>
                <a:satMod val="130000"/>
              </a:schemeClr>
            </a:gs>
            <a:gs pos="100000">
              <a:schemeClr val="accent2">
                <a:shade val="90000"/>
                <a:hueOff val="-352131"/>
                <a:satOff val="-32323"/>
                <a:lumOff val="2868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11774" y="4368869"/>
        <a:ext cx="321635" cy="322502"/>
      </dsp:txXfrm>
    </dsp:sp>
    <dsp:sp modelId="{B666157E-C320-4D95-8CBB-7A14D6444855}">
      <dsp:nvSpPr>
        <dsp:cNvPr id="0" name=""/>
        <dsp:cNvSpPr/>
      </dsp:nvSpPr>
      <dsp:spPr>
        <a:xfrm>
          <a:off x="4187989" y="3879913"/>
          <a:ext cx="2167355" cy="1300413"/>
        </a:xfrm>
        <a:prstGeom prst="roundRect">
          <a:avLst>
            <a:gd name="adj" fmla="val 10000"/>
          </a:avLst>
        </a:prstGeom>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FFFF"/>
              </a:solidFill>
              <a:latin typeface="Calibri Light"/>
              <a:ea typeface="+mn-ea"/>
              <a:cs typeface="+mn-cs"/>
            </a:rPr>
            <a:t>Deploy to Staging and Production </a:t>
          </a:r>
          <a:r>
            <a:rPr lang="en-US" sz="1800" b="1" kern="1200" dirty="0">
              <a:solidFill>
                <a:srgbClr val="FFFFFF"/>
              </a:solidFill>
              <a:latin typeface="Calibri Light"/>
              <a:ea typeface="+mn-ea"/>
              <a:cs typeface="+mn-cs"/>
            </a:rPr>
            <a:t>Clusters</a:t>
          </a:r>
          <a:r>
            <a:rPr lang="en-US" sz="1800" kern="1200" dirty="0">
              <a:solidFill>
                <a:srgbClr val="FFFFFF"/>
              </a:solidFill>
              <a:latin typeface="Calibri Light"/>
              <a:ea typeface="+mn-ea"/>
              <a:cs typeface="+mn-cs"/>
            </a:rPr>
            <a:t> </a:t>
          </a:r>
        </a:p>
      </dsp:txBody>
      <dsp:txXfrm>
        <a:off x="4226077" y="3918001"/>
        <a:ext cx="2091179" cy="1224237"/>
      </dsp:txXfrm>
    </dsp:sp>
    <dsp:sp modelId="{488D7B6C-ED84-4FB2-BD78-9A6211EBB497}">
      <dsp:nvSpPr>
        <dsp:cNvPr id="0" name=""/>
        <dsp:cNvSpPr/>
      </dsp:nvSpPr>
      <dsp:spPr>
        <a:xfrm rot="21498202">
          <a:off x="6571029" y="4215177"/>
          <a:ext cx="520105" cy="537504"/>
        </a:xfrm>
        <a:prstGeom prst="rightArrow">
          <a:avLst>
            <a:gd name="adj1" fmla="val 60000"/>
            <a:gd name="adj2" fmla="val 50000"/>
          </a:avLst>
        </a:prstGeom>
        <a:gradFill rotWithShape="0">
          <a:gsLst>
            <a:gs pos="0">
              <a:schemeClr val="accent2">
                <a:shade val="90000"/>
                <a:hueOff val="-410819"/>
                <a:satOff val="-37710"/>
                <a:lumOff val="33464"/>
                <a:alphaOff val="0"/>
                <a:shade val="51000"/>
                <a:satMod val="130000"/>
              </a:schemeClr>
            </a:gs>
            <a:gs pos="80000">
              <a:schemeClr val="accent2">
                <a:shade val="90000"/>
                <a:hueOff val="-410819"/>
                <a:satOff val="-37710"/>
                <a:lumOff val="33464"/>
                <a:alphaOff val="0"/>
                <a:shade val="93000"/>
                <a:satMod val="130000"/>
              </a:schemeClr>
            </a:gs>
            <a:gs pos="100000">
              <a:schemeClr val="accent2">
                <a:shade val="90000"/>
                <a:hueOff val="-410819"/>
                <a:satOff val="-37710"/>
                <a:lumOff val="3346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571063" y="4324988"/>
        <a:ext cx="364074" cy="322502"/>
      </dsp:txXfrm>
    </dsp:sp>
    <dsp:sp modelId="{12CC87C8-26D5-4AFF-970F-7826935CEE2E}">
      <dsp:nvSpPr>
        <dsp:cNvPr id="0" name=""/>
        <dsp:cNvSpPr/>
      </dsp:nvSpPr>
      <dsp:spPr>
        <a:xfrm>
          <a:off x="7336246" y="3786660"/>
          <a:ext cx="2167355" cy="1300413"/>
        </a:xfrm>
        <a:prstGeom prst="roundRect">
          <a:avLst>
            <a:gd name="adj" fmla="val 10000"/>
          </a:avLst>
        </a:prstGeom>
        <a:gradFill rotWithShape="0">
          <a:gsLst>
            <a:gs pos="0">
              <a:srgbClr val="642882">
                <a:shade val="80000"/>
                <a:hueOff val="0"/>
                <a:satOff val="0"/>
                <a:lumOff val="0"/>
                <a:alphaOff val="0"/>
                <a:shade val="51000"/>
                <a:satMod val="130000"/>
              </a:srgbClr>
            </a:gs>
            <a:gs pos="80000">
              <a:srgbClr val="642882">
                <a:shade val="80000"/>
                <a:hueOff val="0"/>
                <a:satOff val="0"/>
                <a:lumOff val="0"/>
                <a:alphaOff val="0"/>
                <a:shade val="93000"/>
                <a:satMod val="130000"/>
              </a:srgbClr>
            </a:gs>
            <a:gs pos="100000">
              <a:srgbClr val="64288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Roll back Strategy</a:t>
          </a:r>
        </a:p>
      </dsp:txBody>
      <dsp:txXfrm>
        <a:off x="7374334" y="3824748"/>
        <a:ext cx="2091179" cy="1224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41E54D0-C845-4F07-B48A-EE70AE648F0F}" type="datetimeFigureOut">
              <a:rPr lang="en-US" smtClean="0"/>
              <a:t>9/26/2022</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DF613E3-2069-4161-89EE-9C797D2741B1}" type="slidenum">
              <a:rPr lang="en-US" smtClean="0"/>
              <a:t>‹#›</a:t>
            </a:fld>
            <a:endParaRPr lang="en-US" dirty="0"/>
          </a:p>
        </p:txBody>
      </p:sp>
    </p:spTree>
    <p:extLst>
      <p:ext uri="{BB962C8B-B14F-4D97-AF65-F5344CB8AC3E}">
        <p14:creationId xmlns:p14="http://schemas.microsoft.com/office/powerpoint/2010/main" val="116115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3B8F8FF-98EF-4AB4-9019-1077724CDD04}" type="datetimeFigureOut">
              <a:rPr lang="en-US" smtClean="0"/>
              <a:pPr/>
              <a:t>9/26/2022</a:t>
            </a:fld>
            <a:endParaRPr lang="en-IN"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IN"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4C09707-4C2A-43E7-A569-73EA1376F372}" type="slidenum">
              <a:rPr lang="en-IN" smtClean="0"/>
              <a:pPr/>
              <a:t>‹#›</a:t>
            </a:fld>
            <a:endParaRPr lang="en-IN" dirty="0"/>
          </a:p>
        </p:txBody>
      </p:sp>
    </p:spTree>
    <p:extLst>
      <p:ext uri="{BB962C8B-B14F-4D97-AF65-F5344CB8AC3E}">
        <p14:creationId xmlns:p14="http://schemas.microsoft.com/office/powerpoint/2010/main" val="345333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09707-4C2A-43E7-A569-73EA1376F372}" type="slidenum">
              <a:rPr lang="en-IN" smtClean="0"/>
              <a:pPr/>
              <a:t>1</a:t>
            </a:fld>
            <a:endParaRPr lang="en-IN" dirty="0"/>
          </a:p>
        </p:txBody>
      </p:sp>
    </p:spTree>
    <p:extLst>
      <p:ext uri="{BB962C8B-B14F-4D97-AF65-F5344CB8AC3E}">
        <p14:creationId xmlns:p14="http://schemas.microsoft.com/office/powerpoint/2010/main" val="184374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04164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C09707-4C2A-43E7-A569-73EA1376F372}" type="slidenum">
              <a:rPr lang="en-IN" smtClean="0"/>
              <a:pPr/>
              <a:t>7</a:t>
            </a:fld>
            <a:endParaRPr lang="en-IN" dirty="0"/>
          </a:p>
        </p:txBody>
      </p:sp>
    </p:spTree>
    <p:extLst>
      <p:ext uri="{BB962C8B-B14F-4D97-AF65-F5344CB8AC3E}">
        <p14:creationId xmlns:p14="http://schemas.microsoft.com/office/powerpoint/2010/main" val="59782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29E8A0C0-BCEE-4874-A38D-8139210737CA}" type="slidenum">
              <a:rPr lang="en-US" smtClean="0"/>
              <a:t>14</a:t>
            </a:fld>
            <a:endParaRPr lang="en-US" dirty="0"/>
          </a:p>
        </p:txBody>
      </p:sp>
    </p:spTree>
    <p:extLst>
      <p:ext uri="{BB962C8B-B14F-4D97-AF65-F5344CB8AC3E}">
        <p14:creationId xmlns:p14="http://schemas.microsoft.com/office/powerpoint/2010/main" val="39472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29E8A0C0-BCEE-4874-A38D-8139210737CA}" type="slidenum">
              <a:rPr lang="en-US" smtClean="0"/>
              <a:t>16</a:t>
            </a:fld>
            <a:endParaRPr lang="en-US" dirty="0"/>
          </a:p>
        </p:txBody>
      </p:sp>
    </p:spTree>
    <p:extLst>
      <p:ext uri="{BB962C8B-B14F-4D97-AF65-F5344CB8AC3E}">
        <p14:creationId xmlns:p14="http://schemas.microsoft.com/office/powerpoint/2010/main" val="3707006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itcinfotech" TargetMode="External"/><Relationship Id="rId3" Type="http://schemas.openxmlformats.org/officeDocument/2006/relationships/image" Target="../media/image3.jpeg"/><Relationship Id="rId7" Type="http://schemas.openxmlformats.org/officeDocument/2006/relationships/hyperlink" Target="https://www.facebook.com/itcinfotech/" TargetMode="External"/><Relationship Id="rId12" Type="http://schemas.openxmlformats.org/officeDocument/2006/relationships/hyperlink" Target="http://www.itcinfotech.com/digitaligence/"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youtube.com/user/ITCInfotech1" TargetMode="External"/><Relationship Id="rId5" Type="http://schemas.openxmlformats.org/officeDocument/2006/relationships/hyperlink" Target="http://www.itcinfotech.com/" TargetMode="External"/><Relationship Id="rId10" Type="http://schemas.openxmlformats.org/officeDocument/2006/relationships/hyperlink" Target="https://plus.google.com/+itcinfotech" TargetMode="External"/><Relationship Id="rId4" Type="http://schemas.openxmlformats.org/officeDocument/2006/relationships/hyperlink" Target="mailto:jonas.britto@itcinfotech.com" TargetMode="External"/><Relationship Id="rId9" Type="http://schemas.openxmlformats.org/officeDocument/2006/relationships/hyperlink" Target="https://www.linkedin.com/company/itc-infotech"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t="1814" b="35632"/>
          <a:stretch/>
        </p:blipFill>
        <p:spPr>
          <a:xfrm>
            <a:off x="-1" y="0"/>
            <a:ext cx="12188825" cy="4934856"/>
          </a:xfrm>
          <a:prstGeom prst="rect">
            <a:avLst/>
          </a:prstGeom>
        </p:spPr>
      </p:pic>
      <p:grpSp>
        <p:nvGrpSpPr>
          <p:cNvPr id="28" name="Group 27"/>
          <p:cNvGrpSpPr/>
          <p:nvPr/>
        </p:nvGrpSpPr>
        <p:grpSpPr>
          <a:xfrm>
            <a:off x="-1" y="4861339"/>
            <a:ext cx="12188827" cy="312057"/>
            <a:chOff x="-1" y="4610742"/>
            <a:chExt cx="12188827" cy="570858"/>
          </a:xfrm>
        </p:grpSpPr>
        <p:sp>
          <p:nvSpPr>
            <p:cNvPr id="30" name="Rectangle 29"/>
            <p:cNvSpPr/>
            <p:nvPr userDrawn="1"/>
          </p:nvSpPr>
          <p:spPr>
            <a:xfrm>
              <a:off x="6081714" y="4610742"/>
              <a:ext cx="6107112" cy="570858"/>
            </a:xfrm>
            <a:prstGeom prst="rect">
              <a:avLst/>
            </a:prstGeom>
            <a:solidFill>
              <a:srgbClr val="64288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mn-lt"/>
                <a:ea typeface="+mn-ea"/>
                <a:cs typeface="+mn-cs"/>
              </a:endParaRPr>
            </a:p>
          </p:txBody>
        </p:sp>
        <p:sp>
          <p:nvSpPr>
            <p:cNvPr id="31" name="Rectangle 30"/>
            <p:cNvSpPr/>
            <p:nvPr userDrawn="1"/>
          </p:nvSpPr>
          <p:spPr>
            <a:xfrm>
              <a:off x="-1" y="4610742"/>
              <a:ext cx="6091279" cy="570858"/>
            </a:xfrm>
            <a:prstGeom prst="rect">
              <a:avLst/>
            </a:prstGeom>
            <a:solidFill>
              <a:srgbClr val="C8DC28"/>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mn-lt"/>
                <a:ea typeface="+mn-ea"/>
                <a:cs typeface="+mn-cs"/>
              </a:endParaRPr>
            </a:p>
          </p:txBody>
        </p:sp>
      </p:grpSp>
      <p:sp>
        <p:nvSpPr>
          <p:cNvPr id="29" name="Title 5"/>
          <p:cNvSpPr txBox="1">
            <a:spLocks/>
          </p:cNvSpPr>
          <p:nvPr/>
        </p:nvSpPr>
        <p:spPr bwMode="gray">
          <a:xfrm>
            <a:off x="10044255" y="4849109"/>
            <a:ext cx="2026067" cy="307777"/>
          </a:xfrm>
          <a:prstGeom prst="rect">
            <a:avLst/>
          </a:prstGeom>
        </p:spPr>
        <p:txBody>
          <a:bodyPr vert="horz" wrap="none" lIns="0" tIns="0" rIns="0" bIns="0" rtlCol="0" anchor="ctr">
            <a:spAutoFit/>
          </a:bodyPr>
          <a:lstStyle>
            <a:lvl1pPr algn="ctr" defTabSz="914400" rtl="0" eaLnBrk="1" latinLnBrk="0" hangingPunct="1">
              <a:spcBef>
                <a:spcPct val="0"/>
              </a:spcBef>
              <a:buNone/>
              <a:defRPr sz="3600" b="1" kern="1200">
                <a:solidFill>
                  <a:schemeClr val="bg1"/>
                </a:solidFill>
                <a:effectLst/>
                <a:latin typeface="+mj-lt"/>
                <a:ea typeface="+mj-ea"/>
                <a:cs typeface="Calibri"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n-lt"/>
                <a:ea typeface="+mj-ea"/>
              </a:rPr>
              <a:t>Digitaligence@work</a:t>
            </a:r>
          </a:p>
        </p:txBody>
      </p:sp>
      <p:pic>
        <p:nvPicPr>
          <p:cNvPr id="32" name="Picture 6" descr="ITC Infotech_logo"/>
          <p:cNvPicPr>
            <a:picLocks noChangeAspect="1" noChangeArrowheads="1"/>
          </p:cNvPicPr>
          <p:nvPr userDrawn="1"/>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gray">
          <a:xfrm>
            <a:off x="4866481" y="5297812"/>
            <a:ext cx="2455863" cy="1321649"/>
          </a:xfrm>
          <a:prstGeom prst="rect">
            <a:avLst/>
          </a:prstGeom>
          <a:noFill/>
          <a:ln>
            <a:noFill/>
          </a:ln>
        </p:spPr>
      </p:pic>
      <p:sp>
        <p:nvSpPr>
          <p:cNvPr id="33" name="Rectangle 32"/>
          <p:cNvSpPr/>
          <p:nvPr userDrawn="1"/>
        </p:nvSpPr>
        <p:spPr>
          <a:xfrm>
            <a:off x="0" y="3670852"/>
            <a:ext cx="12188825" cy="1192695"/>
          </a:xfrm>
          <a:prstGeom prst="rect">
            <a:avLst/>
          </a:prstGeom>
          <a:solidFill>
            <a:srgbClr val="000000">
              <a:alpha val="5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mn-lt"/>
              <a:ea typeface="+mn-ea"/>
              <a:cs typeface="+mn-cs"/>
            </a:endParaRPr>
          </a:p>
        </p:txBody>
      </p:sp>
      <p:sp>
        <p:nvSpPr>
          <p:cNvPr id="2" name="Title 1"/>
          <p:cNvSpPr>
            <a:spLocks noGrp="1"/>
          </p:cNvSpPr>
          <p:nvPr userDrawn="1">
            <p:ph type="ctrTitle"/>
          </p:nvPr>
        </p:nvSpPr>
        <p:spPr bwMode="gray">
          <a:xfrm>
            <a:off x="304719" y="4003266"/>
            <a:ext cx="11438790" cy="553998"/>
          </a:xfrm>
        </p:spPr>
        <p:txBody>
          <a:bodyPr wrap="square" lIns="0" tIns="0" rIns="0" bIns="0" anchor="ctr">
            <a:spAutoFit/>
          </a:bodyPr>
          <a:lstStyle>
            <a:lvl1pPr algn="ctr">
              <a:defRPr sz="3600" b="1">
                <a:solidFill>
                  <a:schemeClr val="bg1"/>
                </a:solidFill>
                <a:effectLst/>
                <a:latin typeface="+mj-lt"/>
                <a:cs typeface="Calibri" pitchFamily="34" charset="0"/>
              </a:defRPr>
            </a:lvl1pPr>
          </a:lstStyle>
          <a:p>
            <a:r>
              <a:rPr lang="en-US" dirty="0"/>
              <a:t>Click to edit Master title style</a:t>
            </a:r>
            <a:endParaRPr lang="en-IN" dirty="0"/>
          </a:p>
        </p:txBody>
      </p:sp>
      <p:sp>
        <p:nvSpPr>
          <p:cNvPr id="8" name="Footer Placeholder 4"/>
          <p:cNvSpPr>
            <a:spLocks noGrp="1"/>
          </p:cNvSpPr>
          <p:nvPr userDrawn="1">
            <p:ph type="ftr" sz="quarter" idx="11"/>
          </p:nvPr>
        </p:nvSpPr>
        <p:spPr bwMode="gray">
          <a:xfrm>
            <a:off x="304720" y="6648466"/>
            <a:ext cx="2101537" cy="153888"/>
          </a:xfrm>
        </p:spPr>
        <p:txBody>
          <a:bodyPr wrap="none" lIns="0" tIns="0" rIns="0" bIns="0" anchor="b">
            <a:spAutoFit/>
          </a:bodyPr>
          <a:lstStyle>
            <a:lvl1pPr algn="l">
              <a:defRPr sz="1000">
                <a:solidFill>
                  <a:schemeClr val="tx1"/>
                </a:solidFill>
                <a:latin typeface="+mn-lt"/>
                <a:cs typeface="Arial" pitchFamily="34" charset="0"/>
              </a:defRPr>
            </a:lvl1pPr>
          </a:lstStyle>
          <a:p>
            <a:r>
              <a:rPr lang="en-US" dirty="0"/>
              <a:t>©2022 ITC Infotech. All Rights Reserved.</a:t>
            </a:r>
            <a:endParaRPr lang="en-IN" dirty="0"/>
          </a:p>
        </p:txBody>
      </p:sp>
      <p:sp>
        <p:nvSpPr>
          <p:cNvPr id="9" name="Slide Number Placeholder 5"/>
          <p:cNvSpPr>
            <a:spLocks noGrp="1"/>
          </p:cNvSpPr>
          <p:nvPr userDrawn="1">
            <p:ph type="sldNum" sz="quarter" idx="12"/>
          </p:nvPr>
        </p:nvSpPr>
        <p:spPr bwMode="gray">
          <a:xfrm>
            <a:off x="11699565" y="6648466"/>
            <a:ext cx="150682" cy="153888"/>
          </a:xfrm>
        </p:spPr>
        <p:txBody>
          <a:bodyPr wrap="none" lIns="0" tIns="0" rIns="0" bIns="0" anchor="b">
            <a:spAutoFit/>
          </a:bodyPr>
          <a:lstStyle>
            <a:lvl1pPr>
              <a:defRPr sz="1000">
                <a:solidFill>
                  <a:schemeClr val="tx1"/>
                </a:solidFill>
                <a:latin typeface="+mn-lt"/>
                <a:cs typeface="Arial" pitchFamily="34" charset="0"/>
              </a:defRPr>
            </a:lvl1pPr>
          </a:lstStyle>
          <a:p>
            <a:fld id="{53CF2EA8-35F1-4A35-9763-13466C1417DD}" type="slidenum">
              <a:rPr lang="en-IN" smtClean="0"/>
              <a:pPr/>
              <a:t>‹#›</a:t>
            </a:fld>
            <a:endParaRPr lang="en-IN" dirty="0"/>
          </a:p>
        </p:txBody>
      </p:sp>
      <p:grpSp>
        <p:nvGrpSpPr>
          <p:cNvPr id="25" name="Group 24"/>
          <p:cNvGrpSpPr/>
          <p:nvPr userDrawn="1"/>
        </p:nvGrpSpPr>
        <p:grpSpPr>
          <a:xfrm>
            <a:off x="10871111" y="86711"/>
            <a:ext cx="979136" cy="898920"/>
            <a:chOff x="10972801" y="86711"/>
            <a:chExt cx="979136" cy="898920"/>
          </a:xfrm>
        </p:grpSpPr>
        <p:sp>
          <p:nvSpPr>
            <p:cNvPr id="37" name="Rectangle 36"/>
            <p:cNvSpPr/>
            <p:nvPr userDrawn="1"/>
          </p:nvSpPr>
          <p:spPr>
            <a:xfrm>
              <a:off x="11481621" y="86711"/>
              <a:ext cx="470316"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00" dirty="0">
                <a:solidFill>
                  <a:schemeClr val="tx1"/>
                </a:solidFill>
                <a:latin typeface="+mn-lt"/>
              </a:endParaRPr>
            </a:p>
          </p:txBody>
        </p:sp>
        <p:sp>
          <p:nvSpPr>
            <p:cNvPr id="38" name="Rectangle 37"/>
            <p:cNvSpPr/>
            <p:nvPr userDrawn="1"/>
          </p:nvSpPr>
          <p:spPr>
            <a:xfrm>
              <a:off x="10972801" y="564845"/>
              <a:ext cx="469097"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lt"/>
              </a:endParaRPr>
            </a:p>
          </p:txBody>
        </p:sp>
      </p:grpSp>
    </p:spTree>
    <p:extLst>
      <p:ext uri="{BB962C8B-B14F-4D97-AF65-F5344CB8AC3E}">
        <p14:creationId xmlns:p14="http://schemas.microsoft.com/office/powerpoint/2010/main" val="363195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Rectangle 21"/>
          <p:cNvSpPr/>
          <p:nvPr/>
        </p:nvSpPr>
        <p:spPr>
          <a:xfrm rot="16200000" flipH="1">
            <a:off x="4861893" y="1730929"/>
            <a:ext cx="265176" cy="9988964"/>
          </a:xfrm>
          <a:prstGeom prst="rect">
            <a:avLst/>
          </a:prstGeom>
          <a:solidFill>
            <a:srgbClr val="C8DC28"/>
          </a:solidFill>
          <a:ln w="9525"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mn-lt"/>
              <a:ea typeface="+mn-ea"/>
              <a:cs typeface="+mn-cs"/>
            </a:endParaRPr>
          </a:p>
        </p:txBody>
      </p:sp>
      <p:sp>
        <p:nvSpPr>
          <p:cNvPr id="23" name="Rectangle 22"/>
          <p:cNvSpPr/>
          <p:nvPr/>
        </p:nvSpPr>
        <p:spPr>
          <a:xfrm rot="16200000" flipH="1">
            <a:off x="10778991" y="5448166"/>
            <a:ext cx="265176" cy="2554493"/>
          </a:xfrm>
          <a:prstGeom prst="rect">
            <a:avLst/>
          </a:prstGeom>
          <a:solidFill>
            <a:schemeClr val="accent2"/>
          </a:solidFill>
          <a:ln w="9525"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mn-lt"/>
              <a:ea typeface="+mn-ea"/>
              <a:cs typeface="+mn-cs"/>
            </a:endParaRPr>
          </a:p>
        </p:txBody>
      </p:sp>
      <p:sp>
        <p:nvSpPr>
          <p:cNvPr id="24" name="Title 5"/>
          <p:cNvSpPr txBox="1">
            <a:spLocks/>
          </p:cNvSpPr>
          <p:nvPr/>
        </p:nvSpPr>
        <p:spPr bwMode="invGray">
          <a:xfrm>
            <a:off x="10414427" y="6648466"/>
            <a:ext cx="1126911" cy="153888"/>
          </a:xfrm>
          <a:prstGeom prst="rect">
            <a:avLst/>
          </a:prstGeom>
        </p:spPr>
        <p:txBody>
          <a:bodyPr vert="horz" wrap="none" lIns="0" tIns="0" rIns="0" bIns="0" rtlCol="0" anchor="b">
            <a:spAutoFit/>
          </a:bodyPr>
          <a:lstStyle>
            <a:defPPr>
              <a:defRPr lang="en-US"/>
            </a:defPPr>
            <a:lvl1pPr algn="r">
              <a:defRPr sz="1000">
                <a:solidFill>
                  <a:schemeClr val="bg1"/>
                </a:solidFill>
                <a:cs typeface="Arial" pitchFamily="34" charset="0"/>
              </a:defRPr>
            </a:lvl1pPr>
          </a:lstStyle>
          <a:p>
            <a:pPr lvl="0"/>
            <a:r>
              <a:rPr lang="en-US" sz="1000" noProof="0" dirty="0">
                <a:latin typeface="+mn-lt"/>
              </a:rPr>
              <a:t>Digitaligence@work |</a:t>
            </a:r>
          </a:p>
        </p:txBody>
      </p:sp>
      <p:sp>
        <p:nvSpPr>
          <p:cNvPr id="2" name="Title 1"/>
          <p:cNvSpPr>
            <a:spLocks noGrp="1"/>
          </p:cNvSpPr>
          <p:nvPr userDrawn="1">
            <p:ph type="title"/>
          </p:nvPr>
        </p:nvSpPr>
        <p:spPr bwMode="gray">
          <a:xfrm>
            <a:off x="270862" y="232373"/>
            <a:ext cx="10427617" cy="492443"/>
          </a:xfrm>
        </p:spPr>
        <p:txBody>
          <a:bodyPr anchor="ctr"/>
          <a:lstStyle>
            <a:lvl1pPr algn="l">
              <a:defRPr sz="3200" b="1">
                <a:solidFill>
                  <a:schemeClr val="tx1"/>
                </a:solidFill>
                <a:effectLst/>
              </a:defRPr>
            </a:lvl1pPr>
          </a:lstStyle>
          <a:p>
            <a:r>
              <a:rPr lang="en-US" dirty="0"/>
              <a:t>Click to edit Master title style</a:t>
            </a:r>
            <a:endParaRPr lang="en-IN" dirty="0"/>
          </a:p>
        </p:txBody>
      </p:sp>
      <p:sp>
        <p:nvSpPr>
          <p:cNvPr id="3" name="Content Placeholder 2"/>
          <p:cNvSpPr>
            <a:spLocks noGrp="1"/>
          </p:cNvSpPr>
          <p:nvPr userDrawn="1">
            <p:ph idx="1"/>
          </p:nvPr>
        </p:nvSpPr>
        <p:spPr>
          <a:xfrm>
            <a:off x="270863" y="1151284"/>
            <a:ext cx="11579384" cy="1538883"/>
          </a:xfrm>
        </p:spPr>
        <p:txBody>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userDrawn="1">
            <p:ph type="ftr" sz="quarter" idx="11"/>
          </p:nvPr>
        </p:nvSpPr>
        <p:spPr>
          <a:xfrm>
            <a:off x="304720" y="6648466"/>
            <a:ext cx="2101537" cy="153888"/>
          </a:xfrm>
        </p:spPr>
        <p:txBody>
          <a:bodyPr/>
          <a:lstStyle>
            <a:lvl1pPr>
              <a:defRPr sz="1000">
                <a:solidFill>
                  <a:schemeClr val="tx1"/>
                </a:solidFill>
                <a:latin typeface="+mn-lt"/>
              </a:defRPr>
            </a:lvl1pPr>
          </a:lstStyle>
          <a:p>
            <a:r>
              <a:rPr lang="en-US" dirty="0"/>
              <a:t>©2022 ITC Infotech. All Rights Reserved.</a:t>
            </a:r>
            <a:endParaRPr lang="en-IN" dirty="0"/>
          </a:p>
        </p:txBody>
      </p:sp>
      <p:sp>
        <p:nvSpPr>
          <p:cNvPr id="6" name="Slide Number Placeholder 5"/>
          <p:cNvSpPr>
            <a:spLocks noGrp="1"/>
          </p:cNvSpPr>
          <p:nvPr userDrawn="1">
            <p:ph type="sldNum" sz="quarter" idx="12"/>
          </p:nvPr>
        </p:nvSpPr>
        <p:spPr>
          <a:xfrm>
            <a:off x="11699565" y="6648466"/>
            <a:ext cx="150682" cy="153888"/>
          </a:xfrm>
        </p:spPr>
        <p:txBody>
          <a:bodyPr/>
          <a:lstStyle>
            <a:lvl1pPr>
              <a:defRPr sz="1000">
                <a:solidFill>
                  <a:schemeClr val="bg1"/>
                </a:solidFill>
                <a:latin typeface="+mn-lt"/>
              </a:defRPr>
            </a:lvl1pPr>
          </a:lstStyle>
          <a:p>
            <a:fld id="{53CF2EA8-35F1-4A35-9763-13466C1417DD}" type="slidenum">
              <a:rPr lang="en-IN" smtClean="0"/>
              <a:pPr/>
              <a:t>‹#›</a:t>
            </a:fld>
            <a:endParaRPr lang="en-IN" dirty="0"/>
          </a:p>
        </p:txBody>
      </p:sp>
      <p:grpSp>
        <p:nvGrpSpPr>
          <p:cNvPr id="28" name="Group 27"/>
          <p:cNvGrpSpPr/>
          <p:nvPr userDrawn="1"/>
        </p:nvGrpSpPr>
        <p:grpSpPr>
          <a:xfrm>
            <a:off x="10871111" y="86711"/>
            <a:ext cx="979136" cy="898920"/>
            <a:chOff x="10972801" y="86711"/>
            <a:chExt cx="979136" cy="898920"/>
          </a:xfrm>
        </p:grpSpPr>
        <p:sp>
          <p:nvSpPr>
            <p:cNvPr id="29" name="Rectangle 28"/>
            <p:cNvSpPr/>
            <p:nvPr userDrawn="1"/>
          </p:nvSpPr>
          <p:spPr>
            <a:xfrm>
              <a:off x="11481621" y="86711"/>
              <a:ext cx="470316"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endParaRPr>
            </a:p>
          </p:txBody>
        </p:sp>
        <p:sp>
          <p:nvSpPr>
            <p:cNvPr id="30" name="Rectangle 29"/>
            <p:cNvSpPr/>
            <p:nvPr userDrawn="1"/>
          </p:nvSpPr>
          <p:spPr>
            <a:xfrm>
              <a:off x="10972801" y="564845"/>
              <a:ext cx="469097"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098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2458" r="20347"/>
          <a:stretch/>
        </p:blipFill>
        <p:spPr>
          <a:xfrm>
            <a:off x="6310539" y="0"/>
            <a:ext cx="5878286" cy="6858000"/>
          </a:xfrm>
          <a:prstGeom prst="rect">
            <a:avLst/>
          </a:prstGeom>
          <a:noFill/>
          <a:ln>
            <a:noFill/>
          </a:ln>
        </p:spPr>
      </p:pic>
      <p:sp>
        <p:nvSpPr>
          <p:cNvPr id="2" name="Title 1"/>
          <p:cNvSpPr>
            <a:spLocks noGrp="1"/>
          </p:cNvSpPr>
          <p:nvPr userDrawn="1">
            <p:ph type="title"/>
          </p:nvPr>
        </p:nvSpPr>
        <p:spPr>
          <a:xfrm>
            <a:off x="304720" y="2813447"/>
            <a:ext cx="5913200" cy="1231106"/>
          </a:xfrm>
        </p:spPr>
        <p:txBody>
          <a:bodyPr anchor="ctr"/>
          <a:lstStyle>
            <a:lvl1pPr algn="ctr">
              <a:defRPr sz="4000" b="1">
                <a:solidFill>
                  <a:schemeClr val="tx1"/>
                </a:solidFill>
                <a:effectLst/>
              </a:defRPr>
            </a:lvl1pPr>
          </a:lstStyle>
          <a:p>
            <a:r>
              <a:rPr lang="en-US" dirty="0"/>
              <a:t>Click to edit Master title style</a:t>
            </a:r>
            <a:endParaRPr lang="en-IN" dirty="0"/>
          </a:p>
        </p:txBody>
      </p:sp>
      <p:sp>
        <p:nvSpPr>
          <p:cNvPr id="9" name="Footer Placeholder 4"/>
          <p:cNvSpPr>
            <a:spLocks noGrp="1"/>
          </p:cNvSpPr>
          <p:nvPr userDrawn="1">
            <p:ph type="ftr" sz="quarter" idx="11"/>
          </p:nvPr>
        </p:nvSpPr>
        <p:spPr>
          <a:xfrm>
            <a:off x="304720" y="6648466"/>
            <a:ext cx="2101537" cy="153888"/>
          </a:xfrm>
        </p:spPr>
        <p:txBody>
          <a:bodyPr/>
          <a:lstStyle>
            <a:lvl1pPr>
              <a:defRPr sz="1000">
                <a:solidFill>
                  <a:schemeClr val="tx1"/>
                </a:solidFill>
                <a:latin typeface="+mn-lt"/>
              </a:defRPr>
            </a:lvl1pPr>
          </a:lstStyle>
          <a:p>
            <a:r>
              <a:rPr lang="en-US" dirty="0"/>
              <a:t>©2022 ITC Infotech. All Rights Reserved.</a:t>
            </a:r>
            <a:endParaRPr lang="en-IN" dirty="0"/>
          </a:p>
        </p:txBody>
      </p:sp>
      <p:grpSp>
        <p:nvGrpSpPr>
          <p:cNvPr id="24" name="Group 23"/>
          <p:cNvGrpSpPr/>
          <p:nvPr userDrawn="1"/>
        </p:nvGrpSpPr>
        <p:grpSpPr>
          <a:xfrm>
            <a:off x="10871111" y="86711"/>
            <a:ext cx="979136" cy="898920"/>
            <a:chOff x="10972801" y="86711"/>
            <a:chExt cx="979136" cy="898920"/>
          </a:xfrm>
        </p:grpSpPr>
        <p:sp>
          <p:nvSpPr>
            <p:cNvPr id="25" name="Rectangle 24"/>
            <p:cNvSpPr/>
            <p:nvPr userDrawn="1"/>
          </p:nvSpPr>
          <p:spPr>
            <a:xfrm>
              <a:off x="11481621" y="86711"/>
              <a:ext cx="470316"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00" dirty="0">
                <a:solidFill>
                  <a:schemeClr val="tx1"/>
                </a:solidFill>
              </a:endParaRPr>
            </a:p>
          </p:txBody>
        </p:sp>
        <p:sp>
          <p:nvSpPr>
            <p:cNvPr id="26" name="Rectangle 25"/>
            <p:cNvSpPr/>
            <p:nvPr userDrawn="1"/>
          </p:nvSpPr>
          <p:spPr>
            <a:xfrm>
              <a:off x="10972801" y="564845"/>
              <a:ext cx="469097"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sp>
        <p:nvSpPr>
          <p:cNvPr id="10" name="Slide Number Placeholder 5"/>
          <p:cNvSpPr>
            <a:spLocks noGrp="1"/>
          </p:cNvSpPr>
          <p:nvPr userDrawn="1">
            <p:ph type="sldNum" sz="quarter" idx="12"/>
          </p:nvPr>
        </p:nvSpPr>
        <p:spPr>
          <a:xfrm>
            <a:off x="11699565" y="6648466"/>
            <a:ext cx="150682" cy="153888"/>
          </a:xfrm>
        </p:spPr>
        <p:txBody>
          <a:bodyPr/>
          <a:lstStyle>
            <a:lvl1pPr>
              <a:defRPr sz="1000">
                <a:solidFill>
                  <a:schemeClr val="accent5"/>
                </a:solidFill>
                <a:latin typeface="+mn-lt"/>
              </a:defRPr>
            </a:lvl1pPr>
          </a:lstStyle>
          <a:p>
            <a:fld id="{53CF2EA8-35F1-4A35-9763-13466C1417DD}" type="slidenum">
              <a:rPr lang="en-IN" smtClean="0"/>
              <a:pPr/>
              <a:t>‹#›</a:t>
            </a:fld>
            <a:endParaRPr lang="en-IN" dirty="0"/>
          </a:p>
        </p:txBody>
      </p:sp>
      <p:sp>
        <p:nvSpPr>
          <p:cNvPr id="29" name="Title 5"/>
          <p:cNvSpPr txBox="1">
            <a:spLocks/>
          </p:cNvSpPr>
          <p:nvPr userDrawn="1"/>
        </p:nvSpPr>
        <p:spPr bwMode="gray">
          <a:xfrm>
            <a:off x="10414427" y="6648466"/>
            <a:ext cx="1126911" cy="153888"/>
          </a:xfrm>
          <a:prstGeom prst="rect">
            <a:avLst/>
          </a:prstGeom>
        </p:spPr>
        <p:txBody>
          <a:bodyPr vert="horz" wrap="none" lIns="0" tIns="0" rIns="0" bIns="0" rtlCol="0" anchor="b">
            <a:spAutoFit/>
          </a:bodyPr>
          <a:lstStyle>
            <a:defPPr>
              <a:defRPr lang="en-US"/>
            </a:defPPr>
            <a:lvl1pPr algn="r">
              <a:defRPr sz="1000">
                <a:solidFill>
                  <a:schemeClr val="bg1"/>
                </a:solidFill>
                <a:cs typeface="Arial" pitchFamily="34" charset="0"/>
              </a:defRPr>
            </a:lvl1pPr>
          </a:lstStyle>
          <a:p>
            <a:pPr lvl="0"/>
            <a:r>
              <a:rPr lang="en-US" sz="1000" noProof="0" dirty="0"/>
              <a:t>Digitaligence@work |</a:t>
            </a:r>
          </a:p>
        </p:txBody>
      </p:sp>
    </p:spTree>
    <p:extLst>
      <p:ext uri="{BB962C8B-B14F-4D97-AF65-F5344CB8AC3E}">
        <p14:creationId xmlns:p14="http://schemas.microsoft.com/office/powerpoint/2010/main" val="424023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861390" y="1233714"/>
            <a:ext cx="4871753" cy="4375111"/>
          </a:xfrm>
          <a:prstGeom prst="rect">
            <a:avLst/>
          </a:prstGeom>
          <a:noFill/>
          <a:ln>
            <a:noFill/>
          </a:ln>
        </p:spPr>
      </p:pic>
      <p:pic>
        <p:nvPicPr>
          <p:cNvPr id="23" name="Picture 22" descr="ITC Infotech_logo"/>
          <p:cNvPicPr>
            <a:picLocks noChangeAspect="1" noChangeArrowheads="1"/>
          </p:cNvPicPr>
          <p:nvPr userDrawn="1"/>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bwMode="gray">
          <a:xfrm>
            <a:off x="7050719" y="1143000"/>
            <a:ext cx="2970945" cy="159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itle 1"/>
          <p:cNvSpPr txBox="1">
            <a:spLocks/>
          </p:cNvSpPr>
          <p:nvPr/>
        </p:nvSpPr>
        <p:spPr bwMode="gray">
          <a:xfrm>
            <a:off x="7116487" y="3197087"/>
            <a:ext cx="4481227" cy="1415772"/>
          </a:xfrm>
          <a:prstGeom prst="rect">
            <a:avLst/>
          </a:prstGeom>
        </p:spPr>
        <p:txBody>
          <a:bodyPr wrap="none" lIns="0" tIns="0" rIns="0" bIns="0">
            <a:spAutoFit/>
          </a:bodyPr>
          <a:lstStyle>
            <a:lvl1pPr algn="r" defTabSz="914400" rtl="0" eaLnBrk="1" latinLnBrk="0" hangingPunct="1">
              <a:spcBef>
                <a:spcPct val="0"/>
              </a:spcBef>
              <a:buNone/>
              <a:defRPr sz="2800" b="1" kern="1200">
                <a:solidFill>
                  <a:schemeClr val="accent4"/>
                </a:solidFill>
                <a:effectLst>
                  <a:outerShdw blurRad="38100" dist="38100" dir="2700000" algn="tl">
                    <a:srgbClr val="000000">
                      <a:alpha val="43137"/>
                    </a:srgbClr>
                  </a:outerShdw>
                </a:effectLst>
                <a:latin typeface="+mj-lt"/>
                <a:ea typeface="+mj-ea"/>
                <a:cs typeface="Arial" pitchFamily="34" charset="0"/>
              </a:defRPr>
            </a:lvl1pPr>
          </a:lstStyle>
          <a:p>
            <a:pPr algn="l">
              <a:spcBef>
                <a:spcPts val="0"/>
              </a:spcBef>
            </a:pPr>
            <a:r>
              <a:rPr lang="en-US" sz="4400" dirty="0">
                <a:solidFill>
                  <a:schemeClr val="tx1"/>
                </a:solidFill>
                <a:effectLst/>
                <a:latin typeface="+mj-lt"/>
              </a:rPr>
              <a:t>Thank you</a:t>
            </a:r>
          </a:p>
          <a:p>
            <a:pPr algn="l">
              <a:spcBef>
                <a:spcPts val="0"/>
              </a:spcBef>
            </a:pPr>
            <a:r>
              <a:rPr lang="en-US" sz="2400" b="0" dirty="0">
                <a:solidFill>
                  <a:schemeClr val="bg1">
                    <a:lumMod val="50000"/>
                  </a:schemeClr>
                </a:solidFill>
                <a:effectLst/>
                <a:latin typeface="+mn-lt"/>
              </a:rPr>
              <a:t>Connect with us to understand how </a:t>
            </a:r>
            <a:br>
              <a:rPr lang="en-US" sz="2400" b="0" dirty="0">
                <a:solidFill>
                  <a:schemeClr val="bg1">
                    <a:lumMod val="50000"/>
                  </a:schemeClr>
                </a:solidFill>
                <a:effectLst/>
                <a:latin typeface="+mn-lt"/>
              </a:rPr>
            </a:br>
            <a:r>
              <a:rPr lang="en-US" sz="2400" b="0" dirty="0">
                <a:solidFill>
                  <a:schemeClr val="bg1">
                    <a:lumMod val="50000"/>
                  </a:schemeClr>
                </a:solidFill>
                <a:effectLst/>
                <a:latin typeface="+mn-lt"/>
              </a:rPr>
              <a:t>ITC Infotech can help your business </a:t>
            </a:r>
            <a:endParaRPr lang="en-US" sz="3600" b="0" dirty="0">
              <a:solidFill>
                <a:schemeClr val="bg1">
                  <a:lumMod val="50000"/>
                </a:schemeClr>
              </a:solidFill>
              <a:effectLst/>
              <a:latin typeface="+mn-lt"/>
            </a:endParaRPr>
          </a:p>
        </p:txBody>
      </p:sp>
      <p:sp>
        <p:nvSpPr>
          <p:cNvPr id="27" name="Text Placeholder 2"/>
          <p:cNvSpPr txBox="1">
            <a:spLocks/>
          </p:cNvSpPr>
          <p:nvPr/>
        </p:nvSpPr>
        <p:spPr bwMode="gray">
          <a:xfrm>
            <a:off x="7116487" y="4701464"/>
            <a:ext cx="3692165" cy="692497"/>
          </a:xfrm>
          <a:prstGeom prst="rect">
            <a:avLst/>
          </a:prstGeom>
        </p:spPr>
        <p:txBody>
          <a:bodyPr wrap="none" lIns="0" tIns="0" rIns="0" bIns="0">
            <a:spAutoFit/>
          </a:bodyPr>
          <a:lstStyle>
            <a:lvl1pPr marL="0" indent="0" algn="l" defTabSz="914400" rtl="0" eaLnBrk="1" latinLnBrk="0" hangingPunct="1">
              <a:spcBef>
                <a:spcPts val="600"/>
              </a:spcBef>
              <a:buFont typeface="Arial" pitchFamily="34" charset="0"/>
              <a:buNone/>
              <a:defRPr sz="1800" kern="1200">
                <a:solidFill>
                  <a:schemeClr val="tx1"/>
                </a:solidFill>
                <a:latin typeface="+mj-lt"/>
                <a:ea typeface="+mn-ea"/>
                <a:cs typeface="Arial" pitchFamily="34" charset="0"/>
              </a:defRPr>
            </a:lvl1pPr>
            <a:lvl2pPr marL="252000" indent="-252000" algn="l" defTabSz="914400" rtl="0" eaLnBrk="1" latinLnBrk="0" hangingPunct="1">
              <a:spcBef>
                <a:spcPts val="600"/>
              </a:spcBef>
              <a:buFont typeface="Wingdings 2" pitchFamily="18" charset="2"/>
              <a:buChar char=""/>
              <a:defRPr sz="1800" kern="1200">
                <a:solidFill>
                  <a:schemeClr val="tx1"/>
                </a:solidFill>
                <a:latin typeface="+mj-lt"/>
                <a:ea typeface="+mn-ea"/>
                <a:cs typeface="Arial" pitchFamily="34" charset="0"/>
              </a:defRPr>
            </a:lvl2pPr>
            <a:lvl3pPr marL="504000" indent="-252000" algn="l" defTabSz="914400" rtl="0" eaLnBrk="1" latinLnBrk="0" hangingPunct="1">
              <a:spcBef>
                <a:spcPts val="600"/>
              </a:spcBef>
              <a:buFont typeface="Arial" pitchFamily="34" charset="0"/>
              <a:buChar char="–"/>
              <a:defRPr sz="1800" kern="1200">
                <a:solidFill>
                  <a:schemeClr val="tx1"/>
                </a:solidFill>
                <a:latin typeface="+mj-lt"/>
                <a:ea typeface="+mn-ea"/>
                <a:cs typeface="Arial" pitchFamily="34" charset="0"/>
              </a:defRPr>
            </a:lvl3pPr>
            <a:lvl4pPr marL="756000" indent="-252000" algn="l" defTabSz="914400" rtl="0" eaLnBrk="1" latinLnBrk="0" hangingPunct="1">
              <a:spcBef>
                <a:spcPts val="600"/>
              </a:spcBef>
              <a:buFont typeface="Wingdings 2" pitchFamily="18" charset="2"/>
              <a:buChar char=""/>
              <a:defRPr sz="1800" kern="1200">
                <a:solidFill>
                  <a:schemeClr val="tx1"/>
                </a:solidFill>
                <a:latin typeface="+mj-lt"/>
                <a:ea typeface="+mn-ea"/>
                <a:cs typeface="Arial" pitchFamily="34" charset="0"/>
              </a:defRPr>
            </a:lvl4pPr>
            <a:lvl5pPr marL="1008000" indent="-252000" algn="l" defTabSz="914400" rtl="0" eaLnBrk="1" latinLnBrk="0" hangingPunct="1">
              <a:spcBef>
                <a:spcPts val="600"/>
              </a:spcBef>
              <a:buFont typeface="Arial" pitchFamily="34" charset="0"/>
              <a:buChar char="˗"/>
              <a:defRPr sz="18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lumMod val="50000"/>
                  </a:schemeClr>
                </a:solidFill>
                <a:latin typeface="+mn-lt"/>
              </a:rPr>
              <a:t>Email</a:t>
            </a:r>
            <a:r>
              <a:rPr lang="en-US" sz="2000">
                <a:solidFill>
                  <a:schemeClr val="bg1">
                    <a:lumMod val="50000"/>
                  </a:schemeClr>
                </a:solidFill>
                <a:latin typeface="+mn-lt"/>
              </a:rPr>
              <a:t>: </a:t>
            </a:r>
            <a:r>
              <a:rPr lang="en-US" sz="2000" u="sng">
                <a:solidFill>
                  <a:schemeClr val="bg1">
                    <a:lumMod val="50000"/>
                  </a:schemeClr>
                </a:solidFill>
                <a:latin typeface="+mn-lt"/>
                <a:hlinkClick r:id="rId4"/>
              </a:rPr>
              <a:t>jonas.britto@</a:t>
            </a:r>
            <a:r>
              <a:rPr lang="en-US" sz="2000" u="sng" dirty="0">
                <a:solidFill>
                  <a:schemeClr val="bg1">
                    <a:lumMod val="50000"/>
                  </a:schemeClr>
                </a:solidFill>
                <a:latin typeface="+mn-lt"/>
                <a:hlinkClick r:id="rId4"/>
              </a:rPr>
              <a:t>itcinfotech.com</a:t>
            </a:r>
            <a:endParaRPr lang="en-US" sz="2000" u="sng" dirty="0">
              <a:solidFill>
                <a:schemeClr val="bg1">
                  <a:lumMod val="50000"/>
                </a:schemeClr>
              </a:solidFill>
              <a:latin typeface="+mn-lt"/>
            </a:endParaRPr>
          </a:p>
          <a:p>
            <a:r>
              <a:rPr lang="en-US" sz="2000" dirty="0">
                <a:solidFill>
                  <a:schemeClr val="bg1">
                    <a:lumMod val="50000"/>
                  </a:schemeClr>
                </a:solidFill>
                <a:latin typeface="+mn-lt"/>
              </a:rPr>
              <a:t>Web: </a:t>
            </a:r>
            <a:r>
              <a:rPr lang="en-US" sz="2000" u="sng" dirty="0">
                <a:solidFill>
                  <a:schemeClr val="bg1">
                    <a:lumMod val="50000"/>
                  </a:schemeClr>
                </a:solidFill>
                <a:latin typeface="+mn-lt"/>
                <a:hlinkClick r:id="rId5"/>
              </a:rPr>
              <a:t>www.itcinfotech.com</a:t>
            </a:r>
            <a:endParaRPr lang="en-US" sz="2000" u="sng" dirty="0">
              <a:solidFill>
                <a:schemeClr val="bg1">
                  <a:lumMod val="50000"/>
                </a:schemeClr>
              </a:solidFill>
              <a:latin typeface="+mn-lt"/>
            </a:endParaRPr>
          </a:p>
        </p:txBody>
      </p:sp>
      <p:pic>
        <p:nvPicPr>
          <p:cNvPr id="28" name="Picture 27"/>
          <p:cNvPicPr>
            <a:picLocks noChangeAspect="1"/>
          </p:cNvPicPr>
          <p:nvPr userDrawn="1"/>
        </p:nvPicPr>
        <p:blipFill rotWithShape="1">
          <a:blip r:embed="rId6">
            <a:extLst>
              <a:ext uri="{28A0092B-C50C-407E-A947-70E740481C1C}">
                <a14:useLocalDpi xmlns:a14="http://schemas.microsoft.com/office/drawing/2010/main" val="0"/>
              </a:ext>
            </a:extLst>
          </a:blip>
          <a:srcRect l="7009" t="91169" r="66488" b="3721"/>
          <a:stretch/>
        </p:blipFill>
        <p:spPr>
          <a:xfrm>
            <a:off x="861390" y="5219940"/>
            <a:ext cx="3587206" cy="388885"/>
          </a:xfrm>
          <a:prstGeom prst="rect">
            <a:avLst/>
          </a:prstGeom>
        </p:spPr>
      </p:pic>
      <p:grpSp>
        <p:nvGrpSpPr>
          <p:cNvPr id="29" name="Group 28"/>
          <p:cNvGrpSpPr/>
          <p:nvPr userDrawn="1"/>
        </p:nvGrpSpPr>
        <p:grpSpPr>
          <a:xfrm flipH="1">
            <a:off x="5539950" y="5457243"/>
            <a:ext cx="595380" cy="474022"/>
            <a:chOff x="5834917" y="5619476"/>
            <a:chExt cx="595380" cy="474022"/>
          </a:xfrm>
        </p:grpSpPr>
        <p:sp>
          <p:nvSpPr>
            <p:cNvPr id="30" name="Rectangle 29"/>
            <p:cNvSpPr/>
            <p:nvPr/>
          </p:nvSpPr>
          <p:spPr>
            <a:xfrm>
              <a:off x="5834917" y="5619476"/>
              <a:ext cx="270915" cy="23804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31" name="Rectangle 30"/>
            <p:cNvSpPr/>
            <p:nvPr/>
          </p:nvSpPr>
          <p:spPr>
            <a:xfrm>
              <a:off x="6159382" y="5855450"/>
              <a:ext cx="270915" cy="238048"/>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grpSp>
      <p:grpSp>
        <p:nvGrpSpPr>
          <p:cNvPr id="32" name="Group 31"/>
          <p:cNvGrpSpPr/>
          <p:nvPr userDrawn="1"/>
        </p:nvGrpSpPr>
        <p:grpSpPr>
          <a:xfrm>
            <a:off x="265113" y="664044"/>
            <a:ext cx="979136" cy="898920"/>
            <a:chOff x="10972801" y="86711"/>
            <a:chExt cx="979136" cy="898920"/>
          </a:xfrm>
        </p:grpSpPr>
        <p:sp>
          <p:nvSpPr>
            <p:cNvPr id="33" name="Rectangle 32"/>
            <p:cNvSpPr/>
            <p:nvPr/>
          </p:nvSpPr>
          <p:spPr>
            <a:xfrm>
              <a:off x="11481621" y="86711"/>
              <a:ext cx="470316"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sp>
          <p:nvSpPr>
            <p:cNvPr id="34" name="Rectangle 33"/>
            <p:cNvSpPr/>
            <p:nvPr/>
          </p:nvSpPr>
          <p:spPr>
            <a:xfrm>
              <a:off x="10972801" y="564845"/>
              <a:ext cx="469097"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grpSp>
      <p:sp>
        <p:nvSpPr>
          <p:cNvPr id="35" name="TextBox 34"/>
          <p:cNvSpPr txBox="1"/>
          <p:nvPr userDrawn="1"/>
        </p:nvSpPr>
        <p:spPr bwMode="gray">
          <a:xfrm>
            <a:off x="861390" y="6101565"/>
            <a:ext cx="29898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spcBef>
                <a:spcPct val="50000"/>
              </a:spcBef>
              <a:defRPr sz="1400">
                <a:solidFill>
                  <a:schemeClr val="accent6">
                    <a:lumMod val="10000"/>
                  </a:schemeClr>
                </a:solidFill>
                <a:latin typeface="Futura Lt BT" panose="020B0402020204020303" pitchFamily="34" charset="0"/>
                <a:cs typeface="Times New Roman" panose="02020603050405020304" pitchFamily="18" charset="0"/>
              </a:defRPr>
            </a:lvl1pPr>
            <a:lvl2pPr marL="742950" indent="-285750" eaLnBrk="0" hangingPunct="0">
              <a:defRPr>
                <a:latin typeface="Arial" panose="020B0604020202020204" pitchFamily="34" charset="0"/>
                <a:cs typeface="Arial" panose="020B0604020202020204" pitchFamily="34" charset="0"/>
              </a:defRPr>
            </a:lvl2pPr>
            <a:lvl3pPr marL="1143000" indent="-228600" eaLnBrk="0" hangingPunct="0">
              <a:defRPr>
                <a:latin typeface="Arial" panose="020B0604020202020204" pitchFamily="34" charset="0"/>
                <a:cs typeface="Arial" panose="020B0604020202020204" pitchFamily="34" charset="0"/>
              </a:defRPr>
            </a:lvl3pPr>
            <a:lvl4pPr marL="1600200" indent="-228600" eaLnBrk="0" hangingPunct="0">
              <a:defRPr>
                <a:latin typeface="Arial" panose="020B0604020202020204" pitchFamily="34" charset="0"/>
                <a:cs typeface="Arial" panose="020B0604020202020204" pitchFamily="34" charset="0"/>
              </a:defRPr>
            </a:lvl4pPr>
            <a:lvl5pPr marL="2057400" indent="-228600" eaLnBrk="0" hangingPunct="0">
              <a:defRPr>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n-US" dirty="0">
                <a:solidFill>
                  <a:schemeClr val="tx1"/>
                </a:solidFill>
                <a:latin typeface="+mn-lt"/>
              </a:rPr>
              <a:t>©2022 ITC Infotech. All Rights Reserved.</a:t>
            </a:r>
          </a:p>
        </p:txBody>
      </p:sp>
      <p:sp>
        <p:nvSpPr>
          <p:cNvPr id="36" name="Text Box 3"/>
          <p:cNvSpPr txBox="1">
            <a:spLocks noChangeArrowheads="1"/>
          </p:cNvSpPr>
          <p:nvPr userDrawn="1"/>
        </p:nvSpPr>
        <p:spPr bwMode="gray">
          <a:xfrm>
            <a:off x="861390" y="6328660"/>
            <a:ext cx="7053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dirty="0">
                <a:latin typeface="+mn-lt"/>
                <a:cs typeface="Times New Roman" panose="02020603050405020304" pitchFamily="18" charset="0"/>
              </a:rPr>
              <a:t>All trademarks are the registered property of the respective companies and are acknowledged.</a:t>
            </a:r>
            <a:endParaRPr lang="en-GB" sz="1400" dirty="0">
              <a:latin typeface="+mn-lt"/>
              <a:cs typeface="Times New Roman" panose="02020603050405020304" pitchFamily="18" charset="0"/>
            </a:endParaRPr>
          </a:p>
        </p:txBody>
      </p:sp>
      <p:sp>
        <p:nvSpPr>
          <p:cNvPr id="37" name="Oval 36">
            <a:hlinkClick r:id="rId7"/>
          </p:cNvPr>
          <p:cNvSpPr/>
          <p:nvPr userDrawn="1"/>
        </p:nvSpPr>
        <p:spPr>
          <a:xfrm>
            <a:off x="2650021"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38" name="Oval 37">
            <a:hlinkClick r:id="rId8"/>
          </p:cNvPr>
          <p:cNvSpPr/>
          <p:nvPr userDrawn="1"/>
        </p:nvSpPr>
        <p:spPr>
          <a:xfrm>
            <a:off x="3034593"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39" name="Oval 38">
            <a:hlinkClick r:id="rId9"/>
          </p:cNvPr>
          <p:cNvSpPr/>
          <p:nvPr userDrawn="1"/>
        </p:nvSpPr>
        <p:spPr>
          <a:xfrm>
            <a:off x="3419165"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40" name="Oval 39">
            <a:hlinkClick r:id="rId10"/>
          </p:cNvPr>
          <p:cNvSpPr/>
          <p:nvPr userDrawn="1"/>
        </p:nvSpPr>
        <p:spPr>
          <a:xfrm>
            <a:off x="3803737"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41" name="Oval 40">
            <a:hlinkClick r:id="rId11"/>
          </p:cNvPr>
          <p:cNvSpPr/>
          <p:nvPr userDrawn="1"/>
        </p:nvSpPr>
        <p:spPr>
          <a:xfrm>
            <a:off x="4188309"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1" name="Title 1">
            <a:hlinkClick r:id="rId12"/>
          </p:cNvPr>
          <p:cNvSpPr txBox="1">
            <a:spLocks/>
          </p:cNvSpPr>
          <p:nvPr userDrawn="1"/>
        </p:nvSpPr>
        <p:spPr bwMode="gray">
          <a:xfrm>
            <a:off x="1797207" y="3608094"/>
            <a:ext cx="3000117" cy="430887"/>
          </a:xfrm>
          <a:prstGeom prst="rect">
            <a:avLst/>
          </a:prstGeom>
        </p:spPr>
        <p:txBody>
          <a:bodyPr wrap="none" lIns="0" tIns="0" rIns="0" bIns="0">
            <a:spAutoFit/>
          </a:bodyPr>
          <a:lstStyle>
            <a:lvl1pPr algn="r" defTabSz="914400" rtl="0" eaLnBrk="1" latinLnBrk="0" hangingPunct="1">
              <a:spcBef>
                <a:spcPct val="0"/>
              </a:spcBef>
              <a:buNone/>
              <a:defRPr sz="2800" b="1" kern="1200">
                <a:solidFill>
                  <a:schemeClr val="accent4"/>
                </a:solidFill>
                <a:effectLst>
                  <a:outerShdw blurRad="38100" dist="38100" dir="2700000" algn="tl">
                    <a:srgbClr val="000000">
                      <a:alpha val="43137"/>
                    </a:srgbClr>
                  </a:outerShdw>
                </a:effectLst>
                <a:latin typeface="+mj-lt"/>
                <a:ea typeface="+mj-ea"/>
                <a:cs typeface="Arial" pitchFamily="34" charset="0"/>
              </a:defRPr>
            </a:lvl1pPr>
          </a:lstStyle>
          <a:p>
            <a:pPr algn="ctr"/>
            <a:r>
              <a:rPr lang="en-US" dirty="0">
                <a:solidFill>
                  <a:schemeClr val="bg1"/>
                </a:solidFill>
                <a:effectLst/>
                <a:latin typeface="+mj-lt"/>
              </a:rPr>
              <a:t>Digitaligence@work</a:t>
            </a:r>
          </a:p>
        </p:txBody>
      </p:sp>
    </p:spTree>
    <p:extLst>
      <p:ext uri="{BB962C8B-B14F-4D97-AF65-F5344CB8AC3E}">
        <p14:creationId xmlns:p14="http://schemas.microsoft.com/office/powerpoint/2010/main" val="72110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_2 column">
    <p:spTree>
      <p:nvGrpSpPr>
        <p:cNvPr id="1" name=""/>
        <p:cNvGrpSpPr/>
        <p:nvPr/>
      </p:nvGrpSpPr>
      <p:grpSpPr>
        <a:xfrm>
          <a:off x="0" y="0"/>
          <a:ext cx="0" cy="0"/>
          <a:chOff x="0" y="0"/>
          <a:chExt cx="0" cy="0"/>
        </a:xfrm>
      </p:grpSpPr>
      <p:sp>
        <p:nvSpPr>
          <p:cNvPr id="2" name="Title 1"/>
          <p:cNvSpPr>
            <a:spLocks noGrp="1"/>
          </p:cNvSpPr>
          <p:nvPr>
            <p:ph type="title"/>
          </p:nvPr>
        </p:nvSpPr>
        <p:spPr>
          <a:xfrm>
            <a:off x="609441" y="1134255"/>
            <a:ext cx="10885299" cy="556434"/>
          </a:xfrm>
        </p:spPr>
        <p:txBody>
          <a:bodyPr/>
          <a:lstStyle>
            <a:lvl1pPr>
              <a:lnSpc>
                <a:spcPts val="4799"/>
              </a:lnSpc>
              <a:defRPr/>
            </a:lvl1pPr>
          </a:lstStyle>
          <a:p>
            <a:r>
              <a:rPr lang="en-US"/>
              <a:t>Click to edit Master title style</a:t>
            </a:r>
          </a:p>
        </p:txBody>
      </p:sp>
      <p:sp>
        <p:nvSpPr>
          <p:cNvPr id="7" name="Content Placeholder 6"/>
          <p:cNvSpPr>
            <a:spLocks noGrp="1"/>
          </p:cNvSpPr>
          <p:nvPr>
            <p:ph sz="quarter" idx="11"/>
          </p:nvPr>
        </p:nvSpPr>
        <p:spPr>
          <a:xfrm>
            <a:off x="6213445" y="1901825"/>
            <a:ext cx="5281294" cy="1692771"/>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2"/>
          </p:nvPr>
        </p:nvSpPr>
        <p:spPr>
          <a:xfrm>
            <a:off x="609441" y="1901825"/>
            <a:ext cx="5281294" cy="1692771"/>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9027939" y="6583362"/>
            <a:ext cx="1027525" cy="169277"/>
          </a:xfrm>
          <a:prstGeom prst="rect">
            <a:avLst/>
          </a:prstGeom>
        </p:spPr>
        <p:txBody>
          <a:bodyPr vert="horz" wrap="none">
            <a:spAutoFit/>
          </a:bodyPr>
          <a:lstStyle>
            <a:lvl1pPr marL="0" indent="0" algn="r">
              <a:buNone/>
              <a:defRPr sz="1100">
                <a:solidFill>
                  <a:schemeClr val="accent5"/>
                </a:solidFill>
              </a:defRPr>
            </a:lvl1pPr>
          </a:lstStyle>
          <a:p>
            <a:pPr lvl="0"/>
            <a:r>
              <a:rPr lang="en-US" dirty="0"/>
              <a:t>Data Classification</a:t>
            </a:r>
          </a:p>
        </p:txBody>
      </p:sp>
    </p:spTree>
    <p:extLst>
      <p:ext uri="{BB962C8B-B14F-4D97-AF65-F5344CB8AC3E}">
        <p14:creationId xmlns:p14="http://schemas.microsoft.com/office/powerpoint/2010/main" val="152535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270863" y="169570"/>
            <a:ext cx="11576580" cy="556434"/>
          </a:xfrm>
        </p:spPr>
        <p:txBody>
          <a:bodyPr/>
          <a:lstStyle>
            <a:lvl1pPr>
              <a:lnSpc>
                <a:spcPts val="4799"/>
              </a:lnSpc>
              <a:defRPr/>
            </a:lvl1pPr>
          </a:lstStyle>
          <a:p>
            <a:r>
              <a:rPr lang="en-US"/>
              <a:t>Click to edit Master title style</a:t>
            </a:r>
          </a:p>
        </p:txBody>
      </p:sp>
      <p:sp>
        <p:nvSpPr>
          <p:cNvPr id="3" name="Text Placeholder 8"/>
          <p:cNvSpPr>
            <a:spLocks noGrp="1"/>
          </p:cNvSpPr>
          <p:nvPr>
            <p:ph type="body" sz="quarter" idx="12" hasCustomPrompt="1"/>
          </p:nvPr>
        </p:nvSpPr>
        <p:spPr>
          <a:xfrm>
            <a:off x="9027939" y="6583362"/>
            <a:ext cx="1027525" cy="169277"/>
          </a:xfrm>
          <a:prstGeom prst="rect">
            <a:avLst/>
          </a:prstGeom>
        </p:spPr>
        <p:txBody>
          <a:bodyPr vert="horz" wrap="none">
            <a:spAutoFit/>
          </a:bodyPr>
          <a:lstStyle>
            <a:lvl1pPr marL="0" indent="0" algn="r">
              <a:buNone/>
              <a:defRPr sz="1100">
                <a:solidFill>
                  <a:schemeClr val="accent5"/>
                </a:solidFill>
              </a:defRPr>
            </a:lvl1pPr>
          </a:lstStyle>
          <a:p>
            <a:pPr lvl="0"/>
            <a:r>
              <a:rPr lang="en-US" dirty="0"/>
              <a:t>Data Classification</a:t>
            </a:r>
          </a:p>
        </p:txBody>
      </p:sp>
    </p:spTree>
    <p:extLst>
      <p:ext uri="{BB962C8B-B14F-4D97-AF65-F5344CB8AC3E}">
        <p14:creationId xmlns:p14="http://schemas.microsoft.com/office/powerpoint/2010/main" val="12558626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863" y="295117"/>
            <a:ext cx="11576580" cy="430887"/>
          </a:xfrm>
          <a:prstGeom prst="rect">
            <a:avLst/>
          </a:prstGeom>
        </p:spPr>
        <p:txBody>
          <a:bodyPr vert="horz" wrap="square" lIns="0" tIns="0" rIns="0" bIns="0" rtlCol="0" anchor="b">
            <a:spAutoFit/>
          </a:bodyPr>
          <a:lstStyle/>
          <a:p>
            <a:r>
              <a:rPr lang="en-US"/>
              <a:t>Click to edit Master title style</a:t>
            </a:r>
            <a:endParaRPr lang="en-IN" dirty="0"/>
          </a:p>
        </p:txBody>
      </p:sp>
      <p:sp>
        <p:nvSpPr>
          <p:cNvPr id="3" name="Text Placeholder 2"/>
          <p:cNvSpPr>
            <a:spLocks noGrp="1"/>
          </p:cNvSpPr>
          <p:nvPr>
            <p:ph type="body" idx="1"/>
          </p:nvPr>
        </p:nvSpPr>
        <p:spPr>
          <a:xfrm>
            <a:off x="270863" y="952501"/>
            <a:ext cx="11579384"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304720" y="6627068"/>
            <a:ext cx="2101537" cy="153888"/>
          </a:xfrm>
          <a:prstGeom prst="rect">
            <a:avLst/>
          </a:prstGeom>
        </p:spPr>
        <p:txBody>
          <a:bodyPr vert="horz" wrap="none" lIns="0" tIns="0" rIns="0" bIns="0" rtlCol="0" anchor="b">
            <a:spAutoFit/>
          </a:bodyPr>
          <a:lstStyle>
            <a:lvl1pPr algn="l">
              <a:defRPr sz="1000">
                <a:solidFill>
                  <a:schemeClr val="tx1"/>
                </a:solidFill>
                <a:latin typeface="+mn-lt"/>
                <a:cs typeface="Arial" pitchFamily="34" charset="0"/>
              </a:defRPr>
            </a:lvl1pPr>
          </a:lstStyle>
          <a:p>
            <a:r>
              <a:rPr lang="en-US" dirty="0"/>
              <a:t>©2022 ITC Infotech. All Rights Reserved.</a:t>
            </a:r>
            <a:endParaRPr lang="en-IN" dirty="0"/>
          </a:p>
        </p:txBody>
      </p:sp>
      <p:sp>
        <p:nvSpPr>
          <p:cNvPr id="6" name="Slide Number Placeholder 5"/>
          <p:cNvSpPr>
            <a:spLocks noGrp="1"/>
          </p:cNvSpPr>
          <p:nvPr>
            <p:ph type="sldNum" sz="quarter" idx="4"/>
          </p:nvPr>
        </p:nvSpPr>
        <p:spPr>
          <a:xfrm>
            <a:off x="11919640" y="6627068"/>
            <a:ext cx="150682" cy="153888"/>
          </a:xfrm>
          <a:prstGeom prst="rect">
            <a:avLst/>
          </a:prstGeom>
        </p:spPr>
        <p:txBody>
          <a:bodyPr vert="horz" wrap="none" lIns="0" tIns="0" rIns="0" bIns="0" rtlCol="0" anchor="b">
            <a:spAutoFit/>
          </a:bodyPr>
          <a:lstStyle>
            <a:lvl1pPr algn="r">
              <a:defRPr sz="1000">
                <a:solidFill>
                  <a:schemeClr val="tx1"/>
                </a:solidFill>
                <a:latin typeface="+mn-lt"/>
                <a:cs typeface="Arial" pitchFamily="34" charset="0"/>
              </a:defRPr>
            </a:lvl1pPr>
          </a:lstStyle>
          <a:p>
            <a:fld id="{53CF2EA8-35F1-4A35-9763-13466C1417DD}" type="slidenum">
              <a:rPr lang="en-IN" smtClean="0"/>
              <a:pPr/>
              <a:t>‹#›</a:t>
            </a:fld>
            <a:endParaRPr lang="en-IN" dirty="0"/>
          </a:p>
        </p:txBody>
      </p:sp>
    </p:spTree>
    <p:extLst>
      <p:ext uri="{BB962C8B-B14F-4D97-AF65-F5344CB8AC3E}">
        <p14:creationId xmlns:p14="http://schemas.microsoft.com/office/powerpoint/2010/main" val="2423418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dt="0"/>
  <p:txStyles>
    <p:titleStyle>
      <a:lvl1pPr algn="l" defTabSz="914400" rtl="0" eaLnBrk="1" latinLnBrk="0" hangingPunct="1">
        <a:spcBef>
          <a:spcPct val="0"/>
        </a:spcBef>
        <a:buNone/>
        <a:defRPr sz="2800" b="0" kern="1200">
          <a:solidFill>
            <a:schemeClr val="tx1"/>
          </a:solidFill>
          <a:effectLst/>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800" kern="1200">
          <a:solidFill>
            <a:schemeClr val="tx1"/>
          </a:solidFill>
          <a:latin typeface="+mn-lt"/>
          <a:ea typeface="+mn-ea"/>
          <a:cs typeface="Arial" pitchFamily="34" charset="0"/>
        </a:defRPr>
      </a:lvl1pPr>
      <a:lvl2pPr marL="252000" indent="-252000" algn="l" defTabSz="914400" rtl="0" eaLnBrk="1" latinLnBrk="0" hangingPunct="1">
        <a:spcBef>
          <a:spcPts val="600"/>
        </a:spcBef>
        <a:buFont typeface="Wingdings 2" pitchFamily="18" charset="2"/>
        <a:buChar char=""/>
        <a:defRPr sz="1800" kern="1200">
          <a:solidFill>
            <a:schemeClr val="tx1"/>
          </a:solidFill>
          <a:latin typeface="+mn-lt"/>
          <a:ea typeface="+mn-ea"/>
          <a:cs typeface="Arial" pitchFamily="34" charset="0"/>
        </a:defRPr>
      </a:lvl2pPr>
      <a:lvl3pPr marL="504000" indent="-252000" algn="l" defTabSz="914400" rtl="0" eaLnBrk="1" latinLnBrk="0" hangingPunct="1">
        <a:spcBef>
          <a:spcPts val="600"/>
        </a:spcBef>
        <a:buFont typeface="Arial" pitchFamily="34" charset="0"/>
        <a:buChar char="–"/>
        <a:defRPr sz="1800" kern="1200">
          <a:solidFill>
            <a:schemeClr val="tx1"/>
          </a:solidFill>
          <a:latin typeface="+mn-lt"/>
          <a:ea typeface="+mn-ea"/>
          <a:cs typeface="Arial" pitchFamily="34" charset="0"/>
        </a:defRPr>
      </a:lvl3pPr>
      <a:lvl4pPr marL="756000" indent="-252000" algn="l" defTabSz="914400" rtl="0" eaLnBrk="1" latinLnBrk="0" hangingPunct="1">
        <a:spcBef>
          <a:spcPts val="600"/>
        </a:spcBef>
        <a:buFont typeface="Wingdings 2" pitchFamily="18" charset="2"/>
        <a:buChar char=""/>
        <a:defRPr sz="1800" kern="1200">
          <a:solidFill>
            <a:schemeClr val="tx1"/>
          </a:solidFill>
          <a:latin typeface="+mn-lt"/>
          <a:ea typeface="+mn-ea"/>
          <a:cs typeface="Arial" pitchFamily="34" charset="0"/>
        </a:defRPr>
      </a:lvl4pPr>
      <a:lvl5pPr marL="1008000" indent="-252000" algn="l" defTabSz="914400" rtl="0" eaLnBrk="1" latinLnBrk="0" hangingPunct="1">
        <a:spcBef>
          <a:spcPts val="600"/>
        </a:spcBef>
        <a:buFont typeface="Arial" pitchFamily="34" charset="0"/>
        <a:buChar char="˗"/>
        <a:defRPr sz="18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about.gitlab.com/train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77W2JSL7-r8" TargetMode="External"/><Relationship Id="rId2" Type="http://schemas.openxmlformats.org/officeDocument/2006/relationships/hyperlink" Target="https://desktop.github.com/"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hyperlink" Target="https://todocheckwith/"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devops/what-is-devop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29.png"/><Relationship Id="rId5" Type="http://schemas.openxmlformats.org/officeDocument/2006/relationships/diagramQuickStyle" Target="../diagrams/quickStyle1.xml"/><Relationship Id="rId15" Type="http://schemas.openxmlformats.org/officeDocument/2006/relationships/image" Target="../media/image33.jpeg"/><Relationship Id="rId10" Type="http://schemas.openxmlformats.org/officeDocument/2006/relationships/image" Target="../media/image28.png"/><Relationship Id="rId4" Type="http://schemas.openxmlformats.org/officeDocument/2006/relationships/diagramLayout" Target="../diagrams/layout1.xml"/><Relationship Id="rId9" Type="http://schemas.openxmlformats.org/officeDocument/2006/relationships/image" Target="../media/image27.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719" y="3726267"/>
            <a:ext cx="11438790" cy="1107996"/>
          </a:xfrm>
        </p:spPr>
        <p:txBody>
          <a:bodyPr/>
          <a:lstStyle/>
          <a:p>
            <a:r>
              <a:rPr lang="en-US" dirty="0">
                <a:solidFill>
                  <a:srgbClr val="FFC000"/>
                </a:solidFill>
              </a:rPr>
              <a:t>DevOps</a:t>
            </a:r>
            <a:br>
              <a:rPr lang="en-US" dirty="0">
                <a:solidFill>
                  <a:srgbClr val="FFC000"/>
                </a:solidFill>
              </a:rPr>
            </a:br>
            <a:endParaRPr lang="en-US" dirty="0"/>
          </a:p>
        </p:txBody>
      </p:sp>
      <p:sp>
        <p:nvSpPr>
          <p:cNvPr id="8" name="Footer Placeholder 7"/>
          <p:cNvSpPr>
            <a:spLocks noGrp="1"/>
          </p:cNvSpPr>
          <p:nvPr>
            <p:ph type="ftr" sz="quarter" idx="11"/>
          </p:nvPr>
        </p:nvSpPr>
        <p:spPr/>
        <p:txBody>
          <a:bodyPr/>
          <a:lstStyle/>
          <a:p>
            <a:r>
              <a:rPr lang="en-US" dirty="0"/>
              <a:t>©2022 ITC Infotech. All Rights Reserved.</a:t>
            </a:r>
            <a:endParaRPr lang="en-IN" dirty="0"/>
          </a:p>
        </p:txBody>
      </p:sp>
      <p:sp>
        <p:nvSpPr>
          <p:cNvPr id="9" name="Slide Number Placeholder 8"/>
          <p:cNvSpPr>
            <a:spLocks noGrp="1"/>
          </p:cNvSpPr>
          <p:nvPr>
            <p:ph type="sldNum" sz="quarter" idx="12"/>
          </p:nvPr>
        </p:nvSpPr>
        <p:spPr/>
        <p:txBody>
          <a:bodyPr/>
          <a:lstStyle/>
          <a:p>
            <a:fld id="{53CF2EA8-35F1-4A35-9763-13466C1417DD}" type="slidenum">
              <a:rPr lang="en-IN" smtClean="0"/>
              <a:pPr/>
              <a:t>1</a:t>
            </a:fld>
            <a:endParaRPr lang="en-IN" dirty="0"/>
          </a:p>
        </p:txBody>
      </p:sp>
      <p:sp>
        <p:nvSpPr>
          <p:cNvPr id="5" name="Footer Placeholder 7">
            <a:extLst>
              <a:ext uri="{FF2B5EF4-FFF2-40B4-BE49-F238E27FC236}">
                <a16:creationId xmlns:a16="http://schemas.microsoft.com/office/drawing/2014/main" id="{0CD930B1-A2CB-4FA0-8485-2684F0EE82FE}"/>
              </a:ext>
            </a:extLst>
          </p:cNvPr>
          <p:cNvSpPr txBox="1">
            <a:spLocks/>
          </p:cNvSpPr>
          <p:nvPr/>
        </p:nvSpPr>
        <p:spPr bwMode="gray">
          <a:xfrm>
            <a:off x="10718291" y="5417090"/>
            <a:ext cx="607539" cy="461665"/>
          </a:xfrm>
          <a:prstGeom prst="rect">
            <a:avLst/>
          </a:prstGeom>
        </p:spPr>
        <p:txBody>
          <a:bodyPr vert="horz" wrap="none" lIns="0" tIns="0" rIns="0" bIns="0" rtlCol="0" anchor="b">
            <a:spAutoFit/>
          </a:bodyPr>
          <a:lstStyle>
            <a:defPPr>
              <a:defRPr lang="en-US"/>
            </a:defPPr>
            <a:lvl1pPr marL="0" algn="l" defTabSz="914400" rtl="0" eaLnBrk="1" latinLnBrk="0" hangingPunct="1">
              <a:defRPr sz="10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Jonas Britto</a:t>
            </a:r>
          </a:p>
          <a:p>
            <a:r>
              <a:rPr lang="en-US" dirty="0"/>
              <a:t>Sep 2022</a:t>
            </a:r>
          </a:p>
          <a:p>
            <a:endParaRPr lang="en-IN" dirty="0"/>
          </a:p>
        </p:txBody>
      </p:sp>
      <p:sp>
        <p:nvSpPr>
          <p:cNvPr id="2" name="Rectangle 1">
            <a:extLst>
              <a:ext uri="{FF2B5EF4-FFF2-40B4-BE49-F238E27FC236}">
                <a16:creationId xmlns:a16="http://schemas.microsoft.com/office/drawing/2014/main" id="{C1BCF584-E218-4204-944C-3693C8ABD156}"/>
              </a:ext>
            </a:extLst>
          </p:cNvPr>
          <p:cNvSpPr/>
          <p:nvPr/>
        </p:nvSpPr>
        <p:spPr>
          <a:xfrm>
            <a:off x="5973225"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9C2FBD1C-453A-41D3-86EE-9CBB11B41187}"/>
              </a:ext>
            </a:extLst>
          </p:cNvPr>
          <p:cNvSpPr/>
          <p:nvPr/>
        </p:nvSpPr>
        <p:spPr>
          <a:xfrm>
            <a:off x="5973225"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418809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720" y="3121223"/>
            <a:ext cx="5913200" cy="615553"/>
          </a:xfrm>
        </p:spPr>
        <p:txBody>
          <a:bodyPr/>
          <a:lstStyle/>
          <a:p>
            <a:r>
              <a:rPr lang="en-US" dirty="0"/>
              <a:t>GIT</a:t>
            </a:r>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10</a:t>
            </a:fld>
            <a:endParaRPr lang="en-IN" dirty="0"/>
          </a:p>
        </p:txBody>
      </p:sp>
    </p:spTree>
    <p:extLst>
      <p:ext uri="{BB962C8B-B14F-4D97-AF65-F5344CB8AC3E}">
        <p14:creationId xmlns:p14="http://schemas.microsoft.com/office/powerpoint/2010/main" val="99164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62" y="232373"/>
            <a:ext cx="10427617" cy="492443"/>
          </a:xfrm>
        </p:spPr>
        <p:txBody>
          <a:bodyPr/>
          <a:lstStyle/>
          <a:p>
            <a:r>
              <a:rPr lang="en-US" dirty="0">
                <a:solidFill>
                  <a:schemeClr val="accent5">
                    <a:lumMod val="10000"/>
                  </a:schemeClr>
                </a:solidFill>
              </a:rPr>
              <a:t>GitLab Training</a:t>
            </a:r>
            <a:endParaRPr lang="en-US" dirty="0">
              <a:solidFill>
                <a:srgbClr val="0070C0"/>
              </a:solidFill>
            </a:endParaRPr>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11</a:t>
            </a:fld>
            <a:endParaRPr lang="en-IN" dirty="0"/>
          </a:p>
        </p:txBody>
      </p:sp>
      <p:pic>
        <p:nvPicPr>
          <p:cNvPr id="3" name="Picture 2">
            <a:extLst>
              <a:ext uri="{FF2B5EF4-FFF2-40B4-BE49-F238E27FC236}">
                <a16:creationId xmlns:a16="http://schemas.microsoft.com/office/drawing/2014/main" id="{1B6E3CDF-067E-4317-A11D-08B6C87F53C1}"/>
              </a:ext>
            </a:extLst>
          </p:cNvPr>
          <p:cNvPicPr>
            <a:picLocks noChangeAspect="1"/>
          </p:cNvPicPr>
          <p:nvPr/>
        </p:nvPicPr>
        <p:blipFill>
          <a:blip r:embed="rId2"/>
          <a:stretch>
            <a:fillRect/>
          </a:stretch>
        </p:blipFill>
        <p:spPr>
          <a:xfrm>
            <a:off x="634538" y="2636509"/>
            <a:ext cx="4584936" cy="1943200"/>
          </a:xfrm>
          <a:prstGeom prst="rect">
            <a:avLst/>
          </a:prstGeom>
        </p:spPr>
      </p:pic>
      <p:pic>
        <p:nvPicPr>
          <p:cNvPr id="6" name="Picture 5">
            <a:extLst>
              <a:ext uri="{FF2B5EF4-FFF2-40B4-BE49-F238E27FC236}">
                <a16:creationId xmlns:a16="http://schemas.microsoft.com/office/drawing/2014/main" id="{DC9669A0-4CBC-429F-945E-10D7125A7A7F}"/>
              </a:ext>
            </a:extLst>
          </p:cNvPr>
          <p:cNvPicPr>
            <a:picLocks noChangeAspect="1"/>
          </p:cNvPicPr>
          <p:nvPr/>
        </p:nvPicPr>
        <p:blipFill>
          <a:blip r:embed="rId3"/>
          <a:stretch>
            <a:fillRect/>
          </a:stretch>
        </p:blipFill>
        <p:spPr>
          <a:xfrm>
            <a:off x="6419737" y="2545462"/>
            <a:ext cx="4788146" cy="2940201"/>
          </a:xfrm>
          <a:prstGeom prst="rect">
            <a:avLst/>
          </a:prstGeom>
        </p:spPr>
      </p:pic>
      <p:sp>
        <p:nvSpPr>
          <p:cNvPr id="7" name="Rectangle 6">
            <a:extLst>
              <a:ext uri="{FF2B5EF4-FFF2-40B4-BE49-F238E27FC236}">
                <a16:creationId xmlns:a16="http://schemas.microsoft.com/office/drawing/2014/main" id="{498127A7-A778-45B2-81D4-BC34221DA1C8}"/>
              </a:ext>
            </a:extLst>
          </p:cNvPr>
          <p:cNvSpPr/>
          <p:nvPr/>
        </p:nvSpPr>
        <p:spPr>
          <a:xfrm>
            <a:off x="483709" y="962256"/>
            <a:ext cx="9193479" cy="1015663"/>
          </a:xfrm>
          <a:prstGeom prst="rect">
            <a:avLst/>
          </a:prstGeom>
        </p:spPr>
        <p:txBody>
          <a:bodyPr wrap="none">
            <a:spAutoFit/>
          </a:bodyPr>
          <a:lstStyle/>
          <a:p>
            <a:r>
              <a:rPr lang="en-IN" sz="2000" dirty="0">
                <a:hlinkClick r:id="rId4"/>
              </a:rPr>
              <a:t>https://about.gitlab.com/training/</a:t>
            </a:r>
            <a:endParaRPr lang="en-IN" sz="2000" dirty="0"/>
          </a:p>
          <a:p>
            <a:endParaRPr lang="en-US" sz="2000" dirty="0"/>
          </a:p>
          <a:p>
            <a:r>
              <a:rPr lang="en-US" sz="2000" dirty="0"/>
              <a:t>All users need to undergo training </a:t>
            </a:r>
            <a:r>
              <a:rPr lang="en-IN" sz="2000" dirty="0"/>
              <a:t>available on above URL for the below 2 sections only. </a:t>
            </a:r>
            <a:endParaRPr lang="en-US" sz="2000" dirty="0"/>
          </a:p>
        </p:txBody>
      </p:sp>
    </p:spTree>
    <p:extLst>
      <p:ext uri="{BB962C8B-B14F-4D97-AF65-F5344CB8AC3E}">
        <p14:creationId xmlns:p14="http://schemas.microsoft.com/office/powerpoint/2010/main" val="378415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37464" y="2044157"/>
            <a:ext cx="11075568" cy="4133549"/>
          </a:xfrm>
        </p:spPr>
        <p:txBody>
          <a:bodyPr>
            <a:normAutofit/>
          </a:bodyPr>
          <a:lstStyle/>
          <a:p>
            <a:r>
              <a:rPr lang="en-US" sz="2400" b="1" dirty="0">
                <a:solidFill>
                  <a:schemeClr val="accent2">
                    <a:lumMod val="60000"/>
                    <a:lumOff val="40000"/>
                  </a:schemeClr>
                </a:solidFill>
              </a:rPr>
              <a:t>What’s</a:t>
            </a:r>
            <a:r>
              <a:rPr lang="pl-PL" sz="2400" b="1" dirty="0">
                <a:solidFill>
                  <a:schemeClr val="accent2">
                    <a:lumMod val="60000"/>
                    <a:lumOff val="40000"/>
                  </a:schemeClr>
                </a:solidFill>
              </a:rPr>
              <a:t> GIT?</a:t>
            </a:r>
          </a:p>
          <a:p>
            <a:r>
              <a:rPr lang="pl-PL" sz="2400" b="1" dirty="0"/>
              <a:t>	</a:t>
            </a:r>
            <a:r>
              <a:rPr lang="en-US" sz="2400" dirty="0"/>
              <a:t>Git is a version control system, like SVN. However, there are some things that differentiate these two systems. First of all, the main difference is that GIT, unlike SVN, is decentralized. This means that we do not need to have access to the internet to approve our changes and each time to load them on the central server. The repository is kept locally so that you can develop functionality on your computer, having the option to return to any of the approved versions. Then, at the moment when we find out that we want to share our work, we use the command to place it on the server</a:t>
            </a:r>
            <a:endParaRPr lang="pl-PL" sz="2400" dirty="0"/>
          </a:p>
          <a:p>
            <a:r>
              <a:rPr lang="pl-PL" sz="2400" dirty="0"/>
              <a:t>	</a:t>
            </a:r>
            <a:r>
              <a:rPr lang="en-US" sz="2400" dirty="0"/>
              <a:t>In order to work effectively with the GIT system, you should familiarize yourself with a few basic concepts.</a:t>
            </a:r>
            <a:endParaRPr lang="pl-PL" sz="2400" dirty="0"/>
          </a:p>
        </p:txBody>
      </p:sp>
      <p:sp>
        <p:nvSpPr>
          <p:cNvPr id="3" name="Tytuł 2"/>
          <p:cNvSpPr>
            <a:spLocks noGrp="1"/>
          </p:cNvSpPr>
          <p:nvPr>
            <p:ph type="title"/>
          </p:nvPr>
        </p:nvSpPr>
        <p:spPr/>
        <p:txBody>
          <a:bodyPr>
            <a:normAutofit/>
          </a:bodyPr>
          <a:lstStyle/>
          <a:p>
            <a:r>
              <a:rPr lang="pl-PL" b="1" dirty="0"/>
              <a:t>GIT - </a:t>
            </a:r>
            <a:r>
              <a:rPr lang="en-US" b="1" dirty="0"/>
              <a:t>basics</a:t>
            </a:r>
          </a:p>
        </p:txBody>
      </p:sp>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3757" y="520585"/>
            <a:ext cx="3649275" cy="1523572"/>
          </a:xfrm>
          <a:prstGeom prst="rect">
            <a:avLst/>
          </a:prstGeom>
        </p:spPr>
      </p:pic>
    </p:spTree>
    <p:extLst>
      <p:ext uri="{BB962C8B-B14F-4D97-AF65-F5344CB8AC3E}">
        <p14:creationId xmlns:p14="http://schemas.microsoft.com/office/powerpoint/2010/main" val="80514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GIT - </a:t>
            </a:r>
            <a:r>
              <a:rPr lang="en-US" b="1" dirty="0"/>
              <a:t>basics</a:t>
            </a:r>
          </a:p>
        </p:txBody>
      </p:sp>
      <p:sp>
        <p:nvSpPr>
          <p:cNvPr id="3" name="Symbol zastępczy zawartości 2"/>
          <p:cNvSpPr>
            <a:spLocks noGrp="1"/>
          </p:cNvSpPr>
          <p:nvPr>
            <p:ph idx="1"/>
          </p:nvPr>
        </p:nvSpPr>
        <p:spPr>
          <a:xfrm>
            <a:off x="570123" y="1377051"/>
            <a:ext cx="6576067" cy="3150619"/>
          </a:xfrm>
        </p:spPr>
        <p:txBody>
          <a:bodyPr>
            <a:normAutofit/>
          </a:bodyPr>
          <a:lstStyle/>
          <a:p>
            <a:pPr>
              <a:lnSpc>
                <a:spcPct val="120000"/>
              </a:lnSpc>
            </a:pPr>
            <a:r>
              <a:rPr lang="en-US" sz="2400" b="1" dirty="0">
                <a:solidFill>
                  <a:schemeClr val="accent2">
                    <a:lumMod val="60000"/>
                    <a:lumOff val="40000"/>
                  </a:schemeClr>
                </a:solidFill>
              </a:rPr>
              <a:t>Nearly Every Operation Is Local</a:t>
            </a:r>
            <a:r>
              <a:rPr lang="pl-PL" sz="2400" b="1" dirty="0">
                <a:solidFill>
                  <a:srgbClr val="00B050"/>
                </a:solidFill>
              </a:rPr>
              <a:t>. </a:t>
            </a:r>
            <a:r>
              <a:rPr lang="en-US" sz="2400" dirty="0"/>
              <a:t>For example, to browse the history of the project, Git doesn’t need to go out to the server to get the history and display it for you — it simply reads it directly from your local database. This means you see the project history almost instantly. </a:t>
            </a:r>
            <a:endParaRPr lang="pl-PL" sz="2400" dirty="0"/>
          </a:p>
        </p:txBody>
      </p:sp>
      <p:sp>
        <p:nvSpPr>
          <p:cNvPr id="5" name="Prostokąt 4"/>
          <p:cNvSpPr/>
          <p:nvPr/>
        </p:nvSpPr>
        <p:spPr>
          <a:xfrm>
            <a:off x="722483" y="4606477"/>
            <a:ext cx="10743859" cy="1864640"/>
          </a:xfrm>
          <a:prstGeom prst="rect">
            <a:avLst/>
          </a:prstGeom>
        </p:spPr>
        <p:txBody>
          <a:bodyPr wrap="square">
            <a:spAutoFit/>
          </a:bodyPr>
          <a:lstStyle/>
          <a:p>
            <a:pPr>
              <a:lnSpc>
                <a:spcPct val="120000"/>
              </a:lnSpc>
            </a:pPr>
            <a:r>
              <a:rPr lang="en-US" sz="2399" dirty="0"/>
              <a:t>If you want to see the changes introduced between the current version of a file and the file a month ago, Git can look up the file a month ago and do a local difference calculation, instead of having to either ask a remote server to do it or pull an older version of the file from the remote server to do it locally.</a:t>
            </a:r>
            <a:endParaRPr lang="pl-PL" sz="2399"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049" y="611609"/>
            <a:ext cx="3437937" cy="3916061"/>
          </a:xfrm>
          <a:prstGeom prst="rect">
            <a:avLst/>
          </a:prstGeom>
        </p:spPr>
      </p:pic>
    </p:spTree>
    <p:extLst>
      <p:ext uri="{BB962C8B-B14F-4D97-AF65-F5344CB8AC3E}">
        <p14:creationId xmlns:p14="http://schemas.microsoft.com/office/powerpoint/2010/main" val="84705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7981" y="585947"/>
            <a:ext cx="10512862" cy="492443"/>
          </a:xfrm>
        </p:spPr>
        <p:txBody>
          <a:bodyPr/>
          <a:lstStyle/>
          <a:p>
            <a:r>
              <a:rPr lang="pl-PL" b="1" dirty="0"/>
              <a:t>GIT - </a:t>
            </a:r>
            <a:r>
              <a:rPr lang="en-US" b="1" dirty="0"/>
              <a:t>basics</a:t>
            </a:r>
          </a:p>
        </p:txBody>
      </p:sp>
      <p:sp>
        <p:nvSpPr>
          <p:cNvPr id="3" name="Symbol zastępczy zawartości 2"/>
          <p:cNvSpPr>
            <a:spLocks noGrp="1"/>
          </p:cNvSpPr>
          <p:nvPr>
            <p:ph idx="1"/>
          </p:nvPr>
        </p:nvSpPr>
        <p:spPr>
          <a:xfrm>
            <a:off x="727397" y="5666239"/>
            <a:ext cx="10512862" cy="847846"/>
          </a:xfrm>
        </p:spPr>
        <p:txBody>
          <a:bodyPr>
            <a:normAutofit/>
          </a:bodyPr>
          <a:lstStyle/>
          <a:p>
            <a:pPr algn="just">
              <a:lnSpc>
                <a:spcPct val="120000"/>
              </a:lnSpc>
            </a:pPr>
            <a:r>
              <a:rPr lang="en-US" dirty="0"/>
              <a:t>You will see these hash values all over the place in Git because it uses them so much. In fact, Git stores everything in its database not by file name but by the hash value of its contents.</a:t>
            </a:r>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0861" y="1506576"/>
            <a:ext cx="4639956" cy="3448485"/>
          </a:xfrm>
          <a:prstGeom prst="rect">
            <a:avLst/>
          </a:prstGeom>
        </p:spPr>
      </p:pic>
      <p:sp>
        <p:nvSpPr>
          <p:cNvPr id="5" name="Symbol zastępczy zawartości 2"/>
          <p:cNvSpPr txBox="1">
            <a:spLocks/>
          </p:cNvSpPr>
          <p:nvPr/>
        </p:nvSpPr>
        <p:spPr>
          <a:xfrm>
            <a:off x="727397" y="1175129"/>
            <a:ext cx="5983489" cy="4529751"/>
          </a:xfrm>
          <a:prstGeom prst="rect">
            <a:avLst/>
          </a:prstGeom>
        </p:spPr>
        <p:txBody>
          <a:bodyPr vert="horz" lIns="91416" tIns="45708" rIns="91416" bIns="45708"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799" b="1" dirty="0">
                <a:solidFill>
                  <a:schemeClr val="accent2">
                    <a:lumMod val="60000"/>
                    <a:lumOff val="40000"/>
                  </a:schemeClr>
                </a:solidFill>
              </a:rPr>
              <a:t>Every commit </a:t>
            </a:r>
            <a:r>
              <a:rPr lang="en-US" sz="2799" dirty="0"/>
              <a:t>in Git is check-summed before it is stored and is then referred to by that checksum. This means it’s impossible to change the contents of any file or directory without Git knowing about it.  You can’t lose information in transit or get file corruption without Git being able to detect it.</a:t>
            </a:r>
            <a:endParaRPr lang="pl-PL" sz="2799" dirty="0"/>
          </a:p>
          <a:p>
            <a:pPr algn="just">
              <a:lnSpc>
                <a:spcPct val="120000"/>
              </a:lnSpc>
            </a:pPr>
            <a:r>
              <a:rPr lang="en-US" sz="2799" dirty="0"/>
              <a:t>The mechanism that Git uses for this checksumming is called a </a:t>
            </a:r>
            <a:r>
              <a:rPr lang="en-US" sz="2799" b="1" dirty="0">
                <a:solidFill>
                  <a:schemeClr val="accent2">
                    <a:lumMod val="60000"/>
                    <a:lumOff val="40000"/>
                  </a:schemeClr>
                </a:solidFill>
              </a:rPr>
              <a:t>SHA-1 hash. </a:t>
            </a:r>
            <a:r>
              <a:rPr lang="en-US" sz="2799" dirty="0"/>
              <a:t>This is a 40-character string composed of hexadecimal characters (0–9 and a–f) and calculated based on the contents of a file or directory structure in Git. A SHA-1 hash looks something like this:</a:t>
            </a:r>
            <a:r>
              <a:rPr lang="pl-PL" sz="2799" dirty="0"/>
              <a:t> </a:t>
            </a:r>
          </a:p>
          <a:p>
            <a:pPr algn="just">
              <a:lnSpc>
                <a:spcPct val="120000"/>
              </a:lnSpc>
            </a:pPr>
            <a:r>
              <a:rPr lang="en-US" sz="2799" b="1" dirty="0">
                <a:solidFill>
                  <a:srgbClr val="FF0000"/>
                </a:solidFill>
              </a:rPr>
              <a:t>90a9da6550002987aa493b52f8696cd6d3b55555</a:t>
            </a:r>
          </a:p>
        </p:txBody>
      </p:sp>
    </p:spTree>
    <p:extLst>
      <p:ext uri="{BB962C8B-B14F-4D97-AF65-F5344CB8AC3E}">
        <p14:creationId xmlns:p14="http://schemas.microsoft.com/office/powerpoint/2010/main" val="31333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7981" y="365924"/>
            <a:ext cx="10512862" cy="903001"/>
          </a:xfrm>
        </p:spPr>
        <p:txBody>
          <a:bodyPr>
            <a:normAutofit/>
          </a:bodyPr>
          <a:lstStyle/>
          <a:p>
            <a:r>
              <a:rPr lang="pl-PL" b="1" dirty="0"/>
              <a:t>GIT – </a:t>
            </a:r>
            <a:r>
              <a:rPr lang="en-US" b="1" dirty="0"/>
              <a:t>basics</a:t>
            </a:r>
            <a:r>
              <a:rPr lang="pl-PL" b="1" dirty="0"/>
              <a:t> – </a:t>
            </a:r>
            <a:r>
              <a:rPr lang="en-US" b="1" dirty="0"/>
              <a:t>Tale of 3</a:t>
            </a:r>
            <a:r>
              <a:rPr lang="pl-PL" b="1" dirty="0"/>
              <a:t> </a:t>
            </a:r>
            <a:r>
              <a:rPr lang="en-US" b="1" dirty="0"/>
              <a:t>states</a:t>
            </a:r>
            <a:endParaRPr lang="en-US" dirty="0"/>
          </a:p>
        </p:txBody>
      </p:sp>
      <p:sp>
        <p:nvSpPr>
          <p:cNvPr id="3" name="Symbol zastępczy zawartości 2"/>
          <p:cNvSpPr>
            <a:spLocks noGrp="1"/>
          </p:cNvSpPr>
          <p:nvPr>
            <p:ph idx="1"/>
          </p:nvPr>
        </p:nvSpPr>
        <p:spPr>
          <a:xfrm>
            <a:off x="837981" y="1180457"/>
            <a:ext cx="6170593" cy="5317867"/>
          </a:xfrm>
        </p:spPr>
        <p:txBody>
          <a:bodyPr>
            <a:normAutofit/>
          </a:bodyPr>
          <a:lstStyle/>
          <a:p>
            <a:r>
              <a:rPr lang="en-US" dirty="0"/>
              <a:t>Git has three main states that your files can reside in</a:t>
            </a:r>
            <a:r>
              <a:rPr lang="en-US" dirty="0">
                <a:solidFill>
                  <a:schemeClr val="accent2">
                    <a:lumMod val="60000"/>
                    <a:lumOff val="40000"/>
                  </a:schemeClr>
                </a:solidFill>
              </a:rPr>
              <a:t>: </a:t>
            </a:r>
            <a:r>
              <a:rPr lang="en-US" i="1" dirty="0">
                <a:solidFill>
                  <a:schemeClr val="accent2">
                    <a:lumMod val="60000"/>
                    <a:lumOff val="40000"/>
                  </a:schemeClr>
                </a:solidFill>
              </a:rPr>
              <a:t>committed</a:t>
            </a:r>
            <a:r>
              <a:rPr lang="en-US" dirty="0">
                <a:solidFill>
                  <a:schemeClr val="accent2">
                    <a:lumMod val="60000"/>
                    <a:lumOff val="40000"/>
                  </a:schemeClr>
                </a:solidFill>
              </a:rPr>
              <a:t>, </a:t>
            </a:r>
            <a:r>
              <a:rPr lang="en-US" i="1" dirty="0">
                <a:solidFill>
                  <a:schemeClr val="accent2">
                    <a:lumMod val="60000"/>
                    <a:lumOff val="40000"/>
                  </a:schemeClr>
                </a:solidFill>
              </a:rPr>
              <a:t>modified</a:t>
            </a:r>
            <a:r>
              <a:rPr lang="en-US" dirty="0">
                <a:solidFill>
                  <a:schemeClr val="accent2">
                    <a:lumMod val="60000"/>
                    <a:lumOff val="40000"/>
                  </a:schemeClr>
                </a:solidFill>
              </a:rPr>
              <a:t>, and </a:t>
            </a:r>
            <a:r>
              <a:rPr lang="en-US" i="1" dirty="0">
                <a:solidFill>
                  <a:schemeClr val="accent2">
                    <a:lumMod val="60000"/>
                    <a:lumOff val="40000"/>
                  </a:schemeClr>
                </a:solidFill>
              </a:rPr>
              <a:t>staged</a:t>
            </a:r>
            <a:r>
              <a:rPr lang="en-US" dirty="0">
                <a:solidFill>
                  <a:schemeClr val="accent2">
                    <a:lumMod val="60000"/>
                    <a:lumOff val="40000"/>
                  </a:schemeClr>
                </a:solidFill>
              </a:rPr>
              <a:t>:</a:t>
            </a:r>
          </a:p>
          <a:p>
            <a:pPr lvl="1"/>
            <a:r>
              <a:rPr lang="en-US" b="1" dirty="0">
                <a:solidFill>
                  <a:schemeClr val="accent2">
                    <a:lumMod val="60000"/>
                    <a:lumOff val="40000"/>
                  </a:schemeClr>
                </a:solidFill>
              </a:rPr>
              <a:t>Committed</a:t>
            </a:r>
            <a:r>
              <a:rPr lang="en-US" dirty="0"/>
              <a:t> means that the data is safely stored in your local database.</a:t>
            </a:r>
          </a:p>
          <a:p>
            <a:pPr lvl="1"/>
            <a:r>
              <a:rPr lang="en-US" b="1" dirty="0">
                <a:solidFill>
                  <a:schemeClr val="accent2">
                    <a:lumMod val="60000"/>
                    <a:lumOff val="40000"/>
                  </a:schemeClr>
                </a:solidFill>
              </a:rPr>
              <a:t>Modified</a:t>
            </a:r>
            <a:r>
              <a:rPr lang="en-US" dirty="0"/>
              <a:t> means that you have changed the file but have not committed it to your database yet.</a:t>
            </a:r>
          </a:p>
          <a:p>
            <a:pPr lvl="1"/>
            <a:r>
              <a:rPr lang="en-US" b="1" dirty="0">
                <a:solidFill>
                  <a:schemeClr val="accent2">
                    <a:lumMod val="60000"/>
                    <a:lumOff val="40000"/>
                  </a:schemeClr>
                </a:solidFill>
              </a:rPr>
              <a:t>Staged</a:t>
            </a:r>
            <a:r>
              <a:rPr lang="en-US" dirty="0"/>
              <a:t> means that you have marked a modified file in its current version to go into your next commit snapshot.</a:t>
            </a:r>
          </a:p>
          <a:p>
            <a:r>
              <a:rPr lang="en-US" dirty="0"/>
              <a:t>The Git directory is where Git stores the metadata and object database for your project. This is the most important part of Git, and it is what is copied when you </a:t>
            </a:r>
            <a:r>
              <a:rPr lang="en-US" i="1" dirty="0"/>
              <a:t>clone</a:t>
            </a:r>
            <a:r>
              <a:rPr lang="en-US" dirty="0"/>
              <a:t> a repository from another computer.</a:t>
            </a:r>
          </a:p>
          <a:p>
            <a:r>
              <a:rPr lang="en-US" dirty="0"/>
              <a:t>The working tree is a single checkout of one version of the project. These files are pulled out of the compressed database in the Git directory and placed on disk for you to use or modify.</a:t>
            </a:r>
          </a:p>
          <a:p>
            <a:endParaRPr lang="pl-PL" dirty="0"/>
          </a:p>
          <a:p>
            <a:endParaRPr lang="pl-PL"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325" y="1180457"/>
            <a:ext cx="4761260" cy="4380359"/>
          </a:xfrm>
          <a:prstGeom prst="rect">
            <a:avLst/>
          </a:prstGeom>
        </p:spPr>
      </p:pic>
    </p:spTree>
    <p:extLst>
      <p:ext uri="{BB962C8B-B14F-4D97-AF65-F5344CB8AC3E}">
        <p14:creationId xmlns:p14="http://schemas.microsoft.com/office/powerpoint/2010/main" val="313218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411372" y="3850530"/>
            <a:ext cx="11468945" cy="2844059"/>
          </a:xfrm>
        </p:spPr>
        <p:txBody>
          <a:bodyPr>
            <a:normAutofit lnSpcReduction="10000"/>
          </a:bodyPr>
          <a:lstStyle/>
          <a:p>
            <a:pPr fontAlgn="base">
              <a:lnSpc>
                <a:spcPct val="120000"/>
              </a:lnSpc>
              <a:spcBef>
                <a:spcPts val="0"/>
              </a:spcBef>
            </a:pPr>
            <a:r>
              <a:rPr lang="en-US" sz="1800" dirty="0">
                <a:solidFill>
                  <a:srgbClr val="7030A0"/>
                </a:solidFill>
              </a:rPr>
              <a:t>git commit</a:t>
            </a:r>
            <a:endParaRPr lang="pl-PL" sz="1800" dirty="0">
              <a:solidFill>
                <a:srgbClr val="7030A0"/>
              </a:solidFill>
            </a:endParaRPr>
          </a:p>
          <a:p>
            <a:pPr fontAlgn="base">
              <a:lnSpc>
                <a:spcPct val="120000"/>
              </a:lnSpc>
              <a:spcBef>
                <a:spcPts val="0"/>
              </a:spcBef>
            </a:pPr>
            <a:r>
              <a:rPr lang="en-US" sz="1800" dirty="0"/>
              <a:t>If your code is ready to be sent to the remote repository, run:</a:t>
            </a:r>
          </a:p>
          <a:p>
            <a:pPr fontAlgn="base">
              <a:lnSpc>
                <a:spcPct val="120000"/>
              </a:lnSpc>
              <a:spcBef>
                <a:spcPts val="0"/>
              </a:spcBef>
            </a:pPr>
            <a:r>
              <a:rPr lang="en-US" sz="1800" dirty="0">
                <a:solidFill>
                  <a:srgbClr val="7030A0"/>
                </a:solidFill>
              </a:rPr>
              <a:t>git push</a:t>
            </a:r>
          </a:p>
          <a:p>
            <a:pPr fontAlgn="base">
              <a:lnSpc>
                <a:spcPct val="120000"/>
              </a:lnSpc>
              <a:spcBef>
                <a:spcPts val="0"/>
              </a:spcBef>
            </a:pPr>
            <a:r>
              <a:rPr lang="en-US" sz="1800" dirty="0"/>
              <a:t>Most of the Git clients has also bellow functionality:</a:t>
            </a:r>
          </a:p>
          <a:p>
            <a:pPr fontAlgn="base">
              <a:lnSpc>
                <a:spcPct val="120000"/>
              </a:lnSpc>
              <a:spcBef>
                <a:spcPts val="0"/>
              </a:spcBef>
            </a:pPr>
            <a:r>
              <a:rPr lang="en-US" sz="1800" dirty="0"/>
              <a:t>Commit and Push</a:t>
            </a:r>
            <a:r>
              <a:rPr lang="pl-PL" sz="1800" dirty="0"/>
              <a:t> -</a:t>
            </a:r>
            <a:r>
              <a:rPr lang="en-US" sz="1800" dirty="0"/>
              <a:t> will do the above and push it to the remote repository. This means that any changes you have made will be saved to the remote repository as well.</a:t>
            </a:r>
          </a:p>
          <a:p>
            <a:pPr fontAlgn="base">
              <a:lnSpc>
                <a:spcPct val="120000"/>
              </a:lnSpc>
              <a:spcBef>
                <a:spcPts val="0"/>
              </a:spcBef>
            </a:pPr>
            <a:r>
              <a:rPr lang="en-US" sz="1800" dirty="0">
                <a:solidFill>
                  <a:srgbClr val="7030A0"/>
                </a:solidFill>
              </a:rPr>
              <a:t>Commit and Sync </a:t>
            </a:r>
            <a:r>
              <a:rPr lang="pl-PL" sz="1800" dirty="0"/>
              <a:t>- </a:t>
            </a:r>
            <a:r>
              <a:rPr lang="en-US" sz="1800" dirty="0"/>
              <a:t>does three things. First, it will commit. Second, it will perform a pull (grabs the updated information from the remote repo). Finally, it will push.</a:t>
            </a:r>
            <a:r>
              <a:rPr lang="pl-PL" sz="1800" dirty="0"/>
              <a:t> It </a:t>
            </a:r>
            <a:r>
              <a:rPr lang="en-US" sz="1800" dirty="0"/>
              <a:t>prevents from push rejection – if there would be any changes on remote repo, Git would not allow to push. </a:t>
            </a:r>
          </a:p>
        </p:txBody>
      </p:sp>
      <p:sp>
        <p:nvSpPr>
          <p:cNvPr id="3" name="Tytuł 2"/>
          <p:cNvSpPr>
            <a:spLocks noGrp="1"/>
          </p:cNvSpPr>
          <p:nvPr>
            <p:ph type="title"/>
          </p:nvPr>
        </p:nvSpPr>
        <p:spPr/>
        <p:txBody>
          <a:bodyPr>
            <a:normAutofit/>
          </a:bodyPr>
          <a:lstStyle/>
          <a:p>
            <a:r>
              <a:rPr lang="en-US" dirty="0"/>
              <a:t>GIT – </a:t>
            </a:r>
            <a:r>
              <a:rPr lang="en-US" b="1" dirty="0"/>
              <a:t>basic commands </a:t>
            </a:r>
            <a:endParaRPr lang="en-US" dirty="0"/>
          </a:p>
        </p:txBody>
      </p:sp>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012" y="1463400"/>
            <a:ext cx="5406529" cy="2387130"/>
          </a:xfrm>
          <a:prstGeom prst="rect">
            <a:avLst/>
          </a:prstGeom>
        </p:spPr>
      </p:pic>
      <p:sp>
        <p:nvSpPr>
          <p:cNvPr id="6" name="Symbol zastępczy zawartości 1"/>
          <p:cNvSpPr txBox="1">
            <a:spLocks/>
          </p:cNvSpPr>
          <p:nvPr/>
        </p:nvSpPr>
        <p:spPr>
          <a:xfrm>
            <a:off x="308508" y="858509"/>
            <a:ext cx="5571309" cy="2992021"/>
          </a:xfrm>
          <a:prstGeom prst="rect">
            <a:avLst/>
          </a:prstGeom>
        </p:spPr>
        <p:txBody>
          <a:bodyPr vert="horz" lIns="91416" tIns="45708" rIns="91416" bIns="45708" rtlCol="0">
            <a:normAutofit fontScale="85000" lnSpcReduction="20000"/>
          </a:bodyPr>
          <a:lstStyle>
            <a:lvl1pPr marL="273582" indent="-273582" algn="l" defTabSz="914400" rtl="0" eaLnBrk="1" latinLnBrk="0" hangingPunct="1">
              <a:lnSpc>
                <a:spcPct val="90000"/>
              </a:lnSpc>
              <a:spcBef>
                <a:spcPts val="2139"/>
              </a:spcBef>
              <a:buClr>
                <a:schemeClr val="tx1"/>
              </a:buClr>
              <a:buFont typeface="Arial" panose="020B0604020202020204" pitchFamily="34" charset="0"/>
              <a:buChar char="•"/>
              <a:defRPr sz="2200" b="0" kern="1200">
                <a:solidFill>
                  <a:schemeClr val="tx1"/>
                </a:solidFill>
                <a:latin typeface="+mn-lt"/>
                <a:ea typeface="+mn-ea"/>
                <a:cs typeface="+mn-cs"/>
              </a:defRPr>
            </a:lvl1pPr>
            <a:lvl2pPr marL="813195" indent="-271694" algn="l" defTabSz="914400" rtl="0" eaLnBrk="1" latinLnBrk="0" hangingPunct="1">
              <a:lnSpc>
                <a:spcPct val="90000"/>
              </a:lnSpc>
              <a:spcBef>
                <a:spcPts val="0"/>
              </a:spcBef>
              <a:spcAft>
                <a:spcPts val="238"/>
              </a:spcAft>
              <a:buFont typeface="Arial" panose="020B0604020202020204" pitchFamily="34" charset="0"/>
              <a:buChar char="•"/>
              <a:defRPr sz="2000" b="0" kern="1200">
                <a:solidFill>
                  <a:schemeClr val="tx1"/>
                </a:solidFill>
                <a:latin typeface="+mn-lt"/>
                <a:ea typeface="+mn-ea"/>
                <a:cs typeface="+mn-cs"/>
              </a:defRPr>
            </a:lvl2pPr>
            <a:lvl3pPr marL="1358470" indent="-271694" algn="l" defTabSz="914400" rtl="0" eaLnBrk="1" latinLnBrk="0" hangingPunct="1">
              <a:lnSpc>
                <a:spcPct val="90000"/>
              </a:lnSpc>
              <a:spcBef>
                <a:spcPts val="0"/>
              </a:spcBef>
              <a:spcAft>
                <a:spcPts val="238"/>
              </a:spcAft>
              <a:buFont typeface="Arial" panose="020B0604020202020204" pitchFamily="34" charset="0"/>
              <a:buChar char="•"/>
              <a:defRPr sz="1800" b="0" kern="1200">
                <a:solidFill>
                  <a:schemeClr val="tx1"/>
                </a:solidFill>
                <a:latin typeface="+mn-lt"/>
                <a:ea typeface="+mn-ea"/>
                <a:cs typeface="+mn-cs"/>
              </a:defRPr>
            </a:lvl3pPr>
            <a:lvl4pPr marL="1901952" indent="-271694"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lt"/>
                <a:ea typeface="+mn-ea"/>
                <a:cs typeface="+mn-cs"/>
              </a:defRPr>
            </a:lvl4pPr>
            <a:lvl5pPr marL="2441448" indent="-271694" algn="l" defTabSz="914400" rtl="0" eaLnBrk="1" latinLnBrk="0" hangingPunct="1">
              <a:lnSpc>
                <a:spcPct val="90000"/>
              </a:lnSpc>
              <a:spcBef>
                <a:spcPts val="500"/>
              </a:spcBef>
              <a:buFont typeface="Arial" panose="020B0604020202020204" pitchFamily="34" charset="0"/>
              <a:buChar char="•"/>
              <a:defRPr sz="1400" b="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20000"/>
              </a:lnSpc>
              <a:spcBef>
                <a:spcPts val="0"/>
              </a:spcBef>
              <a:buNone/>
            </a:pPr>
            <a:r>
              <a:rPr lang="en-US" sz="2199" dirty="0"/>
              <a:t>After some part (or all) development is done, the changes should be sent first to the local, then to the remote repository. </a:t>
            </a:r>
          </a:p>
          <a:p>
            <a:pPr marL="0" indent="0" fontAlgn="base">
              <a:lnSpc>
                <a:spcPct val="120000"/>
              </a:lnSpc>
              <a:spcBef>
                <a:spcPts val="0"/>
              </a:spcBef>
              <a:buNone/>
            </a:pPr>
            <a:r>
              <a:rPr lang="en-US" sz="2199" dirty="0"/>
              <a:t>First, add new files to the staging area:</a:t>
            </a:r>
          </a:p>
          <a:p>
            <a:pPr marL="0" indent="0" fontAlgn="base">
              <a:lnSpc>
                <a:spcPct val="120000"/>
              </a:lnSpc>
              <a:spcBef>
                <a:spcPts val="0"/>
              </a:spcBef>
              <a:buNone/>
            </a:pPr>
            <a:r>
              <a:rPr lang="en-US" sz="2199" dirty="0">
                <a:solidFill>
                  <a:srgbClr val="7030A0"/>
                </a:solidFill>
              </a:rPr>
              <a:t>git add file_or_files</a:t>
            </a:r>
          </a:p>
          <a:p>
            <a:pPr marL="0" indent="0" fontAlgn="base">
              <a:lnSpc>
                <a:spcPct val="120000"/>
              </a:lnSpc>
              <a:spcBef>
                <a:spcPts val="0"/>
              </a:spcBef>
              <a:buNone/>
            </a:pPr>
            <a:r>
              <a:rPr lang="en-US" sz="2199" dirty="0"/>
              <a:t>If a file existed before, git will automatically detect the changes, no need to add anything.</a:t>
            </a:r>
          </a:p>
          <a:p>
            <a:pPr marL="0" indent="0" fontAlgn="base">
              <a:lnSpc>
                <a:spcPct val="120000"/>
              </a:lnSpc>
              <a:spcBef>
                <a:spcPts val="0"/>
              </a:spcBef>
              <a:buNone/>
            </a:pPr>
            <a:r>
              <a:rPr lang="en-US" sz="2199" dirty="0"/>
              <a:t>Then do a commit, it will simply make record of your changes that you have made on your local machine. It will not mark the change in the remote repository.</a:t>
            </a:r>
            <a:endParaRPr lang="pl-PL" sz="2199" dirty="0"/>
          </a:p>
        </p:txBody>
      </p:sp>
    </p:spTree>
    <p:extLst>
      <p:ext uri="{BB962C8B-B14F-4D97-AF65-F5344CB8AC3E}">
        <p14:creationId xmlns:p14="http://schemas.microsoft.com/office/powerpoint/2010/main" val="231801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4E1C-3F61-4898-AC43-D562B8017434}"/>
              </a:ext>
            </a:extLst>
          </p:cNvPr>
          <p:cNvSpPr>
            <a:spLocks noGrp="1"/>
          </p:cNvSpPr>
          <p:nvPr>
            <p:ph type="title"/>
          </p:nvPr>
        </p:nvSpPr>
        <p:spPr>
          <a:xfrm>
            <a:off x="270862" y="232373"/>
            <a:ext cx="10928181" cy="492443"/>
          </a:xfrm>
        </p:spPr>
        <p:txBody>
          <a:bodyPr/>
          <a:lstStyle/>
          <a:p>
            <a:r>
              <a:rPr lang="en-US" dirty="0"/>
              <a:t>Developer basics</a:t>
            </a:r>
            <a:r>
              <a:rPr lang="en-US" dirty="0">
                <a:solidFill>
                  <a:srgbClr val="7030A0"/>
                </a:solidFill>
              </a:rPr>
              <a:t>| Developer</a:t>
            </a:r>
            <a:endParaRPr lang="en-US" dirty="0"/>
          </a:p>
        </p:txBody>
      </p:sp>
      <p:sp>
        <p:nvSpPr>
          <p:cNvPr id="4" name="Footer Placeholder 3">
            <a:extLst>
              <a:ext uri="{FF2B5EF4-FFF2-40B4-BE49-F238E27FC236}">
                <a16:creationId xmlns:a16="http://schemas.microsoft.com/office/drawing/2014/main" id="{F3F1FAA9-8926-44D0-AFDD-9BEF6268D2C7}"/>
              </a:ext>
            </a:extLst>
          </p:cNvPr>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a:extLst>
              <a:ext uri="{FF2B5EF4-FFF2-40B4-BE49-F238E27FC236}">
                <a16:creationId xmlns:a16="http://schemas.microsoft.com/office/drawing/2014/main" id="{F1BF6928-72FA-4977-9D9A-1AF29DB60571}"/>
              </a:ext>
            </a:extLst>
          </p:cNvPr>
          <p:cNvSpPr>
            <a:spLocks noGrp="1"/>
          </p:cNvSpPr>
          <p:nvPr>
            <p:ph type="sldNum" sz="quarter" idx="12"/>
          </p:nvPr>
        </p:nvSpPr>
        <p:spPr/>
        <p:txBody>
          <a:bodyPr/>
          <a:lstStyle/>
          <a:p>
            <a:fld id="{53CF2EA8-35F1-4A35-9763-13466C1417DD}" type="slidenum">
              <a:rPr lang="en-IN" smtClean="0"/>
              <a:pPr/>
              <a:t>17</a:t>
            </a:fld>
            <a:endParaRPr lang="en-IN" dirty="0"/>
          </a:p>
        </p:txBody>
      </p:sp>
      <p:sp>
        <p:nvSpPr>
          <p:cNvPr id="76" name="Content Placeholder 2">
            <a:extLst>
              <a:ext uri="{FF2B5EF4-FFF2-40B4-BE49-F238E27FC236}">
                <a16:creationId xmlns:a16="http://schemas.microsoft.com/office/drawing/2014/main" id="{88E76A54-1C80-4AE2-BB7E-4836FAABA07E}"/>
              </a:ext>
            </a:extLst>
          </p:cNvPr>
          <p:cNvSpPr txBox="1">
            <a:spLocks/>
          </p:cNvSpPr>
          <p:nvPr/>
        </p:nvSpPr>
        <p:spPr>
          <a:xfrm>
            <a:off x="7777447" y="3102141"/>
            <a:ext cx="3922118" cy="2693045"/>
          </a:xfrm>
          <a:prstGeom prst="rect">
            <a:avLst/>
          </a:prstGeom>
        </p:spPr>
        <p:txBody>
          <a:bodyPr vert="horz" wrap="square" lIns="0" tIns="0" rIns="0" bIns="0" rtlCol="0">
            <a:spAutoFit/>
          </a:bodyPr>
          <a:lstStyle>
            <a:lvl1pPr marL="0" indent="0" algn="l" defTabSz="914400" rtl="0" eaLnBrk="1" latinLnBrk="0" hangingPunct="1">
              <a:spcBef>
                <a:spcPts val="600"/>
              </a:spcBef>
              <a:buFont typeface="Arial" pitchFamily="34" charset="0"/>
              <a:buNone/>
              <a:defRPr sz="1600" kern="1200">
                <a:solidFill>
                  <a:schemeClr val="tx1"/>
                </a:solidFill>
                <a:latin typeface="+mn-lt"/>
                <a:ea typeface="+mn-ea"/>
                <a:cs typeface="Arial" pitchFamily="34" charset="0"/>
              </a:defRPr>
            </a:lvl1pPr>
            <a:lvl2pPr marL="252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2pPr>
            <a:lvl3pPr marL="504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3pPr>
            <a:lvl4pPr marL="756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4pPr>
            <a:lvl5pPr marL="1008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C00000"/>
                </a:solidFill>
              </a:rPr>
              <a:t>Notes</a:t>
            </a:r>
          </a:p>
          <a:p>
            <a:pPr marL="285750" indent="-285750">
              <a:buFont typeface="Arial" panose="020B0604020202020204" pitchFamily="34" charset="0"/>
              <a:buChar char="•"/>
            </a:pPr>
            <a:r>
              <a:rPr lang="en-US" dirty="0"/>
              <a:t>Best practice - users need to regularly ‘update’ their branches from parent branch to avoid merge conflicts piling up at a later date</a:t>
            </a:r>
          </a:p>
          <a:p>
            <a:pPr marL="285750" indent="-285750">
              <a:buFont typeface="Arial" panose="020B0604020202020204" pitchFamily="34" charset="0"/>
              <a:buChar char="•"/>
            </a:pPr>
            <a:r>
              <a:rPr lang="en-US" dirty="0"/>
              <a:t>Best practice - Merge back to </a:t>
            </a:r>
            <a:r>
              <a:rPr lang="en-US" b="1" dirty="0"/>
              <a:t>Master</a:t>
            </a:r>
            <a:r>
              <a:rPr lang="en-US" dirty="0"/>
              <a:t> branch would need an </a:t>
            </a:r>
            <a:r>
              <a:rPr lang="en-US" b="1" dirty="0"/>
              <a:t>approval workflow. </a:t>
            </a:r>
          </a:p>
          <a:p>
            <a:pPr marL="285750" indent="-285750">
              <a:buFont typeface="Arial" panose="020B0604020202020204" pitchFamily="34" charset="0"/>
              <a:buChar char="•"/>
            </a:pPr>
            <a:r>
              <a:rPr lang="en-US" b="1" dirty="0"/>
              <a:t>Traceability to Requirements and Defects </a:t>
            </a:r>
            <a:r>
              <a:rPr lang="en-US" dirty="0"/>
              <a:t>–  Developer must tag the Ticket number as part of commit. </a:t>
            </a:r>
          </a:p>
        </p:txBody>
      </p:sp>
      <p:sp>
        <p:nvSpPr>
          <p:cNvPr id="77" name="Content Placeholder 2">
            <a:extLst>
              <a:ext uri="{FF2B5EF4-FFF2-40B4-BE49-F238E27FC236}">
                <a16:creationId xmlns:a16="http://schemas.microsoft.com/office/drawing/2014/main" id="{2D7B36F7-2A07-4101-89A4-7CC399E9E3FE}"/>
              </a:ext>
            </a:extLst>
          </p:cNvPr>
          <p:cNvSpPr txBox="1">
            <a:spLocks/>
          </p:cNvSpPr>
          <p:nvPr/>
        </p:nvSpPr>
        <p:spPr>
          <a:xfrm>
            <a:off x="7785088" y="1286898"/>
            <a:ext cx="3922118" cy="1631216"/>
          </a:xfrm>
          <a:prstGeom prst="rect">
            <a:avLst/>
          </a:prstGeom>
        </p:spPr>
        <p:txBody>
          <a:bodyPr vert="horz" wrap="square" lIns="0" tIns="0" rIns="0" bIns="0" rtlCol="0">
            <a:spAutoFit/>
          </a:bodyPr>
          <a:lstStyle>
            <a:lvl1pPr marL="0" indent="0" algn="l" defTabSz="914400" rtl="0" eaLnBrk="1" latinLnBrk="0" hangingPunct="1">
              <a:spcBef>
                <a:spcPts val="600"/>
              </a:spcBef>
              <a:buFont typeface="Arial" pitchFamily="34" charset="0"/>
              <a:buNone/>
              <a:defRPr sz="1600" kern="1200">
                <a:solidFill>
                  <a:schemeClr val="tx1"/>
                </a:solidFill>
                <a:latin typeface="+mn-lt"/>
                <a:ea typeface="+mn-ea"/>
                <a:cs typeface="Arial" pitchFamily="34" charset="0"/>
              </a:defRPr>
            </a:lvl1pPr>
            <a:lvl2pPr marL="252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2pPr>
            <a:lvl3pPr marL="504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3pPr>
            <a:lvl4pPr marL="756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4pPr>
            <a:lvl5pPr marL="1008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C00000"/>
                </a:solidFill>
              </a:rPr>
              <a:t>Objectives</a:t>
            </a:r>
          </a:p>
          <a:p>
            <a:pPr marL="285750" indent="-285750">
              <a:buFont typeface="Arial" panose="020B0604020202020204" pitchFamily="34" charset="0"/>
              <a:buChar char="•"/>
            </a:pPr>
            <a:r>
              <a:rPr lang="en-US" dirty="0"/>
              <a:t>Un-interrupted Development of new features and functions regardless of production bugs or change requests</a:t>
            </a:r>
          </a:p>
          <a:p>
            <a:pPr marL="285750" indent="-285750">
              <a:buFont typeface="Arial" panose="020B0604020202020204" pitchFamily="34" charset="0"/>
              <a:buChar char="•"/>
            </a:pPr>
            <a:r>
              <a:rPr lang="en-US" dirty="0"/>
              <a:t>Developers can work directly on Team branch or create their own branches</a:t>
            </a:r>
          </a:p>
        </p:txBody>
      </p:sp>
      <p:sp>
        <p:nvSpPr>
          <p:cNvPr id="36" name="Rectangle: Rounded Corners 35">
            <a:extLst>
              <a:ext uri="{FF2B5EF4-FFF2-40B4-BE49-F238E27FC236}">
                <a16:creationId xmlns:a16="http://schemas.microsoft.com/office/drawing/2014/main" id="{9ABC5178-5C19-454D-AAF1-8BF1B8E89FA3}"/>
              </a:ext>
            </a:extLst>
          </p:cNvPr>
          <p:cNvSpPr/>
          <p:nvPr/>
        </p:nvSpPr>
        <p:spPr>
          <a:xfrm>
            <a:off x="4483986" y="1018063"/>
            <a:ext cx="2187947" cy="5366099"/>
          </a:xfrm>
          <a:prstGeom prst="roundRect">
            <a:avLst>
              <a:gd name="adj" fmla="val 5373"/>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Arrow Connector 36">
            <a:extLst>
              <a:ext uri="{FF2B5EF4-FFF2-40B4-BE49-F238E27FC236}">
                <a16:creationId xmlns:a16="http://schemas.microsoft.com/office/drawing/2014/main" id="{EC1F12A0-9F0E-4C78-BC7E-1C20ABEF1DDC}"/>
              </a:ext>
            </a:extLst>
          </p:cNvPr>
          <p:cNvCxnSpPr>
            <a:cxnSpLocks/>
          </p:cNvCxnSpPr>
          <p:nvPr/>
        </p:nvCxnSpPr>
        <p:spPr>
          <a:xfrm>
            <a:off x="3618199" y="2505305"/>
            <a:ext cx="5563" cy="365039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E00D9A96-FCCE-4DC8-BFD7-937F4317D308}"/>
              </a:ext>
            </a:extLst>
          </p:cNvPr>
          <p:cNvCxnSpPr>
            <a:cxnSpLocks/>
            <a:stCxn id="44" idx="2"/>
          </p:cNvCxnSpPr>
          <p:nvPr/>
        </p:nvCxnSpPr>
        <p:spPr>
          <a:xfrm flipH="1">
            <a:off x="1683097" y="2617336"/>
            <a:ext cx="17170" cy="3708050"/>
          </a:xfrm>
          <a:prstGeom prst="straightConnector1">
            <a:avLst/>
          </a:prstGeom>
          <a:ln>
            <a:solidFill>
              <a:srgbClr val="0070C0"/>
            </a:solidFill>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39" name="Flowchart: Connector 38">
            <a:extLst>
              <a:ext uri="{FF2B5EF4-FFF2-40B4-BE49-F238E27FC236}">
                <a16:creationId xmlns:a16="http://schemas.microsoft.com/office/drawing/2014/main" id="{0D488F21-5E2B-4F95-AD81-48BF8451D01D}"/>
              </a:ext>
            </a:extLst>
          </p:cNvPr>
          <p:cNvSpPr/>
          <p:nvPr/>
        </p:nvSpPr>
        <p:spPr>
          <a:xfrm>
            <a:off x="1530743" y="3121591"/>
            <a:ext cx="304708" cy="304800"/>
          </a:xfrm>
          <a:prstGeom prst="flowChartConnector">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a:extLst>
              <a:ext uri="{FF2B5EF4-FFF2-40B4-BE49-F238E27FC236}">
                <a16:creationId xmlns:a16="http://schemas.microsoft.com/office/drawing/2014/main" id="{A13F837A-E4A9-4019-BD7F-8C08B6A7A6E7}"/>
              </a:ext>
            </a:extLst>
          </p:cNvPr>
          <p:cNvCxnSpPr>
            <a:cxnSpLocks/>
            <a:stCxn id="42" idx="2"/>
          </p:cNvCxnSpPr>
          <p:nvPr/>
        </p:nvCxnSpPr>
        <p:spPr>
          <a:xfrm>
            <a:off x="5441557" y="2605720"/>
            <a:ext cx="0" cy="350213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9D7A0AB1-E443-49C1-A00E-DAE59C7248E0}"/>
              </a:ext>
            </a:extLst>
          </p:cNvPr>
          <p:cNvSpPr txBox="1"/>
          <p:nvPr/>
        </p:nvSpPr>
        <p:spPr>
          <a:xfrm>
            <a:off x="4765197" y="2297943"/>
            <a:ext cx="1352720" cy="30777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Hanumesha</a:t>
            </a:r>
          </a:p>
        </p:txBody>
      </p:sp>
      <p:sp>
        <p:nvSpPr>
          <p:cNvPr id="44" name="Rounded Rectangle 62">
            <a:extLst>
              <a:ext uri="{FF2B5EF4-FFF2-40B4-BE49-F238E27FC236}">
                <a16:creationId xmlns:a16="http://schemas.microsoft.com/office/drawing/2014/main" id="{1A69FF83-3F8A-4258-84B9-A897B44A14E5}"/>
              </a:ext>
            </a:extLst>
          </p:cNvPr>
          <p:cNvSpPr/>
          <p:nvPr/>
        </p:nvSpPr>
        <p:spPr>
          <a:xfrm>
            <a:off x="1008091" y="2285061"/>
            <a:ext cx="1384352" cy="332275"/>
          </a:xfrm>
          <a:prstGeom prst="roundRect">
            <a:avLst>
              <a:gd name="adj" fmla="val 10000"/>
            </a:avLst>
          </a:prstGeom>
          <a:solidFill>
            <a:srgbClr val="0070C0"/>
          </a:solidFill>
        </p:spPr>
        <p:style>
          <a:lnRef idx="2">
            <a:schemeClr val="lt1">
              <a:hueOff val="0"/>
              <a:satOff val="0"/>
              <a:lumOff val="0"/>
              <a:alphaOff val="0"/>
            </a:schemeClr>
          </a:lnRef>
          <a:fillRef idx="1">
            <a:schemeClr val="accent1">
              <a:shade val="80000"/>
              <a:hueOff val="45702"/>
              <a:satOff val="-1877"/>
              <a:lumOff val="7304"/>
              <a:alphaOff val="0"/>
            </a:schemeClr>
          </a:fillRef>
          <a:effectRef idx="0">
            <a:schemeClr val="accent1">
              <a:shade val="80000"/>
              <a:hueOff val="45702"/>
              <a:satOff val="-1877"/>
              <a:lumOff val="7304"/>
              <a:alphaOff val="0"/>
            </a:schemeClr>
          </a:effectRef>
          <a:fontRef idx="minor">
            <a:schemeClr val="lt1"/>
          </a:fontRef>
        </p:style>
      </p:sp>
      <p:sp>
        <p:nvSpPr>
          <p:cNvPr id="45" name="Rectangle 44">
            <a:extLst>
              <a:ext uri="{FF2B5EF4-FFF2-40B4-BE49-F238E27FC236}">
                <a16:creationId xmlns:a16="http://schemas.microsoft.com/office/drawing/2014/main" id="{097C1E07-6F50-4332-B826-E11C98ECECB0}"/>
              </a:ext>
            </a:extLst>
          </p:cNvPr>
          <p:cNvSpPr/>
          <p:nvPr/>
        </p:nvSpPr>
        <p:spPr>
          <a:xfrm>
            <a:off x="990921" y="2248004"/>
            <a:ext cx="1384352" cy="307777"/>
          </a:xfrm>
          <a:prstGeom prst="rect">
            <a:avLst/>
          </a:prstGeom>
        </p:spPr>
        <p:txBody>
          <a:bodyPr wrap="square">
            <a:spAutoFit/>
          </a:bodyPr>
          <a:lstStyle/>
          <a:p>
            <a:pPr algn="ctr"/>
            <a:r>
              <a:rPr lang="en-US" sz="1400" b="1" dirty="0">
                <a:solidFill>
                  <a:schemeClr val="bg1"/>
                </a:solidFill>
              </a:rPr>
              <a:t>Main master</a:t>
            </a:r>
          </a:p>
        </p:txBody>
      </p:sp>
      <p:sp>
        <p:nvSpPr>
          <p:cNvPr id="47" name="TextBox 46">
            <a:extLst>
              <a:ext uri="{FF2B5EF4-FFF2-40B4-BE49-F238E27FC236}">
                <a16:creationId xmlns:a16="http://schemas.microsoft.com/office/drawing/2014/main" id="{E2917153-10D1-4977-B303-834CDA8199EF}"/>
              </a:ext>
            </a:extLst>
          </p:cNvPr>
          <p:cNvSpPr txBox="1"/>
          <p:nvPr/>
        </p:nvSpPr>
        <p:spPr>
          <a:xfrm>
            <a:off x="1084130" y="1195873"/>
            <a:ext cx="927565" cy="923330"/>
          </a:xfrm>
          <a:prstGeom prst="rect">
            <a:avLst/>
          </a:prstGeom>
          <a:noFill/>
        </p:spPr>
        <p:txBody>
          <a:bodyPr wrap="square" rtlCol="0">
            <a:spAutoFit/>
          </a:bodyPr>
          <a:lstStyle/>
          <a:p>
            <a:pPr algn="ctr"/>
            <a:r>
              <a:rPr lang="en-US" dirty="0"/>
              <a:t>Trunk / </a:t>
            </a:r>
            <a:r>
              <a:rPr lang="en-US" b="1" dirty="0">
                <a:solidFill>
                  <a:srgbClr val="C00000"/>
                </a:solidFill>
              </a:rPr>
              <a:t>Master</a:t>
            </a:r>
          </a:p>
          <a:p>
            <a:pPr algn="ctr"/>
            <a:r>
              <a:rPr lang="en-US" dirty="0"/>
              <a:t>Branch</a:t>
            </a:r>
          </a:p>
        </p:txBody>
      </p:sp>
      <p:sp>
        <p:nvSpPr>
          <p:cNvPr id="48" name="Flowchart: Connector 47">
            <a:extLst>
              <a:ext uri="{FF2B5EF4-FFF2-40B4-BE49-F238E27FC236}">
                <a16:creationId xmlns:a16="http://schemas.microsoft.com/office/drawing/2014/main" id="{3F04A2DE-3703-4022-B3C6-FA67F69CCCE9}"/>
              </a:ext>
            </a:extLst>
          </p:cNvPr>
          <p:cNvSpPr/>
          <p:nvPr/>
        </p:nvSpPr>
        <p:spPr>
          <a:xfrm>
            <a:off x="1547913" y="2727526"/>
            <a:ext cx="304708" cy="304800"/>
          </a:xfrm>
          <a:prstGeom prst="flowChartConnector">
            <a:avLst/>
          </a:prstGeom>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51" name="Flowchart: Connector 50">
            <a:extLst>
              <a:ext uri="{FF2B5EF4-FFF2-40B4-BE49-F238E27FC236}">
                <a16:creationId xmlns:a16="http://schemas.microsoft.com/office/drawing/2014/main" id="{120DA0DB-C91C-450A-B479-3C89C0087293}"/>
              </a:ext>
            </a:extLst>
          </p:cNvPr>
          <p:cNvSpPr/>
          <p:nvPr/>
        </p:nvSpPr>
        <p:spPr>
          <a:xfrm>
            <a:off x="1547913" y="4868718"/>
            <a:ext cx="304708" cy="304800"/>
          </a:xfrm>
          <a:prstGeom prst="flowChartConnector">
            <a:avLst/>
          </a:prstGeom>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52" name="Flowchart: Connector 51">
            <a:extLst>
              <a:ext uri="{FF2B5EF4-FFF2-40B4-BE49-F238E27FC236}">
                <a16:creationId xmlns:a16="http://schemas.microsoft.com/office/drawing/2014/main" id="{7713BEBF-5684-42E0-94EA-AD406D283FDB}"/>
              </a:ext>
            </a:extLst>
          </p:cNvPr>
          <p:cNvSpPr/>
          <p:nvPr/>
        </p:nvSpPr>
        <p:spPr>
          <a:xfrm>
            <a:off x="1495136" y="5664019"/>
            <a:ext cx="304708" cy="304800"/>
          </a:xfrm>
          <a:prstGeom prst="flowChartConnector">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55" name="Flowchart: Connector 54">
            <a:extLst>
              <a:ext uri="{FF2B5EF4-FFF2-40B4-BE49-F238E27FC236}">
                <a16:creationId xmlns:a16="http://schemas.microsoft.com/office/drawing/2014/main" id="{A155F116-571E-4076-8C06-7436D55167E0}"/>
              </a:ext>
            </a:extLst>
          </p:cNvPr>
          <p:cNvSpPr/>
          <p:nvPr/>
        </p:nvSpPr>
        <p:spPr>
          <a:xfrm>
            <a:off x="5279239" y="2750262"/>
            <a:ext cx="304708" cy="304800"/>
          </a:xfrm>
          <a:prstGeom prst="flowChartConnector">
            <a:avLst/>
          </a:prstGeom>
          <a:solidFill>
            <a:schemeClr val="accent1">
              <a:lumMod val="50000"/>
            </a:schemeClr>
          </a:solidFill>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60" name="TextBox 59">
            <a:extLst>
              <a:ext uri="{FF2B5EF4-FFF2-40B4-BE49-F238E27FC236}">
                <a16:creationId xmlns:a16="http://schemas.microsoft.com/office/drawing/2014/main" id="{3529F6AB-09D5-43BE-818C-AB7D656ED6FE}"/>
              </a:ext>
            </a:extLst>
          </p:cNvPr>
          <p:cNvSpPr txBox="1"/>
          <p:nvPr/>
        </p:nvSpPr>
        <p:spPr>
          <a:xfrm>
            <a:off x="2975683" y="2252380"/>
            <a:ext cx="1352720"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Team branch</a:t>
            </a:r>
          </a:p>
        </p:txBody>
      </p:sp>
      <p:sp>
        <p:nvSpPr>
          <p:cNvPr id="65" name="Flowchart: Connector 64">
            <a:extLst>
              <a:ext uri="{FF2B5EF4-FFF2-40B4-BE49-F238E27FC236}">
                <a16:creationId xmlns:a16="http://schemas.microsoft.com/office/drawing/2014/main" id="{E485B558-8639-43D9-9B54-0434F3D7B09B}"/>
              </a:ext>
            </a:extLst>
          </p:cNvPr>
          <p:cNvSpPr/>
          <p:nvPr/>
        </p:nvSpPr>
        <p:spPr>
          <a:xfrm>
            <a:off x="3462616" y="3106595"/>
            <a:ext cx="304708" cy="304800"/>
          </a:xfrm>
          <a:prstGeom prst="flowChartConnector">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66" name="Flowchart: Connector 65">
            <a:extLst>
              <a:ext uri="{FF2B5EF4-FFF2-40B4-BE49-F238E27FC236}">
                <a16:creationId xmlns:a16="http://schemas.microsoft.com/office/drawing/2014/main" id="{504CBD59-F7D7-4418-B98B-391CB96530A8}"/>
              </a:ext>
            </a:extLst>
          </p:cNvPr>
          <p:cNvSpPr/>
          <p:nvPr/>
        </p:nvSpPr>
        <p:spPr>
          <a:xfrm>
            <a:off x="3471408" y="3531993"/>
            <a:ext cx="304708" cy="304800"/>
          </a:xfrm>
          <a:prstGeom prst="flowChartConnector">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68" name="Flowchart: Connector 67">
            <a:extLst>
              <a:ext uri="{FF2B5EF4-FFF2-40B4-BE49-F238E27FC236}">
                <a16:creationId xmlns:a16="http://schemas.microsoft.com/office/drawing/2014/main" id="{40CB9930-D574-4650-A51A-A2403B90A11B}"/>
              </a:ext>
            </a:extLst>
          </p:cNvPr>
          <p:cNvSpPr/>
          <p:nvPr/>
        </p:nvSpPr>
        <p:spPr>
          <a:xfrm>
            <a:off x="3472977" y="4033188"/>
            <a:ext cx="304708" cy="304800"/>
          </a:xfrm>
          <a:prstGeom prst="flowChartConnector">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70" name="Flowchart: Connector 69">
            <a:extLst>
              <a:ext uri="{FF2B5EF4-FFF2-40B4-BE49-F238E27FC236}">
                <a16:creationId xmlns:a16="http://schemas.microsoft.com/office/drawing/2014/main" id="{2F44709B-1FF4-4AB9-9D08-07C8BDDDA0F9}"/>
              </a:ext>
            </a:extLst>
          </p:cNvPr>
          <p:cNvSpPr/>
          <p:nvPr/>
        </p:nvSpPr>
        <p:spPr>
          <a:xfrm>
            <a:off x="5290771" y="3692248"/>
            <a:ext cx="304708" cy="304800"/>
          </a:xfrm>
          <a:prstGeom prst="flowChartConnector">
            <a:avLst/>
          </a:prstGeom>
          <a:solidFill>
            <a:schemeClr val="accent1">
              <a:lumMod val="50000"/>
            </a:schemeClr>
          </a:solidFill>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71" name="Flowchart: Connector 70">
            <a:extLst>
              <a:ext uri="{FF2B5EF4-FFF2-40B4-BE49-F238E27FC236}">
                <a16:creationId xmlns:a16="http://schemas.microsoft.com/office/drawing/2014/main" id="{1961FB9C-8AC3-4A90-B31E-C01409438690}"/>
              </a:ext>
            </a:extLst>
          </p:cNvPr>
          <p:cNvSpPr/>
          <p:nvPr/>
        </p:nvSpPr>
        <p:spPr>
          <a:xfrm>
            <a:off x="5300200" y="4851751"/>
            <a:ext cx="304708" cy="304800"/>
          </a:xfrm>
          <a:prstGeom prst="flowChartConnector">
            <a:avLst/>
          </a:prstGeom>
          <a:solidFill>
            <a:schemeClr val="accent1">
              <a:lumMod val="50000"/>
            </a:schemeClr>
          </a:solidFill>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82" name="Flowchart: Connector 81">
            <a:extLst>
              <a:ext uri="{FF2B5EF4-FFF2-40B4-BE49-F238E27FC236}">
                <a16:creationId xmlns:a16="http://schemas.microsoft.com/office/drawing/2014/main" id="{D0EDA268-C62E-4D2F-9CAD-03C7A69FF772}"/>
              </a:ext>
            </a:extLst>
          </p:cNvPr>
          <p:cNvSpPr/>
          <p:nvPr/>
        </p:nvSpPr>
        <p:spPr>
          <a:xfrm>
            <a:off x="5289203" y="5359219"/>
            <a:ext cx="304708" cy="304800"/>
          </a:xfrm>
          <a:prstGeom prst="flowChartConnector">
            <a:avLst/>
          </a:prstGeom>
          <a:solidFill>
            <a:schemeClr val="accent1">
              <a:lumMod val="50000"/>
            </a:schemeClr>
          </a:solidFill>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84" name="Flowchart: Connector 83">
            <a:extLst>
              <a:ext uri="{FF2B5EF4-FFF2-40B4-BE49-F238E27FC236}">
                <a16:creationId xmlns:a16="http://schemas.microsoft.com/office/drawing/2014/main" id="{41AFAB0B-05C9-4A92-B147-3916E79F7A92}"/>
              </a:ext>
            </a:extLst>
          </p:cNvPr>
          <p:cNvSpPr/>
          <p:nvPr/>
        </p:nvSpPr>
        <p:spPr>
          <a:xfrm>
            <a:off x="5289203" y="4476087"/>
            <a:ext cx="304708" cy="304800"/>
          </a:xfrm>
          <a:prstGeom prst="flowChartConnector">
            <a:avLst/>
          </a:prstGeom>
          <a:solidFill>
            <a:schemeClr val="accent1">
              <a:lumMod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86" name="Straight Arrow Connector 85">
            <a:extLst>
              <a:ext uri="{FF2B5EF4-FFF2-40B4-BE49-F238E27FC236}">
                <a16:creationId xmlns:a16="http://schemas.microsoft.com/office/drawing/2014/main" id="{5D220A73-9EF3-498D-83E6-00D60039321E}"/>
              </a:ext>
            </a:extLst>
          </p:cNvPr>
          <p:cNvCxnSpPr>
            <a:cxnSpLocks/>
            <a:endCxn id="65" idx="2"/>
          </p:cNvCxnSpPr>
          <p:nvPr/>
        </p:nvCxnSpPr>
        <p:spPr>
          <a:xfrm flipV="1">
            <a:off x="1835451" y="3258995"/>
            <a:ext cx="1627165" cy="149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398226C-D9AB-49E7-A251-814E6197BB19}"/>
              </a:ext>
            </a:extLst>
          </p:cNvPr>
          <p:cNvCxnSpPr>
            <a:cxnSpLocks/>
            <a:stCxn id="65" idx="6"/>
            <a:endCxn id="89" idx="2"/>
          </p:cNvCxnSpPr>
          <p:nvPr/>
        </p:nvCxnSpPr>
        <p:spPr>
          <a:xfrm>
            <a:off x="3767324" y="3258995"/>
            <a:ext cx="1523448" cy="15201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9" name="Flowchart: Connector 88">
            <a:extLst>
              <a:ext uri="{FF2B5EF4-FFF2-40B4-BE49-F238E27FC236}">
                <a16:creationId xmlns:a16="http://schemas.microsoft.com/office/drawing/2014/main" id="{4B4DAF22-3593-41F2-946A-D55E219D9907}"/>
              </a:ext>
            </a:extLst>
          </p:cNvPr>
          <p:cNvSpPr/>
          <p:nvPr/>
        </p:nvSpPr>
        <p:spPr>
          <a:xfrm>
            <a:off x="5290772" y="3258613"/>
            <a:ext cx="304708" cy="304800"/>
          </a:xfrm>
          <a:prstGeom prst="flowChartConnector">
            <a:avLst/>
          </a:prstGeom>
          <a:solidFill>
            <a:schemeClr val="accent1">
              <a:lumMod val="50000"/>
            </a:schemeClr>
          </a:solidFill>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90" name="Straight Arrow Connector 89">
            <a:extLst>
              <a:ext uri="{FF2B5EF4-FFF2-40B4-BE49-F238E27FC236}">
                <a16:creationId xmlns:a16="http://schemas.microsoft.com/office/drawing/2014/main" id="{03793ADF-4D9D-4909-8896-8AE8F5F5EA5F}"/>
              </a:ext>
            </a:extLst>
          </p:cNvPr>
          <p:cNvCxnSpPr>
            <a:cxnSpLocks/>
            <a:stCxn id="71" idx="2"/>
            <a:endCxn id="92" idx="6"/>
          </p:cNvCxnSpPr>
          <p:nvPr/>
        </p:nvCxnSpPr>
        <p:spPr>
          <a:xfrm flipH="1">
            <a:off x="3765842" y="5004151"/>
            <a:ext cx="1534358" cy="4743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2" name="Flowchart: Connector 91">
            <a:extLst>
              <a:ext uri="{FF2B5EF4-FFF2-40B4-BE49-F238E27FC236}">
                <a16:creationId xmlns:a16="http://schemas.microsoft.com/office/drawing/2014/main" id="{C0A2A5D2-694F-4470-BC7A-3560E17B9374}"/>
              </a:ext>
            </a:extLst>
          </p:cNvPr>
          <p:cNvSpPr/>
          <p:nvPr/>
        </p:nvSpPr>
        <p:spPr>
          <a:xfrm>
            <a:off x="3461134" y="5326112"/>
            <a:ext cx="304708" cy="304800"/>
          </a:xfrm>
          <a:prstGeom prst="flowChartConnector">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43" name="Straight Arrow Connector 42">
            <a:extLst>
              <a:ext uri="{FF2B5EF4-FFF2-40B4-BE49-F238E27FC236}">
                <a16:creationId xmlns:a16="http://schemas.microsoft.com/office/drawing/2014/main" id="{B5BB7317-8557-46DC-8138-7D493A035E85}"/>
              </a:ext>
            </a:extLst>
          </p:cNvPr>
          <p:cNvCxnSpPr>
            <a:cxnSpLocks/>
            <a:stCxn id="92" idx="3"/>
            <a:endCxn id="52" idx="7"/>
          </p:cNvCxnSpPr>
          <p:nvPr/>
        </p:nvCxnSpPr>
        <p:spPr>
          <a:xfrm flipH="1">
            <a:off x="1755221" y="5586275"/>
            <a:ext cx="1750536" cy="1223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3F49FDF-6191-4D8A-8229-32A855DF02BB}"/>
              </a:ext>
            </a:extLst>
          </p:cNvPr>
          <p:cNvSpPr txBox="1"/>
          <p:nvPr/>
        </p:nvSpPr>
        <p:spPr>
          <a:xfrm>
            <a:off x="3188260" y="1304122"/>
            <a:ext cx="927565" cy="646331"/>
          </a:xfrm>
          <a:prstGeom prst="rect">
            <a:avLst/>
          </a:prstGeom>
          <a:noFill/>
        </p:spPr>
        <p:txBody>
          <a:bodyPr wrap="square" rtlCol="0">
            <a:spAutoFit/>
          </a:bodyPr>
          <a:lstStyle/>
          <a:p>
            <a:pPr algn="ctr"/>
            <a:r>
              <a:rPr lang="en-US" b="1" dirty="0">
                <a:solidFill>
                  <a:srgbClr val="C00000"/>
                </a:solidFill>
              </a:rPr>
              <a:t>Module</a:t>
            </a:r>
          </a:p>
          <a:p>
            <a:pPr algn="ctr"/>
            <a:r>
              <a:rPr lang="en-US" dirty="0"/>
              <a:t>Branch</a:t>
            </a:r>
          </a:p>
        </p:txBody>
      </p:sp>
      <p:sp>
        <p:nvSpPr>
          <p:cNvPr id="53" name="TextBox 52">
            <a:extLst>
              <a:ext uri="{FF2B5EF4-FFF2-40B4-BE49-F238E27FC236}">
                <a16:creationId xmlns:a16="http://schemas.microsoft.com/office/drawing/2014/main" id="{B1044827-6C04-4A3C-BEF7-638ADD97254F}"/>
              </a:ext>
            </a:extLst>
          </p:cNvPr>
          <p:cNvSpPr txBox="1"/>
          <p:nvPr/>
        </p:nvSpPr>
        <p:spPr>
          <a:xfrm>
            <a:off x="4931596" y="1314324"/>
            <a:ext cx="1284269" cy="646331"/>
          </a:xfrm>
          <a:prstGeom prst="rect">
            <a:avLst/>
          </a:prstGeom>
          <a:noFill/>
        </p:spPr>
        <p:txBody>
          <a:bodyPr wrap="square" rtlCol="0">
            <a:spAutoFit/>
          </a:bodyPr>
          <a:lstStyle/>
          <a:p>
            <a:pPr algn="ctr"/>
            <a:r>
              <a:rPr lang="en-US" b="1" dirty="0">
                <a:solidFill>
                  <a:srgbClr val="C00000"/>
                </a:solidFill>
              </a:rPr>
              <a:t>Developer’s</a:t>
            </a:r>
          </a:p>
          <a:p>
            <a:pPr algn="ctr"/>
            <a:r>
              <a:rPr lang="en-US" dirty="0"/>
              <a:t>Branch</a:t>
            </a:r>
          </a:p>
        </p:txBody>
      </p:sp>
    </p:spTree>
    <p:extLst>
      <p:ext uri="{BB962C8B-B14F-4D97-AF65-F5344CB8AC3E}">
        <p14:creationId xmlns:p14="http://schemas.microsoft.com/office/powerpoint/2010/main" val="298544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62" y="232373"/>
            <a:ext cx="10427617" cy="492443"/>
          </a:xfrm>
        </p:spPr>
        <p:txBody>
          <a:bodyPr/>
          <a:lstStyle/>
          <a:p>
            <a:r>
              <a:rPr lang="en-US" dirty="0">
                <a:solidFill>
                  <a:schemeClr val="accent5">
                    <a:lumMod val="10000"/>
                  </a:schemeClr>
                </a:solidFill>
              </a:rPr>
              <a:t>GitHub Desktop setup</a:t>
            </a:r>
            <a:endParaRPr lang="en-US" dirty="0">
              <a:solidFill>
                <a:srgbClr val="0070C0"/>
              </a:solidFill>
            </a:endParaRPr>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18</a:t>
            </a:fld>
            <a:endParaRPr lang="en-IN" dirty="0"/>
          </a:p>
        </p:txBody>
      </p:sp>
      <p:sp>
        <p:nvSpPr>
          <p:cNvPr id="15" name="Content Placeholder 2">
            <a:extLst>
              <a:ext uri="{FF2B5EF4-FFF2-40B4-BE49-F238E27FC236}">
                <a16:creationId xmlns:a16="http://schemas.microsoft.com/office/drawing/2014/main" id="{5A69768D-FC6F-435B-AC96-3A7359309BC4}"/>
              </a:ext>
            </a:extLst>
          </p:cNvPr>
          <p:cNvSpPr txBox="1">
            <a:spLocks/>
          </p:cNvSpPr>
          <p:nvPr/>
        </p:nvSpPr>
        <p:spPr>
          <a:xfrm>
            <a:off x="304720" y="974251"/>
            <a:ext cx="11764619" cy="6878806"/>
          </a:xfrm>
          <a:prstGeom prst="rect">
            <a:avLst/>
          </a:prstGeom>
        </p:spPr>
        <p:txBody>
          <a:bodyPr vert="horz" wrap="square" lIns="0" tIns="0" rIns="0" bIns="0" rtlCol="0">
            <a:spAutoFit/>
          </a:bodyPr>
          <a:lstStyle>
            <a:lvl1pPr marL="0" indent="0" algn="l" defTabSz="914400" rtl="0" eaLnBrk="1" latinLnBrk="0" hangingPunct="1">
              <a:spcBef>
                <a:spcPts val="600"/>
              </a:spcBef>
              <a:buFont typeface="Arial" pitchFamily="34" charset="0"/>
              <a:buNone/>
              <a:defRPr sz="1600" kern="1200">
                <a:solidFill>
                  <a:schemeClr val="tx1"/>
                </a:solidFill>
                <a:latin typeface="+mn-lt"/>
                <a:ea typeface="+mn-ea"/>
                <a:cs typeface="Arial" pitchFamily="34" charset="0"/>
              </a:defRPr>
            </a:lvl1pPr>
            <a:lvl2pPr marL="252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2pPr>
            <a:lvl3pPr marL="504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3pPr>
            <a:lvl4pPr marL="756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4pPr>
            <a:lvl5pPr marL="1008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C00000"/>
                </a:solidFill>
              </a:rPr>
              <a:t>GitHub Desktop</a:t>
            </a:r>
          </a:p>
          <a:p>
            <a:pPr marL="285750" indent="-285750">
              <a:buFont typeface="Arial" panose="020B0604020202020204" pitchFamily="34" charset="0"/>
              <a:buChar char="•"/>
            </a:pPr>
            <a:r>
              <a:rPr lang="en-US" b="1" dirty="0"/>
              <a:t>Client UI </a:t>
            </a:r>
            <a:r>
              <a:rPr lang="en-US" dirty="0"/>
              <a:t>that </a:t>
            </a:r>
            <a:r>
              <a:rPr lang="en-US" b="1" dirty="0"/>
              <a:t>significantly</a:t>
            </a:r>
            <a:r>
              <a:rPr lang="en-US" dirty="0"/>
              <a:t> improves productivity for </a:t>
            </a:r>
            <a:r>
              <a:rPr lang="en-US" b="1" dirty="0"/>
              <a:t>Developers, </a:t>
            </a:r>
            <a:r>
              <a:rPr lang="en-US" b="1" dirty="0">
                <a:hlinkClick r:id="rId2"/>
              </a:rPr>
              <a:t>Download</a:t>
            </a:r>
            <a:r>
              <a:rPr lang="en-US" b="1" dirty="0"/>
              <a:t> here. This is a pre-requisite for Developers!</a:t>
            </a:r>
          </a:p>
          <a:p>
            <a:pPr marL="285750" indent="-285750">
              <a:buFont typeface="Arial" panose="020B0604020202020204" pitchFamily="34" charset="0"/>
              <a:buChar char="•"/>
            </a:pPr>
            <a:r>
              <a:rPr lang="en-US" b="1" dirty="0"/>
              <a:t>Is compatible with GitLab. All developers need to undergo training </a:t>
            </a:r>
            <a:r>
              <a:rPr lang="en-IN" b="1" dirty="0"/>
              <a:t>available on below URL  </a:t>
            </a:r>
            <a:endParaRPr lang="en-US" b="1" dirty="0"/>
          </a:p>
          <a:p>
            <a:pPr marL="285750" indent="-285750">
              <a:buFont typeface="Arial" panose="020B0604020202020204" pitchFamily="34" charset="0"/>
              <a:buChar char="•"/>
            </a:pPr>
            <a:r>
              <a:rPr lang="en-IN" dirty="0">
                <a:hlinkClick r:id="rId3"/>
              </a:rPr>
              <a:t>https://www.youtube.com/watch?v=77W2JSL7-r8</a:t>
            </a:r>
            <a:endParaRPr lang="en-IN" dirty="0"/>
          </a:p>
          <a:p>
            <a:pPr marL="285750" indent="-285750">
              <a:buFont typeface="Arial" panose="020B0604020202020204" pitchFamily="34" charset="0"/>
              <a:buChar char="•"/>
            </a:pPr>
            <a:r>
              <a:rPr lang="en-US" dirty="0"/>
              <a:t>2</a:t>
            </a:r>
            <a:r>
              <a:rPr lang="en-IN" dirty="0"/>
              <a:t> step process post install and you are ready (note that the GitLab URL below may have changed at time of this training)</a:t>
            </a:r>
          </a:p>
          <a:p>
            <a:pPr marL="285750" indent="-285750">
              <a:buFont typeface="Arial" panose="020B0604020202020204" pitchFamily="34" charset="0"/>
              <a:buChar char="•"/>
            </a:pPr>
            <a:r>
              <a:rPr lang="en-IN" b="1" dirty="0"/>
              <a:t>If you are not directly on Cummins n/w you need to create a token</a:t>
            </a:r>
            <a:r>
              <a:rPr lang="en-US" b="1" dirty="0"/>
              <a:t>Generate token on GitLab </a:t>
            </a:r>
            <a:r>
              <a:rPr lang="en-US" dirty="0"/>
              <a:t>site for your user profile  </a:t>
            </a:r>
            <a:r>
              <a:rPr lang="en-US" b="1" dirty="0"/>
              <a:t>Login to GitLab with your ID and Password &gt; Settings &gt; Access Token. Select ALL rights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Create Personal access Token and keep it safe with you (code format is something like </a:t>
            </a:r>
            <a:r>
              <a:rPr lang="en-US" b="1" dirty="0">
                <a:highlight>
                  <a:srgbClr val="FFFF00"/>
                </a:highlight>
              </a:rPr>
              <a:t>as2ztpAxx3M4mHCWH-Ad ). PLEASE SAVE IT somewhere safe, since you will not be able to copy it later (you will have to re-create a new token)</a:t>
            </a:r>
            <a:endParaRPr lang="en-US" dirty="0">
              <a:highlight>
                <a:srgbClr val="FFFF00"/>
              </a:highlight>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b="1" dirty="0"/>
          </a:p>
        </p:txBody>
      </p:sp>
      <p:pic>
        <p:nvPicPr>
          <p:cNvPr id="3" name="Picture 2">
            <a:extLst>
              <a:ext uri="{FF2B5EF4-FFF2-40B4-BE49-F238E27FC236}">
                <a16:creationId xmlns:a16="http://schemas.microsoft.com/office/drawing/2014/main" id="{F6E382B7-71E7-4C54-9203-B885F2E75C1A}"/>
              </a:ext>
            </a:extLst>
          </p:cNvPr>
          <p:cNvPicPr>
            <a:picLocks noChangeAspect="1"/>
          </p:cNvPicPr>
          <p:nvPr/>
        </p:nvPicPr>
        <p:blipFill>
          <a:blip r:embed="rId4"/>
          <a:stretch>
            <a:fillRect/>
          </a:stretch>
        </p:blipFill>
        <p:spPr>
          <a:xfrm>
            <a:off x="1351729" y="3429000"/>
            <a:ext cx="1458943" cy="2026578"/>
          </a:xfrm>
          <a:prstGeom prst="rect">
            <a:avLst/>
          </a:prstGeom>
        </p:spPr>
      </p:pic>
      <p:sp>
        <p:nvSpPr>
          <p:cNvPr id="6" name="Arrow: Right 5">
            <a:extLst>
              <a:ext uri="{FF2B5EF4-FFF2-40B4-BE49-F238E27FC236}">
                <a16:creationId xmlns:a16="http://schemas.microsoft.com/office/drawing/2014/main" id="{EE88F31F-34B8-491C-A6ED-2590091A9473}"/>
              </a:ext>
            </a:extLst>
          </p:cNvPr>
          <p:cNvSpPr/>
          <p:nvPr/>
        </p:nvSpPr>
        <p:spPr>
          <a:xfrm>
            <a:off x="3267403" y="4113623"/>
            <a:ext cx="339047" cy="369870"/>
          </a:xfrm>
          <a:prstGeom prst="rightArrow">
            <a:avLst/>
          </a:prstGeom>
          <a:solidFill>
            <a:srgbClr val="E1A38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9" name="Picture 8">
            <a:extLst>
              <a:ext uri="{FF2B5EF4-FFF2-40B4-BE49-F238E27FC236}">
                <a16:creationId xmlns:a16="http://schemas.microsoft.com/office/drawing/2014/main" id="{C8CD3949-E4D3-45A9-891A-FB841043BD0C}"/>
              </a:ext>
            </a:extLst>
          </p:cNvPr>
          <p:cNvPicPr>
            <a:picLocks noChangeAspect="1"/>
          </p:cNvPicPr>
          <p:nvPr/>
        </p:nvPicPr>
        <p:blipFill>
          <a:blip r:embed="rId5"/>
          <a:stretch>
            <a:fillRect/>
          </a:stretch>
        </p:blipFill>
        <p:spPr>
          <a:xfrm>
            <a:off x="4843064" y="3310759"/>
            <a:ext cx="5855415" cy="23761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467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62" y="213519"/>
            <a:ext cx="10427617" cy="492443"/>
          </a:xfrm>
        </p:spPr>
        <p:txBody>
          <a:bodyPr/>
          <a:lstStyle/>
          <a:p>
            <a:r>
              <a:rPr lang="en-US" dirty="0">
                <a:solidFill>
                  <a:schemeClr val="accent5">
                    <a:lumMod val="10000"/>
                  </a:schemeClr>
                </a:solidFill>
              </a:rPr>
              <a:t>GitHub desktop setup</a:t>
            </a:r>
            <a:endParaRPr lang="en-US" dirty="0">
              <a:solidFill>
                <a:srgbClr val="0070C0"/>
              </a:solidFill>
            </a:endParaRPr>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19</a:t>
            </a:fld>
            <a:endParaRPr lang="en-IN" dirty="0"/>
          </a:p>
        </p:txBody>
      </p:sp>
      <p:sp>
        <p:nvSpPr>
          <p:cNvPr id="3" name="TextBox 2">
            <a:extLst>
              <a:ext uri="{FF2B5EF4-FFF2-40B4-BE49-F238E27FC236}">
                <a16:creationId xmlns:a16="http://schemas.microsoft.com/office/drawing/2014/main" id="{754431A8-3C49-4893-9469-AB42FDAEAE9C}"/>
              </a:ext>
            </a:extLst>
          </p:cNvPr>
          <p:cNvSpPr txBox="1"/>
          <p:nvPr/>
        </p:nvSpPr>
        <p:spPr>
          <a:xfrm>
            <a:off x="520486" y="833974"/>
            <a:ext cx="108765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Gitlab URL for this project </a:t>
            </a:r>
            <a:r>
              <a:rPr lang="en-US" dirty="0">
                <a:solidFill>
                  <a:srgbClr val="FF0000"/>
                </a:solidFill>
              </a:rPr>
              <a:t>- </a:t>
            </a:r>
            <a:r>
              <a:rPr lang="en-US" u="sng" dirty="0">
                <a:solidFill>
                  <a:srgbClr val="002060"/>
                </a:solidFill>
                <a:hlinkClick r:id="rId2">
                  <a:extLst>
                    <a:ext uri="{A12FA001-AC4F-418D-AE19-62706E023703}">
                      <ahyp:hlinkClr xmlns:ahyp="http://schemas.microsoft.com/office/drawing/2018/hyperlinkcolor" val="tx"/>
                    </a:ext>
                  </a:extLst>
                </a:hlinkClick>
              </a:rPr>
              <a:t>https://</a:t>
            </a:r>
            <a:r>
              <a:rPr lang="en-US" u="sng" dirty="0">
                <a:solidFill>
                  <a:srgbClr val="FF0000"/>
                </a:solidFill>
                <a:hlinkClick r:id="rId2">
                  <a:extLst>
                    <a:ext uri="{A12FA001-AC4F-418D-AE19-62706E023703}">
                      <ahyp:hlinkClr xmlns:ahyp="http://schemas.microsoft.com/office/drawing/2018/hyperlinkcolor" val="tx"/>
                    </a:ext>
                  </a:extLst>
                </a:hlinkClick>
              </a:rPr>
              <a:t>TODOCHECKWITH</a:t>
            </a:r>
            <a:r>
              <a:rPr lang="en-US" u="sng" dirty="0">
                <a:solidFill>
                  <a:srgbClr val="FF0000"/>
                </a:solidFill>
              </a:rPr>
              <a:t> YOUR TEAM LEAD!</a:t>
            </a:r>
            <a:endParaRPr lang="en-US" dirty="0">
              <a:solidFill>
                <a:srgbClr val="FF0000"/>
              </a:solidFill>
            </a:endParaRPr>
          </a:p>
          <a:p>
            <a:pPr marL="342900" indent="-342900">
              <a:buFont typeface="Arial" panose="020B0604020202020204" pitchFamily="34" charset="0"/>
              <a:buChar char="•"/>
            </a:pPr>
            <a:r>
              <a:rPr lang="en-US" dirty="0"/>
              <a:t>Go to </a:t>
            </a:r>
            <a:r>
              <a:rPr lang="en-US" b="1" dirty="0"/>
              <a:t>GitHub Desktop&gt; Skip the step&gt;Enter your mail&gt; Clone Repository</a:t>
            </a:r>
            <a:r>
              <a:rPr lang="en-US" dirty="0"/>
              <a:t> the repo to any local folder, while doing that use the </a:t>
            </a:r>
            <a:r>
              <a:rPr lang="en-US" b="1" dirty="0"/>
              <a:t>token (only) </a:t>
            </a:r>
            <a:r>
              <a:rPr lang="en-US" dirty="0"/>
              <a:t>generated for credentials (if your regular GitLab credentials don’t work. Authentication Failed message should come up next. To which, you enter the copied token from the GitLab page. </a:t>
            </a:r>
          </a:p>
          <a:p>
            <a:pPr marL="342900" indent="-342900">
              <a:buFont typeface="Arial" panose="020B0604020202020204" pitchFamily="34" charset="0"/>
              <a:buChar char="•"/>
            </a:pPr>
            <a:endParaRPr lang="en-US" dirty="0"/>
          </a:p>
          <a:p>
            <a:pPr marL="4000500" lvl="8"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IN" dirty="0"/>
          </a:p>
        </p:txBody>
      </p:sp>
      <p:pic>
        <p:nvPicPr>
          <p:cNvPr id="12" name="Picture 11">
            <a:extLst>
              <a:ext uri="{FF2B5EF4-FFF2-40B4-BE49-F238E27FC236}">
                <a16:creationId xmlns:a16="http://schemas.microsoft.com/office/drawing/2014/main" id="{558D4D00-4F15-4D70-B360-2250C9561052}"/>
              </a:ext>
            </a:extLst>
          </p:cNvPr>
          <p:cNvPicPr>
            <a:picLocks noChangeAspect="1"/>
          </p:cNvPicPr>
          <p:nvPr/>
        </p:nvPicPr>
        <p:blipFill>
          <a:blip r:embed="rId3"/>
          <a:stretch>
            <a:fillRect/>
          </a:stretch>
        </p:blipFill>
        <p:spPr>
          <a:xfrm>
            <a:off x="7456684" y="2067683"/>
            <a:ext cx="4318222" cy="295925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248DBC0F-A4F4-4671-AC31-A0D3299BF399}"/>
              </a:ext>
            </a:extLst>
          </p:cNvPr>
          <p:cNvPicPr>
            <a:picLocks noChangeAspect="1"/>
          </p:cNvPicPr>
          <p:nvPr/>
        </p:nvPicPr>
        <p:blipFill>
          <a:blip r:embed="rId4"/>
          <a:stretch>
            <a:fillRect/>
          </a:stretch>
        </p:blipFill>
        <p:spPr>
          <a:xfrm>
            <a:off x="7633784" y="4553508"/>
            <a:ext cx="5406379" cy="162568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BA20578F-E75F-4A2C-9344-221A65209D13}"/>
              </a:ext>
            </a:extLst>
          </p:cNvPr>
          <p:cNvPicPr>
            <a:picLocks noChangeAspect="1"/>
          </p:cNvPicPr>
          <p:nvPr/>
        </p:nvPicPr>
        <p:blipFill>
          <a:blip r:embed="rId5"/>
          <a:stretch>
            <a:fillRect/>
          </a:stretch>
        </p:blipFill>
        <p:spPr>
          <a:xfrm>
            <a:off x="3083371" y="3661752"/>
            <a:ext cx="4672861" cy="2744258"/>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2D3FAFD2-382B-444D-A54D-0CEC8042F3C9}"/>
              </a:ext>
            </a:extLst>
          </p:cNvPr>
          <p:cNvPicPr>
            <a:picLocks noChangeAspect="1"/>
          </p:cNvPicPr>
          <p:nvPr/>
        </p:nvPicPr>
        <p:blipFill>
          <a:blip r:embed="rId6"/>
          <a:stretch>
            <a:fillRect/>
          </a:stretch>
        </p:blipFill>
        <p:spPr>
          <a:xfrm>
            <a:off x="2956706" y="2345872"/>
            <a:ext cx="3234721" cy="2046951"/>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F36C4947-52D7-4C81-BC1D-8869C29810D0}"/>
              </a:ext>
            </a:extLst>
          </p:cNvPr>
          <p:cNvPicPr>
            <a:picLocks noChangeAspect="1"/>
          </p:cNvPicPr>
          <p:nvPr/>
        </p:nvPicPr>
        <p:blipFill>
          <a:blip r:embed="rId7"/>
          <a:stretch>
            <a:fillRect/>
          </a:stretch>
        </p:blipFill>
        <p:spPr>
          <a:xfrm>
            <a:off x="168597" y="1966355"/>
            <a:ext cx="2282146" cy="2911084"/>
          </a:xfrm>
          <a:prstGeom prst="rect">
            <a:avLst/>
          </a:prstGeom>
        </p:spPr>
      </p:pic>
      <p:pic>
        <p:nvPicPr>
          <p:cNvPr id="8" name="Picture 7">
            <a:extLst>
              <a:ext uri="{FF2B5EF4-FFF2-40B4-BE49-F238E27FC236}">
                <a16:creationId xmlns:a16="http://schemas.microsoft.com/office/drawing/2014/main" id="{548906A3-140B-4219-ABD9-EB7161740EA2}"/>
              </a:ext>
            </a:extLst>
          </p:cNvPr>
          <p:cNvPicPr>
            <a:picLocks noChangeAspect="1"/>
          </p:cNvPicPr>
          <p:nvPr/>
        </p:nvPicPr>
        <p:blipFill>
          <a:blip r:embed="rId8"/>
          <a:stretch>
            <a:fillRect/>
          </a:stretch>
        </p:blipFill>
        <p:spPr>
          <a:xfrm>
            <a:off x="938273" y="4315461"/>
            <a:ext cx="2229979" cy="2021326"/>
          </a:xfrm>
          <a:prstGeom prst="rect">
            <a:avLst/>
          </a:prstGeom>
        </p:spPr>
      </p:pic>
    </p:spTree>
    <p:extLst>
      <p:ext uri="{BB962C8B-B14F-4D97-AF65-F5344CB8AC3E}">
        <p14:creationId xmlns:p14="http://schemas.microsoft.com/office/powerpoint/2010/main" val="136077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2B24-F89D-4901-9108-32E5D7B7BE25}"/>
              </a:ext>
            </a:extLst>
          </p:cNvPr>
          <p:cNvSpPr>
            <a:spLocks noGrp="1"/>
          </p:cNvSpPr>
          <p:nvPr>
            <p:ph type="title"/>
          </p:nvPr>
        </p:nvSpPr>
        <p:spPr/>
        <p:txBody>
          <a:bodyPr/>
          <a:lstStyle/>
          <a:p>
            <a:r>
              <a:rPr lang="en-US" dirty="0"/>
              <a:t>DevOps – What is it?</a:t>
            </a:r>
            <a:endParaRPr lang="en-IN" dirty="0"/>
          </a:p>
        </p:txBody>
      </p:sp>
      <p:sp>
        <p:nvSpPr>
          <p:cNvPr id="4" name="Footer Placeholder 3">
            <a:extLst>
              <a:ext uri="{FF2B5EF4-FFF2-40B4-BE49-F238E27FC236}">
                <a16:creationId xmlns:a16="http://schemas.microsoft.com/office/drawing/2014/main" id="{50E804A7-7510-4D09-A000-65A5011D7D3A}"/>
              </a:ext>
            </a:extLst>
          </p:cNvPr>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a:extLst>
              <a:ext uri="{FF2B5EF4-FFF2-40B4-BE49-F238E27FC236}">
                <a16:creationId xmlns:a16="http://schemas.microsoft.com/office/drawing/2014/main" id="{02A25379-C3B8-48F3-A401-B177A81A8708}"/>
              </a:ext>
            </a:extLst>
          </p:cNvPr>
          <p:cNvSpPr>
            <a:spLocks noGrp="1"/>
          </p:cNvSpPr>
          <p:nvPr>
            <p:ph type="sldNum" sz="quarter" idx="12"/>
          </p:nvPr>
        </p:nvSpPr>
        <p:spPr/>
        <p:txBody>
          <a:bodyPr/>
          <a:lstStyle/>
          <a:p>
            <a:fld id="{53CF2EA8-35F1-4A35-9763-13466C1417DD}" type="slidenum">
              <a:rPr lang="en-IN" smtClean="0"/>
              <a:pPr/>
              <a:t>2</a:t>
            </a:fld>
            <a:endParaRPr lang="en-IN" dirty="0"/>
          </a:p>
        </p:txBody>
      </p:sp>
      <p:pic>
        <p:nvPicPr>
          <p:cNvPr id="7" name="Picture 6">
            <a:extLst>
              <a:ext uri="{FF2B5EF4-FFF2-40B4-BE49-F238E27FC236}">
                <a16:creationId xmlns:a16="http://schemas.microsoft.com/office/drawing/2014/main" id="{AEDCE973-7EF9-4E69-8E71-361B26DC3634}"/>
              </a:ext>
            </a:extLst>
          </p:cNvPr>
          <p:cNvPicPr>
            <a:picLocks noChangeAspect="1"/>
          </p:cNvPicPr>
          <p:nvPr/>
        </p:nvPicPr>
        <p:blipFill>
          <a:blip r:embed="rId2"/>
          <a:stretch>
            <a:fillRect/>
          </a:stretch>
        </p:blipFill>
        <p:spPr>
          <a:xfrm>
            <a:off x="245762" y="1470528"/>
            <a:ext cx="11604486" cy="3781956"/>
          </a:xfrm>
          <a:prstGeom prst="rect">
            <a:avLst/>
          </a:prstGeom>
        </p:spPr>
      </p:pic>
      <p:sp>
        <p:nvSpPr>
          <p:cNvPr id="9" name="TextBox 8">
            <a:extLst>
              <a:ext uri="{FF2B5EF4-FFF2-40B4-BE49-F238E27FC236}">
                <a16:creationId xmlns:a16="http://schemas.microsoft.com/office/drawing/2014/main" id="{53A43852-6AEF-4FBA-9B81-5CFA867031A7}"/>
              </a:ext>
            </a:extLst>
          </p:cNvPr>
          <p:cNvSpPr txBox="1"/>
          <p:nvPr/>
        </p:nvSpPr>
        <p:spPr>
          <a:xfrm>
            <a:off x="7895897" y="5456886"/>
            <a:ext cx="6101254" cy="369332"/>
          </a:xfrm>
          <a:prstGeom prst="rect">
            <a:avLst/>
          </a:prstGeom>
          <a:noFill/>
        </p:spPr>
        <p:txBody>
          <a:bodyPr wrap="square">
            <a:spAutoFit/>
          </a:bodyPr>
          <a:lstStyle/>
          <a:p>
            <a:r>
              <a:rPr lang="en-US" dirty="0">
                <a:solidFill>
                  <a:schemeClr val="tx1">
                    <a:lumMod val="75000"/>
                    <a:lumOff val="25000"/>
                  </a:schemeClr>
                </a:solidFill>
              </a:rPr>
              <a:t>Pic – Courtesy Amazon </a:t>
            </a:r>
            <a:r>
              <a:rPr lang="en-US" dirty="0">
                <a:solidFill>
                  <a:schemeClr val="tx1">
                    <a:lumMod val="75000"/>
                    <a:lumOff val="25000"/>
                  </a:schemeClr>
                </a:solidFill>
                <a:hlinkClick r:id="rId3"/>
              </a:rPr>
              <a:t>AWS</a:t>
            </a:r>
            <a:endParaRPr lang="en-IN" dirty="0"/>
          </a:p>
        </p:txBody>
      </p:sp>
    </p:spTree>
    <p:extLst>
      <p:ext uri="{BB962C8B-B14F-4D97-AF65-F5344CB8AC3E}">
        <p14:creationId xmlns:p14="http://schemas.microsoft.com/office/powerpoint/2010/main" val="588540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27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62" y="232373"/>
            <a:ext cx="10427617" cy="492443"/>
          </a:xfrm>
        </p:spPr>
        <p:txBody>
          <a:bodyPr/>
          <a:lstStyle/>
          <a:p>
            <a:r>
              <a:rPr lang="en-US" dirty="0">
                <a:solidFill>
                  <a:schemeClr val="accent5">
                    <a:lumMod val="10000"/>
                  </a:schemeClr>
                </a:solidFill>
              </a:rPr>
              <a:t>DevOps- Tools Interoperability</a:t>
            </a:r>
            <a:endParaRPr lang="en-US" dirty="0">
              <a:solidFill>
                <a:srgbClr val="0070C0"/>
              </a:solidFill>
            </a:endParaRPr>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3</a:t>
            </a:fld>
            <a:endParaRPr lang="en-IN" dirty="0"/>
          </a:p>
        </p:txBody>
      </p:sp>
      <p:pic>
        <p:nvPicPr>
          <p:cNvPr id="15" name="Picture 14">
            <a:extLst>
              <a:ext uri="{FF2B5EF4-FFF2-40B4-BE49-F238E27FC236}">
                <a16:creationId xmlns:a16="http://schemas.microsoft.com/office/drawing/2014/main" id="{27562A9C-6BF2-469D-884C-53E15420D5C8}"/>
              </a:ext>
            </a:extLst>
          </p:cNvPr>
          <p:cNvPicPr>
            <a:picLocks noChangeAspect="1"/>
          </p:cNvPicPr>
          <p:nvPr/>
        </p:nvPicPr>
        <p:blipFill>
          <a:blip r:embed="rId2"/>
          <a:stretch>
            <a:fillRect/>
          </a:stretch>
        </p:blipFill>
        <p:spPr>
          <a:xfrm>
            <a:off x="489652" y="1489994"/>
            <a:ext cx="9049922" cy="3661008"/>
          </a:xfrm>
          <a:prstGeom prst="rect">
            <a:avLst/>
          </a:prstGeom>
        </p:spPr>
      </p:pic>
      <p:sp>
        <p:nvSpPr>
          <p:cNvPr id="10" name="Rectangle: Rounded Corners 9">
            <a:extLst>
              <a:ext uri="{FF2B5EF4-FFF2-40B4-BE49-F238E27FC236}">
                <a16:creationId xmlns:a16="http://schemas.microsoft.com/office/drawing/2014/main" id="{E9F9855E-C537-4AAD-A36F-8302D80E4273}"/>
              </a:ext>
            </a:extLst>
          </p:cNvPr>
          <p:cNvSpPr/>
          <p:nvPr/>
        </p:nvSpPr>
        <p:spPr>
          <a:xfrm>
            <a:off x="1762241" y="1067306"/>
            <a:ext cx="3353429" cy="519318"/>
          </a:xfrm>
          <a:prstGeom prst="roundRect">
            <a:avLst/>
          </a:prstGeom>
          <a:solidFill>
            <a:schemeClr val="accent2">
              <a:lumMod val="40000"/>
              <a:lumOff val="60000"/>
            </a:schemeClr>
          </a:solidFill>
        </p:spPr>
        <p:style>
          <a:lnRef idx="2">
            <a:schemeClr val="lt1">
              <a:hueOff val="0"/>
              <a:satOff val="0"/>
              <a:lumOff val="0"/>
              <a:alphaOff val="0"/>
            </a:schemeClr>
          </a:lnRef>
          <a:fillRef idx="1">
            <a:schemeClr val="accent2">
              <a:hueOff val="-4200002"/>
              <a:satOff val="-13235"/>
              <a:lumOff val="4118"/>
              <a:alphaOff val="0"/>
            </a:schemeClr>
          </a:fillRef>
          <a:effectRef idx="0">
            <a:schemeClr val="accent2">
              <a:hueOff val="-4200002"/>
              <a:satOff val="-13235"/>
              <a:lumOff val="4118"/>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Configuration management Tool</a:t>
            </a:r>
          </a:p>
          <a:p>
            <a:pPr algn="ctr"/>
            <a:r>
              <a:rPr lang="en-US" dirty="0">
                <a:ln w="0"/>
                <a:solidFill>
                  <a:schemeClr val="tx1"/>
                </a:solidFill>
                <a:effectLst>
                  <a:outerShdw blurRad="38100" dist="19050" dir="2700000" algn="tl" rotWithShape="0">
                    <a:schemeClr val="dk1">
                      <a:alpha val="40000"/>
                    </a:schemeClr>
                  </a:outerShdw>
                </a:effectLst>
              </a:rPr>
              <a:t>SVN, ClearCase, GitLab </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D27501F4-59F8-46E9-AC66-21CA11697E33}"/>
              </a:ext>
            </a:extLst>
          </p:cNvPr>
          <p:cNvSpPr/>
          <p:nvPr/>
        </p:nvSpPr>
        <p:spPr>
          <a:xfrm>
            <a:off x="5669602" y="1018991"/>
            <a:ext cx="3353429" cy="519318"/>
          </a:xfrm>
          <a:prstGeom prst="roundRect">
            <a:avLst/>
          </a:prstGeom>
          <a:solidFill>
            <a:schemeClr val="accent2">
              <a:lumMod val="40000"/>
              <a:lumOff val="60000"/>
            </a:schemeClr>
          </a:solidFill>
        </p:spPr>
        <p:style>
          <a:lnRef idx="2">
            <a:schemeClr val="lt1">
              <a:hueOff val="0"/>
              <a:satOff val="0"/>
              <a:lumOff val="0"/>
              <a:alphaOff val="0"/>
            </a:schemeClr>
          </a:lnRef>
          <a:fillRef idx="1">
            <a:schemeClr val="accent2">
              <a:hueOff val="-4200002"/>
              <a:satOff val="-13235"/>
              <a:lumOff val="4118"/>
              <a:alphaOff val="0"/>
            </a:schemeClr>
          </a:fillRef>
          <a:effectRef idx="0">
            <a:schemeClr val="accent2">
              <a:hueOff val="-4200002"/>
              <a:satOff val="-13235"/>
              <a:lumOff val="4118"/>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Build Management Tool</a:t>
            </a:r>
          </a:p>
          <a:p>
            <a:pPr algn="ctr"/>
            <a:r>
              <a:rPr lang="en-US" dirty="0">
                <a:ln w="0"/>
                <a:solidFill>
                  <a:schemeClr val="tx1"/>
                </a:solidFill>
                <a:effectLst>
                  <a:outerShdw blurRad="38100" dist="19050" dir="2700000" algn="tl" rotWithShape="0">
                    <a:schemeClr val="dk1">
                      <a:alpha val="40000"/>
                    </a:schemeClr>
                  </a:outerShdw>
                </a:effectLst>
              </a:rPr>
              <a:t>Jenkins, GitLab</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A0FF5CC5-1EDC-420B-9A3A-AB150EB298CC}"/>
              </a:ext>
            </a:extLst>
          </p:cNvPr>
          <p:cNvSpPr/>
          <p:nvPr/>
        </p:nvSpPr>
        <p:spPr>
          <a:xfrm>
            <a:off x="8940242" y="1744678"/>
            <a:ext cx="2910005" cy="519318"/>
          </a:xfrm>
          <a:prstGeom prst="roundRect">
            <a:avLst/>
          </a:prstGeom>
          <a:solidFill>
            <a:schemeClr val="accent2">
              <a:lumMod val="40000"/>
              <a:lumOff val="60000"/>
            </a:schemeClr>
          </a:solidFill>
        </p:spPr>
        <p:style>
          <a:lnRef idx="2">
            <a:schemeClr val="lt1">
              <a:hueOff val="0"/>
              <a:satOff val="0"/>
              <a:lumOff val="0"/>
              <a:alphaOff val="0"/>
            </a:schemeClr>
          </a:lnRef>
          <a:fillRef idx="1">
            <a:schemeClr val="accent2">
              <a:hueOff val="-4200002"/>
              <a:satOff val="-13235"/>
              <a:lumOff val="4118"/>
              <a:alphaOff val="0"/>
            </a:schemeClr>
          </a:fillRef>
          <a:effectRef idx="0">
            <a:schemeClr val="accent2">
              <a:hueOff val="-4200002"/>
              <a:satOff val="-13235"/>
              <a:lumOff val="4118"/>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Build Scripts</a:t>
            </a:r>
          </a:p>
          <a:p>
            <a:pPr algn="ctr"/>
            <a:r>
              <a:rPr lang="en-US" dirty="0">
                <a:ln w="0"/>
                <a:solidFill>
                  <a:schemeClr val="tx1"/>
                </a:solidFill>
                <a:effectLst>
                  <a:outerShdw blurRad="38100" dist="19050" dir="2700000" algn="tl" rotWithShape="0">
                    <a:schemeClr val="dk1">
                      <a:alpha val="40000"/>
                    </a:schemeClr>
                  </a:outerShdw>
                </a:effectLst>
              </a:rPr>
              <a:t>Custom Ant vs PTC’s BIF</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8" name="Straight Arrow Connector 17">
            <a:extLst>
              <a:ext uri="{FF2B5EF4-FFF2-40B4-BE49-F238E27FC236}">
                <a16:creationId xmlns:a16="http://schemas.microsoft.com/office/drawing/2014/main" id="{CFC23BEC-D648-492E-B917-54583F4EEA94}"/>
              </a:ext>
            </a:extLst>
          </p:cNvPr>
          <p:cNvCxnSpPr>
            <a:cxnSpLocks/>
          </p:cNvCxnSpPr>
          <p:nvPr/>
        </p:nvCxnSpPr>
        <p:spPr>
          <a:xfrm>
            <a:off x="8126297" y="2004337"/>
            <a:ext cx="685800" cy="0"/>
          </a:xfrm>
          <a:prstGeom prst="straightConnector1">
            <a:avLst/>
          </a:prstGeom>
          <a:ln>
            <a:solidFill>
              <a:schemeClr val="tx1"/>
            </a:solidFill>
            <a:headEnd type="none" w="med" len="med"/>
            <a:tailEnd type="triangle"/>
          </a:ln>
          <a:effectLst>
            <a:glow rad="63500">
              <a:schemeClr val="accent3">
                <a:satMod val="175000"/>
                <a:alpha val="40000"/>
              </a:schemeClr>
            </a:glow>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5E8AAA-9D67-4A5E-99F1-7DA59A15E61B}"/>
              </a:ext>
            </a:extLst>
          </p:cNvPr>
          <p:cNvSpPr txBox="1"/>
          <p:nvPr/>
        </p:nvSpPr>
        <p:spPr>
          <a:xfrm>
            <a:off x="2283112" y="2372264"/>
            <a:ext cx="2311686" cy="276999"/>
          </a:xfrm>
          <a:prstGeom prst="rect">
            <a:avLst/>
          </a:prstGeom>
          <a:noFill/>
        </p:spPr>
        <p:txBody>
          <a:bodyPr wrap="square" rtlCol="0">
            <a:spAutoFit/>
          </a:bodyPr>
          <a:lstStyle/>
          <a:p>
            <a:r>
              <a:rPr lang="en-US" sz="1200" b="1" dirty="0">
                <a:solidFill>
                  <a:schemeClr val="tx1">
                    <a:lumMod val="75000"/>
                    <a:lumOff val="25000"/>
                  </a:schemeClr>
                </a:solidFill>
                <a:effectLst>
                  <a:outerShdw blurRad="38100" dist="38100" dir="2700000" algn="tl">
                    <a:srgbClr val="000000">
                      <a:alpha val="43137"/>
                    </a:srgbClr>
                  </a:outerShdw>
                </a:effectLst>
              </a:rPr>
              <a:t>3.  Merge to Master</a:t>
            </a:r>
            <a:endParaRPr lang="en-IN" sz="1200" b="1" dirty="0">
              <a:solidFill>
                <a:schemeClr val="tx1">
                  <a:lumMod val="75000"/>
                  <a:lumOff val="25000"/>
                </a:schemeClr>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957DDDA6-6544-41A9-A236-1C108EED5819}"/>
              </a:ext>
            </a:extLst>
          </p:cNvPr>
          <p:cNvSpPr txBox="1"/>
          <p:nvPr/>
        </p:nvSpPr>
        <p:spPr>
          <a:xfrm>
            <a:off x="2792851" y="4331160"/>
            <a:ext cx="2311686" cy="276999"/>
          </a:xfrm>
          <a:prstGeom prst="rect">
            <a:avLst/>
          </a:prstGeom>
          <a:noFill/>
        </p:spPr>
        <p:txBody>
          <a:bodyPr wrap="square" rtlCol="0">
            <a:spAutoFit/>
          </a:bodyPr>
          <a:lstStyle/>
          <a:p>
            <a:r>
              <a:rPr lang="en-US" sz="1200" b="1" dirty="0">
                <a:solidFill>
                  <a:schemeClr val="tx1">
                    <a:lumMod val="75000"/>
                    <a:lumOff val="25000"/>
                  </a:schemeClr>
                </a:solidFill>
                <a:effectLst>
                  <a:outerShdw blurRad="38100" dist="38100" dir="2700000" algn="tl">
                    <a:srgbClr val="000000">
                      <a:alpha val="43137"/>
                    </a:srgbClr>
                  </a:outerShdw>
                </a:effectLst>
              </a:rPr>
              <a:t>1.  Develop</a:t>
            </a:r>
            <a:endParaRPr lang="en-IN" sz="1200" b="1" dirty="0">
              <a:solidFill>
                <a:schemeClr val="tx1">
                  <a:lumMod val="75000"/>
                  <a:lumOff val="25000"/>
                </a:schemeClr>
              </a:solidFill>
              <a:effectLst>
                <a:outerShdw blurRad="38100" dist="38100" dir="2700000" algn="tl">
                  <a:srgbClr val="000000">
                    <a:alpha val="43137"/>
                  </a:srgbClr>
                </a:outerShdw>
              </a:effectLst>
            </a:endParaRPr>
          </a:p>
        </p:txBody>
      </p:sp>
      <p:sp>
        <p:nvSpPr>
          <p:cNvPr id="21" name="TextBox 20">
            <a:extLst>
              <a:ext uri="{FF2B5EF4-FFF2-40B4-BE49-F238E27FC236}">
                <a16:creationId xmlns:a16="http://schemas.microsoft.com/office/drawing/2014/main" id="{5C38F501-CC34-4AD9-8C82-83A5AA40F6FF}"/>
              </a:ext>
            </a:extLst>
          </p:cNvPr>
          <p:cNvSpPr txBox="1"/>
          <p:nvPr/>
        </p:nvSpPr>
        <p:spPr>
          <a:xfrm>
            <a:off x="1321934" y="4469659"/>
            <a:ext cx="2311686" cy="276999"/>
          </a:xfrm>
          <a:prstGeom prst="rect">
            <a:avLst/>
          </a:prstGeom>
          <a:noFill/>
        </p:spPr>
        <p:txBody>
          <a:bodyPr wrap="square" rtlCol="0">
            <a:spAutoFit/>
          </a:bodyPr>
          <a:lstStyle/>
          <a:p>
            <a:r>
              <a:rPr lang="en-US" sz="1200" b="1" dirty="0">
                <a:solidFill>
                  <a:schemeClr val="tx1">
                    <a:lumMod val="75000"/>
                    <a:lumOff val="25000"/>
                  </a:schemeClr>
                </a:solidFill>
                <a:effectLst>
                  <a:outerShdw blurRad="38100" dist="38100" dir="2700000" algn="tl">
                    <a:srgbClr val="000000">
                      <a:alpha val="43137"/>
                    </a:srgbClr>
                  </a:outerShdw>
                </a:effectLst>
              </a:rPr>
              <a:t>2. Peer Review</a:t>
            </a:r>
            <a:endParaRPr lang="en-IN" sz="1200" b="1" dirty="0">
              <a:solidFill>
                <a:schemeClr val="tx1">
                  <a:lumMod val="75000"/>
                  <a:lumOff val="25000"/>
                </a:schemeClr>
              </a:solidFill>
              <a:effectLst>
                <a:outerShdw blurRad="38100" dist="38100" dir="2700000" algn="tl">
                  <a:srgbClr val="000000">
                    <a:alpha val="43137"/>
                  </a:srgbClr>
                </a:outerShdw>
              </a:effectLst>
            </a:endParaRPr>
          </a:p>
        </p:txBody>
      </p:sp>
      <p:sp>
        <p:nvSpPr>
          <p:cNvPr id="22" name="TextBox 21">
            <a:extLst>
              <a:ext uri="{FF2B5EF4-FFF2-40B4-BE49-F238E27FC236}">
                <a16:creationId xmlns:a16="http://schemas.microsoft.com/office/drawing/2014/main" id="{43B28517-85F2-44D1-B7A5-B88F9ADCA0C8}"/>
              </a:ext>
            </a:extLst>
          </p:cNvPr>
          <p:cNvSpPr txBox="1"/>
          <p:nvPr/>
        </p:nvSpPr>
        <p:spPr>
          <a:xfrm>
            <a:off x="6331629" y="4988747"/>
            <a:ext cx="5857196" cy="1569660"/>
          </a:xfrm>
          <a:prstGeom prst="rect">
            <a:avLst/>
          </a:prstGeom>
          <a:noFill/>
        </p:spPr>
        <p:txBody>
          <a:bodyPr wrap="square" rtlCol="0">
            <a:spAutoFit/>
          </a:bodyPr>
          <a:lstStyle/>
          <a:p>
            <a:pPr marL="228600" indent="-228600">
              <a:buAutoNum type="arabicPeriod"/>
            </a:pPr>
            <a:r>
              <a:rPr lang="en-US" sz="1600" b="1" dirty="0">
                <a:solidFill>
                  <a:schemeClr val="tx1">
                    <a:lumMod val="75000"/>
                    <a:lumOff val="25000"/>
                  </a:schemeClr>
                </a:solidFill>
              </a:rPr>
              <a:t>Develop</a:t>
            </a:r>
            <a:r>
              <a:rPr lang="en-US" sz="1600" dirty="0">
                <a:solidFill>
                  <a:schemeClr val="tx1">
                    <a:lumMod val="75000"/>
                    <a:lumOff val="25000"/>
                  </a:schemeClr>
                </a:solidFill>
              </a:rPr>
              <a:t> – IDE configured to show code quality in real time. Developer fixes on the go</a:t>
            </a:r>
          </a:p>
          <a:p>
            <a:pPr marL="228600" indent="-228600">
              <a:buAutoNum type="arabicPeriod"/>
            </a:pPr>
            <a:r>
              <a:rPr lang="en-US" sz="1600" b="1" dirty="0">
                <a:solidFill>
                  <a:schemeClr val="tx1">
                    <a:lumMod val="75000"/>
                    <a:lumOff val="25000"/>
                  </a:schemeClr>
                </a:solidFill>
              </a:rPr>
              <a:t>Peer Review </a:t>
            </a:r>
            <a:r>
              <a:rPr lang="en-US" sz="1600" dirty="0">
                <a:solidFill>
                  <a:schemeClr val="tx1">
                    <a:lumMod val="75000"/>
                    <a:lumOff val="25000"/>
                  </a:schemeClr>
                </a:solidFill>
              </a:rPr>
              <a:t>using the Configuration management tool – Capture </a:t>
            </a:r>
            <a:r>
              <a:rPr lang="en-US" sz="1600" i="1" dirty="0">
                <a:solidFill>
                  <a:schemeClr val="tx1">
                    <a:lumMod val="75000"/>
                    <a:lumOff val="25000"/>
                  </a:schemeClr>
                </a:solidFill>
              </a:rPr>
              <a:t>comments inline </a:t>
            </a:r>
            <a:r>
              <a:rPr lang="en-US" sz="1600" dirty="0">
                <a:solidFill>
                  <a:schemeClr val="tx1">
                    <a:lumMod val="75000"/>
                    <a:lumOff val="25000"/>
                  </a:schemeClr>
                </a:solidFill>
              </a:rPr>
              <a:t>within the config. tool</a:t>
            </a:r>
          </a:p>
          <a:p>
            <a:pPr marL="228600" indent="-228600">
              <a:buAutoNum type="arabicPeriod"/>
            </a:pPr>
            <a:r>
              <a:rPr lang="en-US" sz="1600" b="1" dirty="0">
                <a:solidFill>
                  <a:schemeClr val="tx1">
                    <a:lumMod val="75000"/>
                    <a:lumOff val="25000"/>
                  </a:schemeClr>
                </a:solidFill>
              </a:rPr>
              <a:t>Sonar score </a:t>
            </a:r>
            <a:r>
              <a:rPr lang="en-US" sz="1600" dirty="0">
                <a:solidFill>
                  <a:schemeClr val="tx1">
                    <a:lumMod val="75000"/>
                    <a:lumOff val="25000"/>
                  </a:schemeClr>
                </a:solidFill>
              </a:rPr>
              <a:t>at Merge request. Only merge high quality code to master. Also, Test results to be shared at Merge request.</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6871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259566-125C-4327-A300-6B6A71584279}"/>
              </a:ext>
            </a:extLst>
          </p:cNvPr>
          <p:cNvPicPr>
            <a:picLocks noChangeAspect="1"/>
          </p:cNvPicPr>
          <p:nvPr/>
        </p:nvPicPr>
        <p:blipFill>
          <a:blip r:embed="rId2"/>
          <a:stretch>
            <a:fillRect/>
          </a:stretch>
        </p:blipFill>
        <p:spPr>
          <a:xfrm>
            <a:off x="8726559" y="4935235"/>
            <a:ext cx="1270065" cy="1295467"/>
          </a:xfrm>
          <a:prstGeom prst="rect">
            <a:avLst/>
          </a:prstGeom>
        </p:spPr>
        <p:style>
          <a:lnRef idx="2">
            <a:schemeClr val="accent1"/>
          </a:lnRef>
          <a:fillRef idx="1">
            <a:schemeClr val="lt1"/>
          </a:fillRef>
          <a:effectRef idx="0">
            <a:schemeClr val="accent1"/>
          </a:effectRef>
          <a:fontRef idx="minor">
            <a:schemeClr val="dk1"/>
          </a:fontRef>
        </p:style>
      </p:pic>
      <p:pic>
        <p:nvPicPr>
          <p:cNvPr id="13" name="Picture 12">
            <a:extLst>
              <a:ext uri="{FF2B5EF4-FFF2-40B4-BE49-F238E27FC236}">
                <a16:creationId xmlns:a16="http://schemas.microsoft.com/office/drawing/2014/main" id="{5774E4A1-47FB-495D-A9BF-F3E5A51E4FD0}"/>
              </a:ext>
            </a:extLst>
          </p:cNvPr>
          <p:cNvPicPr>
            <a:picLocks noChangeAspect="1"/>
          </p:cNvPicPr>
          <p:nvPr/>
        </p:nvPicPr>
        <p:blipFill>
          <a:blip r:embed="rId3"/>
          <a:stretch>
            <a:fillRect/>
          </a:stretch>
        </p:blipFill>
        <p:spPr>
          <a:xfrm>
            <a:off x="2991883" y="3673939"/>
            <a:ext cx="2299307" cy="2916714"/>
          </a:xfrm>
          <a:prstGeom prst="rect">
            <a:avLst/>
          </a:prstGeom>
        </p:spPr>
        <p:style>
          <a:lnRef idx="2">
            <a:schemeClr val="accent1"/>
          </a:lnRef>
          <a:fillRef idx="1">
            <a:schemeClr val="lt1"/>
          </a:fillRef>
          <a:effectRef idx="0">
            <a:schemeClr val="accent1"/>
          </a:effectRef>
          <a:fontRef idx="minor">
            <a:schemeClr val="dk1"/>
          </a:fontRef>
        </p:style>
      </p:pic>
      <p:sp>
        <p:nvSpPr>
          <p:cNvPr id="2" name="Title 1">
            <a:extLst>
              <a:ext uri="{FF2B5EF4-FFF2-40B4-BE49-F238E27FC236}">
                <a16:creationId xmlns:a16="http://schemas.microsoft.com/office/drawing/2014/main" id="{10A250FF-4915-468E-93B0-685F6A6FCDD8}"/>
              </a:ext>
            </a:extLst>
          </p:cNvPr>
          <p:cNvSpPr>
            <a:spLocks noGrp="1"/>
          </p:cNvSpPr>
          <p:nvPr>
            <p:ph type="title"/>
          </p:nvPr>
        </p:nvSpPr>
        <p:spPr>
          <a:xfrm>
            <a:off x="270862" y="-13848"/>
            <a:ext cx="12120202" cy="984885"/>
          </a:xfrm>
        </p:spPr>
        <p:txBody>
          <a:bodyPr/>
          <a:lstStyle/>
          <a:p>
            <a:r>
              <a:rPr lang="en-US" dirty="0"/>
              <a:t>Recommendations summary – Case study for an Engine Major</a:t>
            </a:r>
          </a:p>
        </p:txBody>
      </p:sp>
      <p:sp>
        <p:nvSpPr>
          <p:cNvPr id="4" name="Footer Placeholder 3">
            <a:extLst>
              <a:ext uri="{FF2B5EF4-FFF2-40B4-BE49-F238E27FC236}">
                <a16:creationId xmlns:a16="http://schemas.microsoft.com/office/drawing/2014/main" id="{19C1D9A8-8731-4EAB-8E9D-B2A8163DCB37}"/>
              </a:ext>
            </a:extLst>
          </p:cNvPr>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a:extLst>
              <a:ext uri="{FF2B5EF4-FFF2-40B4-BE49-F238E27FC236}">
                <a16:creationId xmlns:a16="http://schemas.microsoft.com/office/drawing/2014/main" id="{66224BB6-A57C-4CC6-B84A-A6B214ACF3AF}"/>
              </a:ext>
            </a:extLst>
          </p:cNvPr>
          <p:cNvSpPr>
            <a:spLocks noGrp="1"/>
          </p:cNvSpPr>
          <p:nvPr>
            <p:ph type="sldNum" sz="quarter" idx="12"/>
          </p:nvPr>
        </p:nvSpPr>
        <p:spPr/>
        <p:txBody>
          <a:bodyPr/>
          <a:lstStyle/>
          <a:p>
            <a:fld id="{53CF2EA8-35F1-4A35-9763-13466C1417DD}" type="slidenum">
              <a:rPr lang="en-IN" smtClean="0"/>
              <a:pPr/>
              <a:t>4</a:t>
            </a:fld>
            <a:endParaRPr lang="en-IN" dirty="0"/>
          </a:p>
        </p:txBody>
      </p:sp>
      <p:sp>
        <p:nvSpPr>
          <p:cNvPr id="9" name="Content Placeholder 2">
            <a:extLst>
              <a:ext uri="{FF2B5EF4-FFF2-40B4-BE49-F238E27FC236}">
                <a16:creationId xmlns:a16="http://schemas.microsoft.com/office/drawing/2014/main" id="{68D9A279-6CDA-46A8-815B-3B5280F5C248}"/>
              </a:ext>
            </a:extLst>
          </p:cNvPr>
          <p:cNvSpPr>
            <a:spLocks noGrp="1"/>
          </p:cNvSpPr>
          <p:nvPr>
            <p:ph idx="1"/>
          </p:nvPr>
        </p:nvSpPr>
        <p:spPr>
          <a:xfrm>
            <a:off x="5748847" y="6140635"/>
            <a:ext cx="4164325" cy="507831"/>
          </a:xfrm>
        </p:spPr>
        <p:txBody>
          <a:bodyPr/>
          <a:lstStyle/>
          <a:p>
            <a:r>
              <a:rPr lang="en-US" sz="1400" dirty="0"/>
              <a:t>*a slight win over Jenkins</a:t>
            </a:r>
          </a:p>
          <a:p>
            <a:r>
              <a:rPr lang="en-US" sz="1400" dirty="0"/>
              <a:t>** whatever is supported by PTC code</a:t>
            </a:r>
          </a:p>
        </p:txBody>
      </p:sp>
      <p:sp>
        <p:nvSpPr>
          <p:cNvPr id="10" name="TextBox 9">
            <a:extLst>
              <a:ext uri="{FF2B5EF4-FFF2-40B4-BE49-F238E27FC236}">
                <a16:creationId xmlns:a16="http://schemas.microsoft.com/office/drawing/2014/main" id="{4F2F2693-4EC9-49FB-A490-D608D44090EB}"/>
              </a:ext>
            </a:extLst>
          </p:cNvPr>
          <p:cNvSpPr txBox="1"/>
          <p:nvPr/>
        </p:nvSpPr>
        <p:spPr>
          <a:xfrm>
            <a:off x="452063" y="4221424"/>
            <a:ext cx="2628329"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chemeClr val="tx1">
                    <a:lumMod val="75000"/>
                    <a:lumOff val="25000"/>
                  </a:schemeClr>
                </a:solidFill>
              </a:rPr>
              <a:t>Release Management</a:t>
            </a:r>
            <a:endParaRPr lang="en-US" sz="1600" b="1" dirty="0">
              <a:solidFill>
                <a:srgbClr val="7030A0"/>
              </a:solidFill>
            </a:endParaRPr>
          </a:p>
          <a:p>
            <a:pPr lvl="1"/>
            <a:r>
              <a:rPr lang="en-US" sz="1600" dirty="0">
                <a:solidFill>
                  <a:schemeClr val="tx1">
                    <a:lumMod val="75000"/>
                    <a:lumOff val="25000"/>
                  </a:schemeClr>
                </a:solidFill>
              </a:rPr>
              <a:t>Process - </a:t>
            </a:r>
            <a:r>
              <a:rPr lang="en-US" sz="1600" b="1" dirty="0">
                <a:solidFill>
                  <a:srgbClr val="7030A0"/>
                </a:solidFill>
              </a:rPr>
              <a:t>Application Based - </a:t>
            </a:r>
            <a:r>
              <a:rPr lang="en-US" sz="1600" b="1" i="1" dirty="0">
                <a:solidFill>
                  <a:srgbClr val="7030A0"/>
                </a:solidFill>
              </a:rPr>
              <a:t>Single</a:t>
            </a:r>
            <a:r>
              <a:rPr lang="en-US" sz="1600" b="1" dirty="0">
                <a:solidFill>
                  <a:srgbClr val="7030A0"/>
                </a:solidFill>
              </a:rPr>
              <a:t> Release</a:t>
            </a:r>
          </a:p>
          <a:p>
            <a:pPr lvl="1"/>
            <a:r>
              <a:rPr lang="en-US" sz="1600" dirty="0">
                <a:solidFill>
                  <a:schemeClr val="tx1">
                    <a:lumMod val="75000"/>
                    <a:lumOff val="25000"/>
                  </a:schemeClr>
                </a:solidFill>
              </a:rPr>
              <a:t>Tool – </a:t>
            </a:r>
            <a:r>
              <a:rPr lang="en-US" sz="1600" b="1" dirty="0">
                <a:solidFill>
                  <a:srgbClr val="7030A0"/>
                </a:solidFill>
              </a:rPr>
              <a:t>GitLab*</a:t>
            </a:r>
            <a:endParaRPr lang="en-US" sz="16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ABC8F361-E7BF-4989-BB9D-4DC95134BC32}"/>
              </a:ext>
            </a:extLst>
          </p:cNvPr>
          <p:cNvSpPr txBox="1"/>
          <p:nvPr/>
        </p:nvSpPr>
        <p:spPr>
          <a:xfrm>
            <a:off x="6539261" y="4163088"/>
            <a:ext cx="2583495"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chemeClr val="tx1">
                    <a:lumMod val="75000"/>
                    <a:lumOff val="25000"/>
                  </a:schemeClr>
                </a:solidFill>
              </a:rPr>
              <a:t>Build Management</a:t>
            </a:r>
            <a:endParaRPr lang="en-US" sz="1600" b="1" dirty="0">
              <a:solidFill>
                <a:srgbClr val="7030A0"/>
              </a:solidFill>
            </a:endParaRPr>
          </a:p>
          <a:p>
            <a:pPr lvl="1"/>
            <a:r>
              <a:rPr lang="en-US" sz="1600" dirty="0">
                <a:solidFill>
                  <a:schemeClr val="tx1">
                    <a:lumMod val="75000"/>
                    <a:lumOff val="25000"/>
                  </a:schemeClr>
                </a:solidFill>
              </a:rPr>
              <a:t>Process – </a:t>
            </a:r>
            <a:r>
              <a:rPr lang="en-US" sz="1600" b="1" dirty="0">
                <a:solidFill>
                  <a:srgbClr val="7030A0"/>
                </a:solidFill>
              </a:rPr>
              <a:t>Automated Build**</a:t>
            </a:r>
          </a:p>
          <a:p>
            <a:pPr lvl="1"/>
            <a:r>
              <a:rPr lang="en-US" sz="1600" dirty="0">
                <a:solidFill>
                  <a:schemeClr val="tx1">
                    <a:lumMod val="75000"/>
                    <a:lumOff val="25000"/>
                  </a:schemeClr>
                </a:solidFill>
              </a:rPr>
              <a:t>Tool – </a:t>
            </a:r>
            <a:r>
              <a:rPr lang="en-US" sz="1600" b="1" dirty="0">
                <a:solidFill>
                  <a:srgbClr val="7030A0"/>
                </a:solidFill>
              </a:rPr>
              <a:t>ANT custom</a:t>
            </a:r>
            <a:endParaRPr lang="en-US" sz="1600" b="1" dirty="0">
              <a:solidFill>
                <a:schemeClr val="tx1">
                  <a:lumMod val="75000"/>
                  <a:lumOff val="25000"/>
                </a:schemeClr>
              </a:solidFill>
            </a:endParaRPr>
          </a:p>
        </p:txBody>
      </p:sp>
      <p:pic>
        <p:nvPicPr>
          <p:cNvPr id="8" name="Picture 7">
            <a:extLst>
              <a:ext uri="{FF2B5EF4-FFF2-40B4-BE49-F238E27FC236}">
                <a16:creationId xmlns:a16="http://schemas.microsoft.com/office/drawing/2014/main" id="{3A3A0318-EF2E-4A1B-9D9F-0C3094EE3389}"/>
              </a:ext>
            </a:extLst>
          </p:cNvPr>
          <p:cNvPicPr>
            <a:picLocks noChangeAspect="1"/>
          </p:cNvPicPr>
          <p:nvPr/>
        </p:nvPicPr>
        <p:blipFill>
          <a:blip r:embed="rId4"/>
          <a:stretch>
            <a:fillRect/>
          </a:stretch>
        </p:blipFill>
        <p:spPr>
          <a:xfrm>
            <a:off x="7246499" y="5401888"/>
            <a:ext cx="1022403" cy="482625"/>
          </a:xfrm>
          <a:prstGeom prst="rect">
            <a:avLst/>
          </a:prstGeom>
        </p:spPr>
      </p:pic>
      <p:pic>
        <p:nvPicPr>
          <p:cNvPr id="14" name="Picture 13">
            <a:extLst>
              <a:ext uri="{FF2B5EF4-FFF2-40B4-BE49-F238E27FC236}">
                <a16:creationId xmlns:a16="http://schemas.microsoft.com/office/drawing/2014/main" id="{3E374578-B2C8-4F6C-A516-E306949F0E01}"/>
              </a:ext>
            </a:extLst>
          </p:cNvPr>
          <p:cNvPicPr>
            <a:picLocks noChangeAspect="1"/>
          </p:cNvPicPr>
          <p:nvPr/>
        </p:nvPicPr>
        <p:blipFill>
          <a:blip r:embed="rId5"/>
          <a:stretch>
            <a:fillRect/>
          </a:stretch>
        </p:blipFill>
        <p:spPr>
          <a:xfrm>
            <a:off x="2037938" y="2448478"/>
            <a:ext cx="736638" cy="603281"/>
          </a:xfrm>
          <a:prstGeom prst="rect">
            <a:avLst/>
          </a:prstGeom>
        </p:spPr>
      </p:pic>
      <p:pic>
        <p:nvPicPr>
          <p:cNvPr id="15" name="Picture 14">
            <a:extLst>
              <a:ext uri="{FF2B5EF4-FFF2-40B4-BE49-F238E27FC236}">
                <a16:creationId xmlns:a16="http://schemas.microsoft.com/office/drawing/2014/main" id="{A02C581C-E22C-44F3-B279-24FCBEBE2EA8}"/>
              </a:ext>
            </a:extLst>
          </p:cNvPr>
          <p:cNvPicPr>
            <a:picLocks noChangeAspect="1"/>
          </p:cNvPicPr>
          <p:nvPr/>
        </p:nvPicPr>
        <p:blipFill>
          <a:blip r:embed="rId5"/>
          <a:stretch>
            <a:fillRect/>
          </a:stretch>
        </p:blipFill>
        <p:spPr>
          <a:xfrm>
            <a:off x="2037938" y="5281329"/>
            <a:ext cx="736638" cy="603281"/>
          </a:xfrm>
          <a:prstGeom prst="rect">
            <a:avLst/>
          </a:prstGeom>
        </p:spPr>
      </p:pic>
      <p:pic>
        <p:nvPicPr>
          <p:cNvPr id="16" name="Picture 15">
            <a:extLst>
              <a:ext uri="{FF2B5EF4-FFF2-40B4-BE49-F238E27FC236}">
                <a16:creationId xmlns:a16="http://schemas.microsoft.com/office/drawing/2014/main" id="{5112E7FF-629A-4298-A402-A203B82FDECF}"/>
              </a:ext>
            </a:extLst>
          </p:cNvPr>
          <p:cNvPicPr>
            <a:picLocks noChangeAspect="1"/>
          </p:cNvPicPr>
          <p:nvPr/>
        </p:nvPicPr>
        <p:blipFill>
          <a:blip r:embed="rId6"/>
          <a:stretch>
            <a:fillRect/>
          </a:stretch>
        </p:blipFill>
        <p:spPr>
          <a:xfrm>
            <a:off x="2877316" y="838825"/>
            <a:ext cx="6807550" cy="2717940"/>
          </a:xfrm>
          <a:prstGeom prst="rect">
            <a:avLst/>
          </a:prstGeom>
        </p:spPr>
      </p:pic>
      <p:sp>
        <p:nvSpPr>
          <p:cNvPr id="6" name="TextBox 5">
            <a:extLst>
              <a:ext uri="{FF2B5EF4-FFF2-40B4-BE49-F238E27FC236}">
                <a16:creationId xmlns:a16="http://schemas.microsoft.com/office/drawing/2014/main" id="{65543922-74A4-4DE7-991F-BD3FFD45C971}"/>
              </a:ext>
            </a:extLst>
          </p:cNvPr>
          <p:cNvSpPr txBox="1"/>
          <p:nvPr/>
        </p:nvSpPr>
        <p:spPr>
          <a:xfrm>
            <a:off x="270862" y="1736086"/>
            <a:ext cx="2809530"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chemeClr val="tx1">
                    <a:lumMod val="75000"/>
                    <a:lumOff val="25000"/>
                  </a:schemeClr>
                </a:solidFill>
              </a:rPr>
              <a:t>Configuration Management</a:t>
            </a:r>
          </a:p>
          <a:p>
            <a:pPr lvl="1"/>
            <a:r>
              <a:rPr lang="en-US" sz="1600" dirty="0">
                <a:solidFill>
                  <a:schemeClr val="tx1">
                    <a:lumMod val="75000"/>
                    <a:lumOff val="25000"/>
                  </a:schemeClr>
                </a:solidFill>
              </a:rPr>
              <a:t>Process - </a:t>
            </a:r>
            <a:r>
              <a:rPr lang="en-US" sz="1600" b="1" dirty="0">
                <a:solidFill>
                  <a:srgbClr val="7030A0"/>
                </a:solidFill>
              </a:rPr>
              <a:t>Multi-Master </a:t>
            </a:r>
            <a:r>
              <a:rPr lang="en-US" sz="1600" dirty="0">
                <a:solidFill>
                  <a:srgbClr val="7030A0"/>
                </a:solidFill>
              </a:rPr>
              <a:t>   </a:t>
            </a:r>
          </a:p>
          <a:p>
            <a:pPr lvl="1"/>
            <a:r>
              <a:rPr lang="en-US" sz="1600" dirty="0">
                <a:solidFill>
                  <a:schemeClr val="tx1">
                    <a:lumMod val="75000"/>
                    <a:lumOff val="25000"/>
                  </a:schemeClr>
                </a:solidFill>
              </a:rPr>
              <a:t>Tool - </a:t>
            </a:r>
            <a:r>
              <a:rPr lang="en-US" sz="1600" b="1" dirty="0">
                <a:solidFill>
                  <a:srgbClr val="7030A0"/>
                </a:solidFill>
              </a:rPr>
              <a:t>GitLab</a:t>
            </a:r>
            <a:endParaRPr lang="en-US" sz="1600" b="1" dirty="0">
              <a:solidFill>
                <a:schemeClr val="tx1">
                  <a:lumMod val="75000"/>
                  <a:lumOff val="25000"/>
                </a:schemeClr>
              </a:solidFill>
            </a:endParaRPr>
          </a:p>
        </p:txBody>
      </p:sp>
      <p:sp>
        <p:nvSpPr>
          <p:cNvPr id="17" name="Content Placeholder 2">
            <a:extLst>
              <a:ext uri="{FF2B5EF4-FFF2-40B4-BE49-F238E27FC236}">
                <a16:creationId xmlns:a16="http://schemas.microsoft.com/office/drawing/2014/main" id="{A488CA74-2FEB-4362-95FC-DFA8E311357A}"/>
              </a:ext>
            </a:extLst>
          </p:cNvPr>
          <p:cNvSpPr txBox="1">
            <a:spLocks/>
          </p:cNvSpPr>
          <p:nvPr/>
        </p:nvSpPr>
        <p:spPr>
          <a:xfrm>
            <a:off x="10370827" y="4938040"/>
            <a:ext cx="1270065" cy="1508105"/>
          </a:xfrm>
          <a:prstGeom prst="rect">
            <a:avLst/>
          </a:prstGeom>
        </p:spPr>
        <p:txBody>
          <a:bodyPr vert="horz" wrap="square" lIns="0" tIns="0" rIns="0" bIns="0" rtlCol="0">
            <a:spAutoFit/>
          </a:bodyPr>
          <a:lstStyle>
            <a:lvl1pPr marL="0" indent="0" algn="l" defTabSz="914400" rtl="0" eaLnBrk="1" latinLnBrk="0" hangingPunct="1">
              <a:spcBef>
                <a:spcPts val="600"/>
              </a:spcBef>
              <a:buFont typeface="Arial" pitchFamily="34" charset="0"/>
              <a:buNone/>
              <a:defRPr sz="1600" kern="1200">
                <a:solidFill>
                  <a:schemeClr val="tx1"/>
                </a:solidFill>
                <a:latin typeface="+mn-lt"/>
                <a:ea typeface="+mn-ea"/>
                <a:cs typeface="Arial" pitchFamily="34" charset="0"/>
              </a:defRPr>
            </a:lvl1pPr>
            <a:lvl2pPr marL="252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2pPr>
            <a:lvl3pPr marL="504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3pPr>
            <a:lvl4pPr marL="756000" indent="-252000" algn="l" defTabSz="914400" rtl="0" eaLnBrk="1" latinLnBrk="0" hangingPunct="1">
              <a:spcBef>
                <a:spcPts val="600"/>
              </a:spcBef>
              <a:buFont typeface="Wingdings 2" pitchFamily="18" charset="2"/>
              <a:buChar char=""/>
              <a:defRPr sz="1600" kern="1200">
                <a:solidFill>
                  <a:schemeClr val="tx1"/>
                </a:solidFill>
                <a:latin typeface="+mn-lt"/>
                <a:ea typeface="+mn-ea"/>
                <a:cs typeface="Arial" pitchFamily="34" charset="0"/>
              </a:defRPr>
            </a:lvl4pPr>
            <a:lvl5pPr marL="1008000" indent="-252000" algn="l" defTabSz="914400" rtl="0" eaLnBrk="1" latinLnBrk="0" hangingPunct="1">
              <a:spcBef>
                <a:spcPts val="600"/>
              </a:spcBef>
              <a:buFont typeface="Arial"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a:solidFill>
                  <a:srgbClr val="FF0000"/>
                </a:solidFill>
              </a:rPr>
              <a:t>However, Due to Licensing issues for PTCS’ BIF, decision was taken to  write our custom code (JAV + ANT)</a:t>
            </a:r>
          </a:p>
        </p:txBody>
      </p:sp>
    </p:spTree>
    <p:extLst>
      <p:ext uri="{BB962C8B-B14F-4D97-AF65-F5344CB8AC3E}">
        <p14:creationId xmlns:p14="http://schemas.microsoft.com/office/powerpoint/2010/main" val="384346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0F313-23CD-4135-9A2E-44205EC32C4A}"/>
              </a:ext>
            </a:extLst>
          </p:cNvPr>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a:extLst>
              <a:ext uri="{FF2B5EF4-FFF2-40B4-BE49-F238E27FC236}">
                <a16:creationId xmlns:a16="http://schemas.microsoft.com/office/drawing/2014/main" id="{AA2B9F6F-B325-4325-9CB1-97734FFFA2FE}"/>
              </a:ext>
            </a:extLst>
          </p:cNvPr>
          <p:cNvSpPr>
            <a:spLocks noGrp="1"/>
          </p:cNvSpPr>
          <p:nvPr>
            <p:ph type="sldNum" sz="quarter" idx="12"/>
          </p:nvPr>
        </p:nvSpPr>
        <p:spPr/>
        <p:txBody>
          <a:bodyPr/>
          <a:lstStyle/>
          <a:p>
            <a:fld id="{53CF2EA8-35F1-4A35-9763-13466C1417DD}" type="slidenum">
              <a:rPr lang="en-IN" smtClean="0"/>
              <a:pPr/>
              <a:t>5</a:t>
            </a:fld>
            <a:endParaRPr lang="en-IN"/>
          </a:p>
        </p:txBody>
      </p:sp>
      <p:pic>
        <p:nvPicPr>
          <p:cNvPr id="6" name="Picture 5">
            <a:extLst>
              <a:ext uri="{FF2B5EF4-FFF2-40B4-BE49-F238E27FC236}">
                <a16:creationId xmlns:a16="http://schemas.microsoft.com/office/drawing/2014/main" id="{09BD8BA2-198A-486D-B239-BB881C8B27CA}"/>
              </a:ext>
            </a:extLst>
          </p:cNvPr>
          <p:cNvPicPr>
            <a:picLocks noChangeAspect="1"/>
          </p:cNvPicPr>
          <p:nvPr/>
        </p:nvPicPr>
        <p:blipFill>
          <a:blip r:embed="rId2"/>
          <a:stretch>
            <a:fillRect/>
          </a:stretch>
        </p:blipFill>
        <p:spPr>
          <a:xfrm>
            <a:off x="325740" y="1157565"/>
            <a:ext cx="11639041" cy="5316718"/>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246475D7-3516-46E2-8098-92EB031A3176}"/>
              </a:ext>
            </a:extLst>
          </p:cNvPr>
          <p:cNvSpPr txBox="1"/>
          <p:nvPr/>
        </p:nvSpPr>
        <p:spPr>
          <a:xfrm>
            <a:off x="452487" y="3355702"/>
            <a:ext cx="2342561" cy="1169551"/>
          </a:xfrm>
          <a:prstGeom prst="rect">
            <a:avLst/>
          </a:prstGeom>
          <a:noFill/>
          <a:ln w="19050">
            <a:solidFill>
              <a:srgbClr val="0066CC"/>
            </a:solidFill>
          </a:ln>
        </p:spPr>
        <p:txBody>
          <a:bodyPr wrap="square" rtlCol="0">
            <a:spAutoFit/>
          </a:bodyPr>
          <a:lstStyle/>
          <a:p>
            <a:r>
              <a:rPr lang="en-US" sz="1000" dirty="0" err="1"/>
              <a:t>DownloadBuildonJenkinsNode</a:t>
            </a:r>
            <a:r>
              <a:rPr lang="en-US" sz="1000" dirty="0"/>
              <a:t> –Downloads the files from the GitLab which are between the EARLIER SHA and the NEW SHA commit numbers.</a:t>
            </a:r>
          </a:p>
          <a:p>
            <a:endParaRPr lang="en-US" sz="1000" dirty="0"/>
          </a:p>
          <a:p>
            <a:r>
              <a:rPr lang="en-US" sz="1000" dirty="0"/>
              <a:t>Target : </a:t>
            </a:r>
            <a:r>
              <a:rPr lang="en-US" sz="1000" dirty="0" err="1"/>
              <a:t>downloadsource</a:t>
            </a:r>
            <a:endParaRPr lang="en-US" sz="1000" dirty="0"/>
          </a:p>
          <a:p>
            <a:r>
              <a:rPr lang="en-US" sz="1000" dirty="0"/>
              <a:t>Approx. Time: around 60 seconds.</a:t>
            </a:r>
            <a:endParaRPr lang="en-IN" sz="1000" dirty="0"/>
          </a:p>
        </p:txBody>
      </p:sp>
      <p:cxnSp>
        <p:nvCxnSpPr>
          <p:cNvPr id="11" name="Straight Arrow Connector 10">
            <a:extLst>
              <a:ext uri="{FF2B5EF4-FFF2-40B4-BE49-F238E27FC236}">
                <a16:creationId xmlns:a16="http://schemas.microsoft.com/office/drawing/2014/main" id="{C5D5C34F-9304-42A3-89F0-C80AA86216BA}"/>
              </a:ext>
            </a:extLst>
          </p:cNvPr>
          <p:cNvCxnSpPr>
            <a:cxnSpLocks/>
          </p:cNvCxnSpPr>
          <p:nvPr/>
        </p:nvCxnSpPr>
        <p:spPr>
          <a:xfrm flipV="1">
            <a:off x="1762812" y="2952707"/>
            <a:ext cx="235671" cy="40299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30C5BC-B313-4F5D-B809-0212CE5E6E31}"/>
              </a:ext>
            </a:extLst>
          </p:cNvPr>
          <p:cNvSpPr txBox="1"/>
          <p:nvPr/>
        </p:nvSpPr>
        <p:spPr>
          <a:xfrm>
            <a:off x="3121843" y="3154205"/>
            <a:ext cx="2342561" cy="1477328"/>
          </a:xfrm>
          <a:prstGeom prst="rect">
            <a:avLst/>
          </a:prstGeom>
          <a:noFill/>
          <a:ln w="19050">
            <a:solidFill>
              <a:srgbClr val="0066CC"/>
            </a:solidFill>
          </a:ln>
        </p:spPr>
        <p:txBody>
          <a:bodyPr wrap="square" rtlCol="0">
            <a:spAutoFit/>
          </a:bodyPr>
          <a:lstStyle/>
          <a:p>
            <a:r>
              <a:rPr lang="en-US" sz="1000" dirty="0"/>
              <a:t>Windchill_Backup_ALL4nodes– Takes the Backup of  Windchill folder on all the 4 nodes on the demand and stores it in LATEST BACKUP folder and moves the existing backup files to PREVIOUS BACKUP folder</a:t>
            </a:r>
          </a:p>
          <a:p>
            <a:endParaRPr lang="en-US" sz="1000" dirty="0"/>
          </a:p>
          <a:p>
            <a:r>
              <a:rPr lang="en-US" sz="1000" dirty="0"/>
              <a:t>Target : backup</a:t>
            </a:r>
          </a:p>
          <a:p>
            <a:r>
              <a:rPr lang="en-US" sz="1000" dirty="0"/>
              <a:t>Approx. Time:2 Hours</a:t>
            </a:r>
            <a:endParaRPr lang="en-IN" sz="1000" dirty="0"/>
          </a:p>
        </p:txBody>
      </p:sp>
      <p:cxnSp>
        <p:nvCxnSpPr>
          <p:cNvPr id="14" name="Straight Arrow Connector 13">
            <a:extLst>
              <a:ext uri="{FF2B5EF4-FFF2-40B4-BE49-F238E27FC236}">
                <a16:creationId xmlns:a16="http://schemas.microsoft.com/office/drawing/2014/main" id="{294355FB-AC85-49A6-BD26-76726C6376AD}"/>
              </a:ext>
            </a:extLst>
          </p:cNvPr>
          <p:cNvCxnSpPr>
            <a:cxnSpLocks/>
          </p:cNvCxnSpPr>
          <p:nvPr/>
        </p:nvCxnSpPr>
        <p:spPr>
          <a:xfrm flipV="1">
            <a:off x="4413315" y="2744772"/>
            <a:ext cx="235671" cy="40299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72379A-9568-4811-8ADD-9B9AD4D39F71}"/>
              </a:ext>
            </a:extLst>
          </p:cNvPr>
          <p:cNvSpPr txBox="1"/>
          <p:nvPr/>
        </p:nvSpPr>
        <p:spPr>
          <a:xfrm>
            <a:off x="5772346" y="3154205"/>
            <a:ext cx="2815473" cy="1015663"/>
          </a:xfrm>
          <a:prstGeom prst="rect">
            <a:avLst/>
          </a:prstGeom>
          <a:noFill/>
          <a:ln w="19050">
            <a:solidFill>
              <a:srgbClr val="0066CC"/>
            </a:solidFill>
          </a:ln>
        </p:spPr>
        <p:txBody>
          <a:bodyPr wrap="square" rtlCol="0">
            <a:spAutoFit/>
          </a:bodyPr>
          <a:lstStyle/>
          <a:p>
            <a:r>
              <a:rPr lang="en-US" sz="1000" dirty="0"/>
              <a:t>As this has the BGMS1 , does all the Targets mentioned in the </a:t>
            </a:r>
            <a:r>
              <a:rPr lang="en-US" sz="1000" dirty="0" err="1"/>
              <a:t>the</a:t>
            </a:r>
            <a:r>
              <a:rPr lang="en-US" sz="1000" dirty="0"/>
              <a:t> below target and does not run the </a:t>
            </a:r>
            <a:r>
              <a:rPr lang="en-US" sz="1000" dirty="0" err="1"/>
              <a:t>LoadFiles</a:t>
            </a:r>
            <a:r>
              <a:rPr lang="en-US" sz="1000" dirty="0"/>
              <a:t> </a:t>
            </a:r>
          </a:p>
          <a:p>
            <a:endParaRPr lang="en-US" sz="1000" dirty="0"/>
          </a:p>
          <a:p>
            <a:r>
              <a:rPr lang="en-US" sz="1000" dirty="0"/>
              <a:t>Target : </a:t>
            </a:r>
            <a:r>
              <a:rPr lang="en-US" sz="1000" dirty="0" err="1"/>
              <a:t>othernodes_incremental</a:t>
            </a:r>
            <a:endParaRPr lang="en-US" sz="1000" dirty="0"/>
          </a:p>
          <a:p>
            <a:r>
              <a:rPr lang="en-US" sz="1000" dirty="0"/>
              <a:t>Approx. Time:7 mins</a:t>
            </a:r>
            <a:endParaRPr lang="en-IN" sz="1000" dirty="0"/>
          </a:p>
        </p:txBody>
      </p:sp>
      <p:cxnSp>
        <p:nvCxnSpPr>
          <p:cNvPr id="18" name="Straight Arrow Connector 17">
            <a:extLst>
              <a:ext uri="{FF2B5EF4-FFF2-40B4-BE49-F238E27FC236}">
                <a16:creationId xmlns:a16="http://schemas.microsoft.com/office/drawing/2014/main" id="{2CE755CC-5BBB-49E5-AC1F-AD567F248551}"/>
              </a:ext>
            </a:extLst>
          </p:cNvPr>
          <p:cNvCxnSpPr>
            <a:cxnSpLocks/>
          </p:cNvCxnSpPr>
          <p:nvPr/>
        </p:nvCxnSpPr>
        <p:spPr>
          <a:xfrm flipV="1">
            <a:off x="6319100" y="2761692"/>
            <a:ext cx="235671" cy="40299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62BCC6-6A86-4902-8C4D-C94F2579CAD1}"/>
              </a:ext>
            </a:extLst>
          </p:cNvPr>
          <p:cNvSpPr txBox="1"/>
          <p:nvPr/>
        </p:nvSpPr>
        <p:spPr>
          <a:xfrm>
            <a:off x="6436935" y="184601"/>
            <a:ext cx="2687233" cy="861774"/>
          </a:xfrm>
          <a:prstGeom prst="rect">
            <a:avLst/>
          </a:prstGeom>
          <a:noFill/>
          <a:ln w="19050">
            <a:solidFill>
              <a:srgbClr val="0066CC"/>
            </a:solidFill>
          </a:ln>
        </p:spPr>
        <p:txBody>
          <a:bodyPr wrap="square" rtlCol="0">
            <a:spAutoFit/>
          </a:bodyPr>
          <a:lstStyle/>
          <a:p>
            <a:r>
              <a:rPr lang="en-US" sz="1000" dirty="0"/>
              <a:t>As this has the FGMS1, does all the Targets mentioned in the below target and runs the </a:t>
            </a:r>
            <a:r>
              <a:rPr lang="en-US" sz="1000" dirty="0" err="1"/>
              <a:t>LoadFiles</a:t>
            </a:r>
            <a:r>
              <a:rPr lang="en-US" sz="1000" dirty="0"/>
              <a:t>. </a:t>
            </a:r>
          </a:p>
          <a:p>
            <a:r>
              <a:rPr lang="en-US" sz="1000" dirty="0"/>
              <a:t>Target : </a:t>
            </a:r>
            <a:r>
              <a:rPr lang="en-US" sz="1000" dirty="0" err="1"/>
              <a:t>firstslavebuild_incremental</a:t>
            </a:r>
            <a:endParaRPr lang="en-US" sz="1000" dirty="0"/>
          </a:p>
          <a:p>
            <a:r>
              <a:rPr lang="en-US" sz="1000" dirty="0"/>
              <a:t>Approx. Time : 12 mins</a:t>
            </a:r>
            <a:endParaRPr lang="en-IN" sz="1000" dirty="0"/>
          </a:p>
        </p:txBody>
      </p:sp>
      <p:cxnSp>
        <p:nvCxnSpPr>
          <p:cNvPr id="21" name="Straight Arrow Connector 20">
            <a:extLst>
              <a:ext uri="{FF2B5EF4-FFF2-40B4-BE49-F238E27FC236}">
                <a16:creationId xmlns:a16="http://schemas.microsoft.com/office/drawing/2014/main" id="{E4E812FE-A06C-4F33-9F6E-C2742B69E3B1}"/>
              </a:ext>
            </a:extLst>
          </p:cNvPr>
          <p:cNvCxnSpPr>
            <a:cxnSpLocks/>
          </p:cNvCxnSpPr>
          <p:nvPr/>
        </p:nvCxnSpPr>
        <p:spPr>
          <a:xfrm>
            <a:off x="8587819" y="810705"/>
            <a:ext cx="1385740" cy="4713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D1F4EDF-7706-4C36-8FA6-8CD88C65E275}"/>
              </a:ext>
            </a:extLst>
          </p:cNvPr>
          <p:cNvSpPr txBox="1"/>
          <p:nvPr/>
        </p:nvSpPr>
        <p:spPr>
          <a:xfrm>
            <a:off x="5574873" y="4768814"/>
            <a:ext cx="2687233" cy="1015663"/>
          </a:xfrm>
          <a:prstGeom prst="rect">
            <a:avLst/>
          </a:prstGeom>
          <a:noFill/>
          <a:ln w="19050">
            <a:solidFill>
              <a:srgbClr val="0066CC"/>
            </a:solidFill>
          </a:ln>
        </p:spPr>
        <p:txBody>
          <a:bodyPr wrap="square" rtlCol="0">
            <a:spAutoFit/>
          </a:bodyPr>
          <a:lstStyle/>
          <a:p>
            <a:r>
              <a:rPr lang="en-US" sz="1000" dirty="0"/>
              <a:t>As this has the FGMS2 and BGMS2 respectively , does all the Targets mentioned in the below target and does not  runs the </a:t>
            </a:r>
            <a:r>
              <a:rPr lang="en-US" sz="1000" dirty="0" err="1"/>
              <a:t>LoadFiles</a:t>
            </a:r>
            <a:r>
              <a:rPr lang="en-US" sz="1000" dirty="0"/>
              <a:t>. </a:t>
            </a:r>
          </a:p>
          <a:p>
            <a:endParaRPr lang="en-US" sz="1000" dirty="0"/>
          </a:p>
          <a:p>
            <a:r>
              <a:rPr lang="en-US" sz="1000" dirty="0"/>
              <a:t>Target : </a:t>
            </a:r>
            <a:r>
              <a:rPr lang="en-US" sz="1000" dirty="0" err="1"/>
              <a:t>othernodes_incremental</a:t>
            </a:r>
            <a:endParaRPr lang="en-US" sz="1000" dirty="0"/>
          </a:p>
          <a:p>
            <a:r>
              <a:rPr lang="en-US" sz="1000" dirty="0"/>
              <a:t>Approx. Time :7mins</a:t>
            </a:r>
            <a:endParaRPr lang="en-IN" sz="1000" dirty="0"/>
          </a:p>
        </p:txBody>
      </p:sp>
      <p:cxnSp>
        <p:nvCxnSpPr>
          <p:cNvPr id="25" name="Straight Arrow Connector 24">
            <a:extLst>
              <a:ext uri="{FF2B5EF4-FFF2-40B4-BE49-F238E27FC236}">
                <a16:creationId xmlns:a16="http://schemas.microsoft.com/office/drawing/2014/main" id="{176612B3-DAC1-44A4-8A75-53CEDEC20354}"/>
              </a:ext>
            </a:extLst>
          </p:cNvPr>
          <p:cNvCxnSpPr>
            <a:cxnSpLocks/>
          </p:cNvCxnSpPr>
          <p:nvPr/>
        </p:nvCxnSpPr>
        <p:spPr>
          <a:xfrm flipV="1">
            <a:off x="8281527" y="4338073"/>
            <a:ext cx="614234" cy="6044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C5E08AD-E82E-490A-8CB7-842950B24F79}"/>
              </a:ext>
            </a:extLst>
          </p:cNvPr>
          <p:cNvCxnSpPr>
            <a:cxnSpLocks/>
          </p:cNvCxnSpPr>
          <p:nvPr/>
        </p:nvCxnSpPr>
        <p:spPr>
          <a:xfrm>
            <a:off x="8262106" y="5128181"/>
            <a:ext cx="570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148F12-4851-4337-B81A-3D3C488F4C2A}"/>
              </a:ext>
            </a:extLst>
          </p:cNvPr>
          <p:cNvSpPr/>
          <p:nvPr/>
        </p:nvSpPr>
        <p:spPr>
          <a:xfrm>
            <a:off x="117977" y="291638"/>
            <a:ext cx="6229847" cy="461665"/>
          </a:xfrm>
          <a:prstGeom prst="rect">
            <a:avLst/>
          </a:prstGeom>
        </p:spPr>
        <p:txBody>
          <a:bodyPr wrap="none">
            <a:spAutoFit/>
          </a:bodyPr>
          <a:lstStyle/>
          <a:p>
            <a:r>
              <a:rPr lang="en-US" sz="2400" b="1" dirty="0"/>
              <a:t>Case Study | </a:t>
            </a:r>
            <a:r>
              <a:rPr lang="en-US" sz="2400" b="1" dirty="0">
                <a:solidFill>
                  <a:srgbClr val="7030A0"/>
                </a:solidFill>
              </a:rPr>
              <a:t>Pipeline View For Stage Environment</a:t>
            </a:r>
            <a:endParaRPr lang="en-IN" sz="2400" b="1" dirty="0"/>
          </a:p>
        </p:txBody>
      </p:sp>
      <p:sp>
        <p:nvSpPr>
          <p:cNvPr id="2" name="TextBox 1">
            <a:extLst>
              <a:ext uri="{FF2B5EF4-FFF2-40B4-BE49-F238E27FC236}">
                <a16:creationId xmlns:a16="http://schemas.microsoft.com/office/drawing/2014/main" id="{6D027319-0DF7-4019-AECD-741E7B74FE9F}"/>
              </a:ext>
            </a:extLst>
          </p:cNvPr>
          <p:cNvSpPr txBox="1"/>
          <p:nvPr/>
        </p:nvSpPr>
        <p:spPr>
          <a:xfrm>
            <a:off x="810705" y="5128181"/>
            <a:ext cx="4440025" cy="646331"/>
          </a:xfrm>
          <a:prstGeom prst="rect">
            <a:avLst/>
          </a:prstGeom>
          <a:noFill/>
        </p:spPr>
        <p:txBody>
          <a:bodyPr wrap="square" rtlCol="0">
            <a:spAutoFit/>
          </a:bodyPr>
          <a:lstStyle/>
          <a:p>
            <a:r>
              <a:rPr lang="en-US" b="1" dirty="0">
                <a:solidFill>
                  <a:srgbClr val="7030A0"/>
                </a:solidFill>
              </a:rPr>
              <a:t>Download Job </a:t>
            </a:r>
            <a:r>
              <a:rPr lang="en-US" b="1" dirty="0">
                <a:solidFill>
                  <a:srgbClr val="7030A0"/>
                </a:solidFill>
                <a:sym typeface="Wingdings" panose="05000000000000000000" pitchFamily="2" charset="2"/>
              </a:rPr>
              <a:t></a:t>
            </a:r>
            <a:r>
              <a:rPr lang="en-US" b="1" dirty="0">
                <a:solidFill>
                  <a:srgbClr val="7030A0"/>
                </a:solidFill>
              </a:rPr>
              <a:t> Backup Job  </a:t>
            </a:r>
            <a:r>
              <a:rPr lang="en-US" b="1" dirty="0">
                <a:solidFill>
                  <a:srgbClr val="7030A0"/>
                </a:solidFill>
                <a:sym typeface="Wingdings" panose="05000000000000000000" pitchFamily="2" charset="2"/>
              </a:rPr>
              <a:t> Windchill Build Jobs (on each node)</a:t>
            </a:r>
            <a:endParaRPr lang="en-IN" b="1" dirty="0">
              <a:solidFill>
                <a:srgbClr val="7030A0"/>
              </a:solidFill>
            </a:endParaRPr>
          </a:p>
        </p:txBody>
      </p:sp>
      <p:pic>
        <p:nvPicPr>
          <p:cNvPr id="10" name="Picture 9">
            <a:extLst>
              <a:ext uri="{FF2B5EF4-FFF2-40B4-BE49-F238E27FC236}">
                <a16:creationId xmlns:a16="http://schemas.microsoft.com/office/drawing/2014/main" id="{5B22AB13-57A8-44FA-8113-9F5ECBD1FCC6}"/>
              </a:ext>
            </a:extLst>
          </p:cNvPr>
          <p:cNvPicPr>
            <a:picLocks noChangeAspect="1"/>
          </p:cNvPicPr>
          <p:nvPr/>
        </p:nvPicPr>
        <p:blipFill>
          <a:blip r:embed="rId3"/>
          <a:stretch>
            <a:fillRect/>
          </a:stretch>
        </p:blipFill>
        <p:spPr>
          <a:xfrm>
            <a:off x="3274330" y="1671144"/>
            <a:ext cx="307121" cy="157655"/>
          </a:xfrm>
          <a:prstGeom prst="rect">
            <a:avLst/>
          </a:prstGeom>
        </p:spPr>
      </p:pic>
      <p:sp>
        <p:nvSpPr>
          <p:cNvPr id="12" name="Rectangle 11">
            <a:extLst>
              <a:ext uri="{FF2B5EF4-FFF2-40B4-BE49-F238E27FC236}">
                <a16:creationId xmlns:a16="http://schemas.microsoft.com/office/drawing/2014/main" id="{54929F80-7EC1-4CDF-8EDD-B561A5BB67C1}"/>
              </a:ext>
            </a:extLst>
          </p:cNvPr>
          <p:cNvSpPr/>
          <p:nvPr/>
        </p:nvSpPr>
        <p:spPr>
          <a:xfrm>
            <a:off x="5916711" y="1605017"/>
            <a:ext cx="2575648" cy="250912"/>
          </a:xfrm>
          <a:prstGeom prst="rect">
            <a:avLst/>
          </a:prstGeom>
          <a:solidFill>
            <a:schemeClr val="bg1"/>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60000"/>
                    <a:lumOff val="40000"/>
                  </a:schemeClr>
                </a:solidFill>
              </a:rPr>
              <a:t>Main Master Node</a:t>
            </a:r>
            <a:endParaRPr lang="en-IN" b="1" dirty="0" err="1">
              <a:solidFill>
                <a:schemeClr val="accent2">
                  <a:lumMod val="60000"/>
                  <a:lumOff val="40000"/>
                </a:schemeClr>
              </a:solidFill>
            </a:endParaRPr>
          </a:p>
        </p:txBody>
      </p:sp>
      <p:sp>
        <p:nvSpPr>
          <p:cNvPr id="26" name="Rectangle 25">
            <a:extLst>
              <a:ext uri="{FF2B5EF4-FFF2-40B4-BE49-F238E27FC236}">
                <a16:creationId xmlns:a16="http://schemas.microsoft.com/office/drawing/2014/main" id="{B2777076-7751-4659-9BB5-FCEB59A51F40}"/>
              </a:ext>
            </a:extLst>
          </p:cNvPr>
          <p:cNvSpPr/>
          <p:nvPr/>
        </p:nvSpPr>
        <p:spPr>
          <a:xfrm>
            <a:off x="9123917" y="1382030"/>
            <a:ext cx="2575648" cy="250912"/>
          </a:xfrm>
          <a:prstGeom prst="rect">
            <a:avLst/>
          </a:prstGeom>
          <a:solidFill>
            <a:schemeClr val="bg1"/>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60000"/>
                    <a:lumOff val="40000"/>
                  </a:schemeClr>
                </a:solidFill>
              </a:rPr>
              <a:t>Master Node 2</a:t>
            </a:r>
            <a:endParaRPr lang="en-IN" b="1" dirty="0" err="1">
              <a:solidFill>
                <a:schemeClr val="accent2">
                  <a:lumMod val="60000"/>
                  <a:lumOff val="40000"/>
                </a:schemeClr>
              </a:solidFill>
            </a:endParaRPr>
          </a:p>
        </p:txBody>
      </p:sp>
      <p:sp>
        <p:nvSpPr>
          <p:cNvPr id="27" name="Rectangle 26">
            <a:extLst>
              <a:ext uri="{FF2B5EF4-FFF2-40B4-BE49-F238E27FC236}">
                <a16:creationId xmlns:a16="http://schemas.microsoft.com/office/drawing/2014/main" id="{5A1EAD53-4AFC-4D07-B40D-80A1429AFAA9}"/>
              </a:ext>
            </a:extLst>
          </p:cNvPr>
          <p:cNvSpPr/>
          <p:nvPr/>
        </p:nvSpPr>
        <p:spPr>
          <a:xfrm>
            <a:off x="8895760" y="3405867"/>
            <a:ext cx="2840577" cy="250912"/>
          </a:xfrm>
          <a:prstGeom prst="rect">
            <a:avLst/>
          </a:prstGeom>
          <a:solidFill>
            <a:schemeClr val="bg1"/>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60000"/>
                    <a:lumOff val="40000"/>
                  </a:schemeClr>
                </a:solidFill>
              </a:rPr>
              <a:t>Slave Node 1</a:t>
            </a:r>
            <a:endParaRPr lang="en-IN" b="1" dirty="0" err="1">
              <a:solidFill>
                <a:schemeClr val="accent2">
                  <a:lumMod val="60000"/>
                  <a:lumOff val="40000"/>
                </a:schemeClr>
              </a:solidFill>
            </a:endParaRPr>
          </a:p>
        </p:txBody>
      </p:sp>
      <p:sp>
        <p:nvSpPr>
          <p:cNvPr id="29" name="Rectangle 28">
            <a:extLst>
              <a:ext uri="{FF2B5EF4-FFF2-40B4-BE49-F238E27FC236}">
                <a16:creationId xmlns:a16="http://schemas.microsoft.com/office/drawing/2014/main" id="{C804BFF8-55F2-4855-8975-B533271A3849}"/>
              </a:ext>
            </a:extLst>
          </p:cNvPr>
          <p:cNvSpPr/>
          <p:nvPr/>
        </p:nvSpPr>
        <p:spPr>
          <a:xfrm>
            <a:off x="8895759" y="4985233"/>
            <a:ext cx="2840577" cy="250912"/>
          </a:xfrm>
          <a:prstGeom prst="rect">
            <a:avLst/>
          </a:prstGeom>
          <a:solidFill>
            <a:schemeClr val="bg1"/>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60000"/>
                    <a:lumOff val="40000"/>
                  </a:schemeClr>
                </a:solidFill>
              </a:rPr>
              <a:t>Slave Node 2</a:t>
            </a:r>
            <a:endParaRPr lang="en-IN" b="1" dirty="0" err="1">
              <a:solidFill>
                <a:schemeClr val="accent2">
                  <a:lumMod val="60000"/>
                  <a:lumOff val="40000"/>
                </a:schemeClr>
              </a:solidFill>
            </a:endParaRPr>
          </a:p>
        </p:txBody>
      </p:sp>
    </p:spTree>
    <p:extLst>
      <p:ext uri="{BB962C8B-B14F-4D97-AF65-F5344CB8AC3E}">
        <p14:creationId xmlns:p14="http://schemas.microsoft.com/office/powerpoint/2010/main" val="112700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38F52C4B-F51C-45EF-84AE-4D68F42DCED8}"/>
              </a:ext>
            </a:extLst>
          </p:cNvPr>
          <p:cNvSpPr/>
          <p:nvPr/>
        </p:nvSpPr>
        <p:spPr>
          <a:xfrm>
            <a:off x="10486864" y="4589214"/>
            <a:ext cx="1384559" cy="1683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t"/>
          <a:lstStyle/>
          <a:p>
            <a:pPr algn="ctr"/>
            <a:r>
              <a:rPr lang="en-US" sz="1200" dirty="0">
                <a:latin typeface="Calibri" panose="020F0502020204030204" pitchFamily="34" charset="0"/>
                <a:cs typeface="Calibri" panose="020F0502020204030204" pitchFamily="34" charset="0"/>
              </a:rPr>
              <a:t>PLM Environment</a:t>
            </a:r>
          </a:p>
        </p:txBody>
      </p:sp>
      <p:sp>
        <p:nvSpPr>
          <p:cNvPr id="4" name="Title 3"/>
          <p:cNvSpPr>
            <a:spLocks noGrp="1"/>
          </p:cNvSpPr>
          <p:nvPr>
            <p:ph type="title"/>
          </p:nvPr>
        </p:nvSpPr>
        <p:spPr>
          <a:xfrm>
            <a:off x="115742" y="-5623"/>
            <a:ext cx="10885299" cy="499984"/>
          </a:xfrm>
        </p:spPr>
        <p:txBody>
          <a:bodyPr>
            <a:normAutofit fontScale="90000"/>
          </a:bodyPr>
          <a:lstStyle/>
          <a:p>
            <a:r>
              <a:rPr lang="en-US" b="1" dirty="0"/>
              <a:t>Go DevOps |</a:t>
            </a:r>
            <a:r>
              <a:rPr lang="en-US" b="1" dirty="0">
                <a:solidFill>
                  <a:schemeClr val="accent2">
                    <a:lumMod val="60000"/>
                    <a:lumOff val="40000"/>
                  </a:schemeClr>
                </a:solidFill>
              </a:rPr>
              <a:t> RoadMap </a:t>
            </a:r>
            <a:endParaRPr lang="en-US" i="1" dirty="0">
              <a:latin typeface="Calibri" panose="020F0502020204030204" pitchFamily="34" charset="0"/>
              <a:cs typeface="Calibri" panose="020F0502020204030204" pitchFamily="34" charset="0"/>
            </a:endParaRPr>
          </a:p>
        </p:txBody>
      </p:sp>
      <p:grpSp>
        <p:nvGrpSpPr>
          <p:cNvPr id="59" name="Group 58">
            <a:extLst>
              <a:ext uri="{FF2B5EF4-FFF2-40B4-BE49-F238E27FC236}">
                <a16:creationId xmlns:a16="http://schemas.microsoft.com/office/drawing/2014/main" id="{BF6A0C5F-6565-49A7-AFCB-1D796929E6ED}"/>
              </a:ext>
            </a:extLst>
          </p:cNvPr>
          <p:cNvGrpSpPr/>
          <p:nvPr/>
        </p:nvGrpSpPr>
        <p:grpSpPr>
          <a:xfrm>
            <a:off x="2348460" y="852430"/>
            <a:ext cx="6675202" cy="690430"/>
            <a:chOff x="2036134" y="144454"/>
            <a:chExt cx="5204638" cy="962684"/>
          </a:xfrm>
        </p:grpSpPr>
        <p:sp>
          <p:nvSpPr>
            <p:cNvPr id="60" name="Rectangle: Rounded Corners 59">
              <a:extLst>
                <a:ext uri="{FF2B5EF4-FFF2-40B4-BE49-F238E27FC236}">
                  <a16:creationId xmlns:a16="http://schemas.microsoft.com/office/drawing/2014/main" id="{9377CA3F-AF19-49B7-A6B0-26E47531FC35}"/>
                </a:ext>
              </a:extLst>
            </p:cNvPr>
            <p:cNvSpPr/>
            <p:nvPr/>
          </p:nvSpPr>
          <p:spPr>
            <a:xfrm>
              <a:off x="2036134" y="144454"/>
              <a:ext cx="5204638" cy="9626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61" name="Rectangle: Rounded Corners 60">
              <a:extLst>
                <a:ext uri="{FF2B5EF4-FFF2-40B4-BE49-F238E27FC236}">
                  <a16:creationId xmlns:a16="http://schemas.microsoft.com/office/drawing/2014/main" id="{2006B595-2F7E-4B5A-861B-1B642515C503}"/>
                </a:ext>
              </a:extLst>
            </p:cNvPr>
            <p:cNvSpPr/>
            <p:nvPr/>
          </p:nvSpPr>
          <p:spPr>
            <a:xfrm>
              <a:off x="2186226" y="321538"/>
              <a:ext cx="872989" cy="534319"/>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i="1" dirty="0">
                  <a:solidFill>
                    <a:schemeClr val="tx1"/>
                  </a:solidFill>
                  <a:latin typeface="Calibri" panose="020F0502020204030204" pitchFamily="34" charset="0"/>
                  <a:cs typeface="Calibri" panose="020F0502020204030204" pitchFamily="34" charset="0"/>
                </a:rPr>
                <a:t>Production Support</a:t>
              </a:r>
            </a:p>
          </p:txBody>
        </p:sp>
        <p:sp>
          <p:nvSpPr>
            <p:cNvPr id="62" name="Rectangle: Rounded Corners 61">
              <a:extLst>
                <a:ext uri="{FF2B5EF4-FFF2-40B4-BE49-F238E27FC236}">
                  <a16:creationId xmlns:a16="http://schemas.microsoft.com/office/drawing/2014/main" id="{A23674CF-A96A-4E46-8777-6D0413E814E6}"/>
                </a:ext>
              </a:extLst>
            </p:cNvPr>
            <p:cNvSpPr/>
            <p:nvPr/>
          </p:nvSpPr>
          <p:spPr>
            <a:xfrm>
              <a:off x="3101982" y="333024"/>
              <a:ext cx="966351" cy="522833"/>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i="1" dirty="0">
                  <a:solidFill>
                    <a:schemeClr val="tx1"/>
                  </a:solidFill>
                  <a:latin typeface="Calibri" panose="020F0502020204030204" pitchFamily="34" charset="0"/>
                  <a:cs typeface="Calibri" panose="020F0502020204030204" pitchFamily="34" charset="0"/>
                </a:rPr>
                <a:t>Development</a:t>
              </a:r>
            </a:p>
          </p:txBody>
        </p:sp>
      </p:grpSp>
      <p:sp>
        <p:nvSpPr>
          <p:cNvPr id="63" name="Rectangle: Rounded Corners 62">
            <a:extLst>
              <a:ext uri="{FF2B5EF4-FFF2-40B4-BE49-F238E27FC236}">
                <a16:creationId xmlns:a16="http://schemas.microsoft.com/office/drawing/2014/main" id="{953C44CE-7B5E-4F1C-876A-4DD5E2BEC14F}"/>
              </a:ext>
            </a:extLst>
          </p:cNvPr>
          <p:cNvSpPr/>
          <p:nvPr/>
        </p:nvSpPr>
        <p:spPr>
          <a:xfrm>
            <a:off x="6072581" y="3457731"/>
            <a:ext cx="1197623" cy="475849"/>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b="1" dirty="0">
                <a:solidFill>
                  <a:schemeClr val="tx1"/>
                </a:solidFill>
                <a:latin typeface="Calibri" panose="020F0502020204030204" pitchFamily="34" charset="0"/>
                <a:cs typeface="Calibri" panose="020F0502020204030204" pitchFamily="34" charset="0"/>
              </a:rPr>
              <a:t>GITLAB</a:t>
            </a:r>
          </a:p>
        </p:txBody>
      </p:sp>
      <p:sp>
        <p:nvSpPr>
          <p:cNvPr id="64" name="Rectangle: Rounded Corners 63">
            <a:extLst>
              <a:ext uri="{FF2B5EF4-FFF2-40B4-BE49-F238E27FC236}">
                <a16:creationId xmlns:a16="http://schemas.microsoft.com/office/drawing/2014/main" id="{0E9EA42C-5DDF-46A8-B11B-0EA7E462A5F0}"/>
              </a:ext>
            </a:extLst>
          </p:cNvPr>
          <p:cNvSpPr/>
          <p:nvPr/>
        </p:nvSpPr>
        <p:spPr>
          <a:xfrm>
            <a:off x="7362328" y="4154224"/>
            <a:ext cx="1197623" cy="516354"/>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b="1" dirty="0">
                <a:solidFill>
                  <a:schemeClr val="tx1"/>
                </a:solidFill>
                <a:latin typeface="Calibri" panose="020F0502020204030204" pitchFamily="34" charset="0"/>
                <a:cs typeface="Calibri" panose="020F0502020204030204" pitchFamily="34" charset="0"/>
              </a:rPr>
              <a:t>JENKINS</a:t>
            </a:r>
          </a:p>
        </p:txBody>
      </p:sp>
      <p:sp>
        <p:nvSpPr>
          <p:cNvPr id="65" name="Rectangle: Rounded Corners 64">
            <a:extLst>
              <a:ext uri="{FF2B5EF4-FFF2-40B4-BE49-F238E27FC236}">
                <a16:creationId xmlns:a16="http://schemas.microsoft.com/office/drawing/2014/main" id="{3B0B9FBE-AA2F-4B12-B2C6-30A7663C800E}"/>
              </a:ext>
            </a:extLst>
          </p:cNvPr>
          <p:cNvSpPr/>
          <p:nvPr/>
        </p:nvSpPr>
        <p:spPr>
          <a:xfrm>
            <a:off x="8559951" y="4750469"/>
            <a:ext cx="1197623" cy="714975"/>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b="1" dirty="0">
                <a:solidFill>
                  <a:schemeClr val="tx1"/>
                </a:solidFill>
                <a:latin typeface="Calibri" panose="020F0502020204030204" pitchFamily="34" charset="0"/>
                <a:cs typeface="Calibri" panose="020F0502020204030204" pitchFamily="34" charset="0"/>
              </a:rPr>
              <a:t>ANT</a:t>
            </a:r>
          </a:p>
        </p:txBody>
      </p:sp>
      <p:sp>
        <p:nvSpPr>
          <p:cNvPr id="66" name="Rectangle: Rounded Corners 65">
            <a:extLst>
              <a:ext uri="{FF2B5EF4-FFF2-40B4-BE49-F238E27FC236}">
                <a16:creationId xmlns:a16="http://schemas.microsoft.com/office/drawing/2014/main" id="{AB2C57CD-9B0F-49FA-8E00-FE711F3A4FCE}"/>
              </a:ext>
            </a:extLst>
          </p:cNvPr>
          <p:cNvSpPr/>
          <p:nvPr/>
        </p:nvSpPr>
        <p:spPr>
          <a:xfrm>
            <a:off x="10590009" y="5287245"/>
            <a:ext cx="1179907" cy="232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QA</a:t>
            </a:r>
          </a:p>
        </p:txBody>
      </p:sp>
      <p:sp>
        <p:nvSpPr>
          <p:cNvPr id="67" name="Rectangle: Rounded Corners 66">
            <a:extLst>
              <a:ext uri="{FF2B5EF4-FFF2-40B4-BE49-F238E27FC236}">
                <a16:creationId xmlns:a16="http://schemas.microsoft.com/office/drawing/2014/main" id="{1C8B1FA9-1A1B-4411-BF94-12C2B10A557A}"/>
              </a:ext>
            </a:extLst>
          </p:cNvPr>
          <p:cNvSpPr/>
          <p:nvPr/>
        </p:nvSpPr>
        <p:spPr>
          <a:xfrm>
            <a:off x="10589190" y="5547043"/>
            <a:ext cx="1179907" cy="229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STG</a:t>
            </a:r>
          </a:p>
        </p:txBody>
      </p:sp>
      <p:sp>
        <p:nvSpPr>
          <p:cNvPr id="68" name="Rectangle: Rounded Corners 67">
            <a:extLst>
              <a:ext uri="{FF2B5EF4-FFF2-40B4-BE49-F238E27FC236}">
                <a16:creationId xmlns:a16="http://schemas.microsoft.com/office/drawing/2014/main" id="{1B41F5F0-2156-4AEE-8B53-5DC2ACA6B2DA}"/>
              </a:ext>
            </a:extLst>
          </p:cNvPr>
          <p:cNvSpPr/>
          <p:nvPr/>
        </p:nvSpPr>
        <p:spPr>
          <a:xfrm>
            <a:off x="10594291" y="5811810"/>
            <a:ext cx="1179907" cy="2100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PROD</a:t>
            </a:r>
          </a:p>
        </p:txBody>
      </p:sp>
      <p:sp>
        <p:nvSpPr>
          <p:cNvPr id="69" name="Rectangle: Rounded Corners 68">
            <a:extLst>
              <a:ext uri="{FF2B5EF4-FFF2-40B4-BE49-F238E27FC236}">
                <a16:creationId xmlns:a16="http://schemas.microsoft.com/office/drawing/2014/main" id="{8F418994-EF7C-4238-AE25-179214839ABF}"/>
              </a:ext>
            </a:extLst>
          </p:cNvPr>
          <p:cNvSpPr/>
          <p:nvPr/>
        </p:nvSpPr>
        <p:spPr>
          <a:xfrm>
            <a:off x="2671909" y="3383165"/>
            <a:ext cx="1159506" cy="261203"/>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400" dirty="0">
                <a:solidFill>
                  <a:schemeClr val="tx1"/>
                </a:solidFill>
                <a:latin typeface="Calibri" panose="020F0502020204030204" pitchFamily="34" charset="0"/>
                <a:cs typeface="Calibri" panose="020F0502020204030204" pitchFamily="34" charset="0"/>
              </a:rPr>
              <a:t>Eclipse IDE</a:t>
            </a:r>
          </a:p>
        </p:txBody>
      </p:sp>
      <p:sp>
        <p:nvSpPr>
          <p:cNvPr id="70" name="Rectangle: Rounded Corners 69">
            <a:extLst>
              <a:ext uri="{FF2B5EF4-FFF2-40B4-BE49-F238E27FC236}">
                <a16:creationId xmlns:a16="http://schemas.microsoft.com/office/drawing/2014/main" id="{DE7EF92F-AC25-47C9-8577-3F8D2DBA6496}"/>
              </a:ext>
            </a:extLst>
          </p:cNvPr>
          <p:cNvSpPr/>
          <p:nvPr/>
        </p:nvSpPr>
        <p:spPr>
          <a:xfrm>
            <a:off x="2437153" y="3630518"/>
            <a:ext cx="912104" cy="199447"/>
          </a:xfrm>
          <a:prstGeom prst="roundRect">
            <a:avLst/>
          </a:prstGeom>
          <a:solidFill>
            <a:schemeClr val="accent2">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a:solidFill>
                  <a:schemeClr val="tx1"/>
                </a:solidFill>
                <a:latin typeface="Calibri" panose="020F0502020204030204" pitchFamily="34" charset="0"/>
                <a:cs typeface="Calibri" panose="020F0502020204030204" pitchFamily="34" charset="0"/>
              </a:rPr>
              <a:t>PMD</a:t>
            </a:r>
          </a:p>
        </p:txBody>
      </p:sp>
      <p:sp>
        <p:nvSpPr>
          <p:cNvPr id="80" name="Rectangle: Rounded Corners 79">
            <a:extLst>
              <a:ext uri="{FF2B5EF4-FFF2-40B4-BE49-F238E27FC236}">
                <a16:creationId xmlns:a16="http://schemas.microsoft.com/office/drawing/2014/main" id="{F97F3D20-6837-4A6E-A5F8-0D09C1B69D80}"/>
              </a:ext>
            </a:extLst>
          </p:cNvPr>
          <p:cNvSpPr/>
          <p:nvPr/>
        </p:nvSpPr>
        <p:spPr>
          <a:xfrm>
            <a:off x="3607266" y="2063532"/>
            <a:ext cx="1072810" cy="320982"/>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Confluence</a:t>
            </a:r>
          </a:p>
        </p:txBody>
      </p:sp>
      <p:sp>
        <p:nvSpPr>
          <p:cNvPr id="81" name="Rectangle: Rounded Corners 80">
            <a:extLst>
              <a:ext uri="{FF2B5EF4-FFF2-40B4-BE49-F238E27FC236}">
                <a16:creationId xmlns:a16="http://schemas.microsoft.com/office/drawing/2014/main" id="{D48DAD8A-BDC8-41DA-AABF-3D2CC3BFF89A}"/>
              </a:ext>
            </a:extLst>
          </p:cNvPr>
          <p:cNvSpPr/>
          <p:nvPr/>
        </p:nvSpPr>
        <p:spPr>
          <a:xfrm>
            <a:off x="4595039" y="2225849"/>
            <a:ext cx="1107862" cy="679509"/>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JIRA</a:t>
            </a:r>
          </a:p>
        </p:txBody>
      </p:sp>
      <p:cxnSp>
        <p:nvCxnSpPr>
          <p:cNvPr id="84" name="Connector: Elbow 83">
            <a:extLst>
              <a:ext uri="{FF2B5EF4-FFF2-40B4-BE49-F238E27FC236}">
                <a16:creationId xmlns:a16="http://schemas.microsoft.com/office/drawing/2014/main" id="{2E8EA661-AEB9-4035-94B4-F7C68D115505}"/>
              </a:ext>
            </a:extLst>
          </p:cNvPr>
          <p:cNvCxnSpPr>
            <a:cxnSpLocks/>
            <a:stCxn id="81" idx="2"/>
            <a:endCxn id="63" idx="1"/>
          </p:cNvCxnSpPr>
          <p:nvPr/>
        </p:nvCxnSpPr>
        <p:spPr>
          <a:xfrm rot="16200000" flipH="1">
            <a:off x="5215627" y="2838701"/>
            <a:ext cx="790297" cy="923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327CAA2C-7A71-4843-90BD-9975FE41FF95}"/>
              </a:ext>
            </a:extLst>
          </p:cNvPr>
          <p:cNvCxnSpPr>
            <a:cxnSpLocks/>
            <a:stCxn id="63" idx="2"/>
          </p:cNvCxnSpPr>
          <p:nvPr/>
        </p:nvCxnSpPr>
        <p:spPr>
          <a:xfrm rot="16200000" flipH="1">
            <a:off x="6791249" y="3813724"/>
            <a:ext cx="451222" cy="6909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73382DF7-E878-4E49-A433-8632536C31DB}"/>
              </a:ext>
            </a:extLst>
          </p:cNvPr>
          <p:cNvCxnSpPr>
            <a:cxnSpLocks/>
            <a:stCxn id="64" idx="2"/>
            <a:endCxn id="65" idx="1"/>
          </p:cNvCxnSpPr>
          <p:nvPr/>
        </p:nvCxnSpPr>
        <p:spPr>
          <a:xfrm rot="16200000" flipH="1">
            <a:off x="8041856" y="4589861"/>
            <a:ext cx="437379" cy="5988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68D19584-BED1-428F-BDA0-8425A82D7069}"/>
              </a:ext>
            </a:extLst>
          </p:cNvPr>
          <p:cNvSpPr/>
          <p:nvPr/>
        </p:nvSpPr>
        <p:spPr>
          <a:xfrm>
            <a:off x="5936503" y="4410112"/>
            <a:ext cx="949870" cy="340357"/>
          </a:xfrm>
          <a:prstGeom prst="roundRect">
            <a:avLst/>
          </a:prstGeom>
          <a:solidFill>
            <a:schemeClr val="accent2">
              <a:lumMod val="60000"/>
              <a:lumOff val="40000"/>
              <a:alpha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b="1" dirty="0">
                <a:solidFill>
                  <a:schemeClr val="tx1"/>
                </a:solidFill>
                <a:latin typeface="Calibri" panose="020F0502020204030204" pitchFamily="34" charset="0"/>
                <a:cs typeface="Calibri" panose="020F0502020204030204" pitchFamily="34" charset="0"/>
              </a:rPr>
              <a:t>Sonar Qube</a:t>
            </a:r>
          </a:p>
        </p:txBody>
      </p:sp>
      <p:sp>
        <p:nvSpPr>
          <p:cNvPr id="91" name="Rectangle: Rounded Corners 90">
            <a:extLst>
              <a:ext uri="{FF2B5EF4-FFF2-40B4-BE49-F238E27FC236}">
                <a16:creationId xmlns:a16="http://schemas.microsoft.com/office/drawing/2014/main" id="{8E26B9BA-E0B0-45CC-AF4D-38D31D52C158}"/>
              </a:ext>
            </a:extLst>
          </p:cNvPr>
          <p:cNvSpPr/>
          <p:nvPr/>
        </p:nvSpPr>
        <p:spPr>
          <a:xfrm>
            <a:off x="5928968" y="4807635"/>
            <a:ext cx="964939" cy="244927"/>
          </a:xfrm>
          <a:prstGeom prst="roundRect">
            <a:avLst/>
          </a:prstGeom>
          <a:solidFill>
            <a:srgbClr val="00B050">
              <a:alpha val="5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b="1" dirty="0" err="1">
                <a:solidFill>
                  <a:schemeClr val="tx1"/>
                </a:solidFill>
                <a:latin typeface="Calibri" panose="020F0502020204030204" pitchFamily="34" charset="0"/>
                <a:cs typeface="Calibri" panose="020F0502020204030204" pitchFamily="34" charset="0"/>
              </a:rPr>
              <a:t>JFrog</a:t>
            </a:r>
            <a:endParaRPr lang="en-US" sz="1200" b="1" dirty="0">
              <a:solidFill>
                <a:schemeClr val="tx1"/>
              </a:solidFill>
              <a:latin typeface="Calibri" panose="020F0502020204030204" pitchFamily="34" charset="0"/>
              <a:cs typeface="Calibri" panose="020F0502020204030204" pitchFamily="34" charset="0"/>
            </a:endParaRPr>
          </a:p>
        </p:txBody>
      </p:sp>
      <p:sp>
        <p:nvSpPr>
          <p:cNvPr id="94" name="Rectangle: Rounded Corners 93">
            <a:extLst>
              <a:ext uri="{FF2B5EF4-FFF2-40B4-BE49-F238E27FC236}">
                <a16:creationId xmlns:a16="http://schemas.microsoft.com/office/drawing/2014/main" id="{B1570924-6490-49D3-BC16-1C2C129B5EAD}"/>
              </a:ext>
            </a:extLst>
          </p:cNvPr>
          <p:cNvSpPr/>
          <p:nvPr/>
        </p:nvSpPr>
        <p:spPr>
          <a:xfrm>
            <a:off x="8976979" y="4137139"/>
            <a:ext cx="915800" cy="425291"/>
          </a:xfrm>
          <a:prstGeom prst="roundRect">
            <a:avLst/>
          </a:prstGeom>
          <a:solidFill>
            <a:schemeClr val="accent2">
              <a:lumMod val="60000"/>
              <a:lumOff val="40000"/>
              <a:alpha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000" b="1" dirty="0">
                <a:solidFill>
                  <a:srgbClr val="FF0000"/>
                </a:solidFill>
                <a:latin typeface="Calibri" panose="020F0502020204030204" pitchFamily="34" charset="0"/>
                <a:cs typeface="Calibri" panose="020F0502020204030204" pitchFamily="34" charset="0"/>
              </a:rPr>
              <a:t>Functional Testing* (TOSCA/RFT)</a:t>
            </a:r>
          </a:p>
        </p:txBody>
      </p:sp>
      <p:cxnSp>
        <p:nvCxnSpPr>
          <p:cNvPr id="95" name="Connector: Elbow 94">
            <a:extLst>
              <a:ext uri="{FF2B5EF4-FFF2-40B4-BE49-F238E27FC236}">
                <a16:creationId xmlns:a16="http://schemas.microsoft.com/office/drawing/2014/main" id="{AED1B162-60FB-495A-9B36-85D9231B6AA9}"/>
              </a:ext>
            </a:extLst>
          </p:cNvPr>
          <p:cNvCxnSpPr>
            <a:cxnSpLocks/>
            <a:stCxn id="64" idx="3"/>
            <a:endCxn id="94" idx="1"/>
          </p:cNvCxnSpPr>
          <p:nvPr/>
        </p:nvCxnSpPr>
        <p:spPr>
          <a:xfrm flipV="1">
            <a:off x="8559951" y="4349784"/>
            <a:ext cx="417027" cy="6261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6CFA15AF-B546-4E8A-BAAF-4482CB08A06F}"/>
              </a:ext>
            </a:extLst>
          </p:cNvPr>
          <p:cNvSpPr txBox="1"/>
          <p:nvPr/>
        </p:nvSpPr>
        <p:spPr>
          <a:xfrm>
            <a:off x="2902715" y="2226995"/>
            <a:ext cx="1261173" cy="415390"/>
          </a:xfrm>
          <a:prstGeom prst="rect">
            <a:avLst/>
          </a:prstGeom>
          <a:noFill/>
        </p:spPr>
        <p:txBody>
          <a:bodyPr wrap="square" rtlCol="0">
            <a:spAutoFit/>
          </a:bodyPr>
          <a:lstStyle/>
          <a:p>
            <a:r>
              <a:rPr lang="en-US" sz="1050" i="1" dirty="0">
                <a:latin typeface="Calibri" panose="020F0502020204030204" pitchFamily="34" charset="0"/>
                <a:cs typeface="Calibri" panose="020F0502020204030204" pitchFamily="34" charset="0"/>
              </a:rPr>
              <a:t>Document </a:t>
            </a:r>
          </a:p>
          <a:p>
            <a:r>
              <a:rPr lang="en-US" sz="1050" i="1" dirty="0">
                <a:latin typeface="Calibri" panose="020F0502020204030204" pitchFamily="34" charset="0"/>
                <a:cs typeface="Calibri" panose="020F0502020204030204" pitchFamily="34" charset="0"/>
              </a:rPr>
              <a:t>Management</a:t>
            </a:r>
          </a:p>
        </p:txBody>
      </p:sp>
      <p:cxnSp>
        <p:nvCxnSpPr>
          <p:cNvPr id="97" name="Connector: Elbow 96">
            <a:extLst>
              <a:ext uri="{FF2B5EF4-FFF2-40B4-BE49-F238E27FC236}">
                <a16:creationId xmlns:a16="http://schemas.microsoft.com/office/drawing/2014/main" id="{893812E7-D549-4ACF-8B94-0992F9CBBBA3}"/>
              </a:ext>
            </a:extLst>
          </p:cNvPr>
          <p:cNvCxnSpPr>
            <a:cxnSpLocks/>
            <a:stCxn id="69" idx="3"/>
          </p:cNvCxnSpPr>
          <p:nvPr/>
        </p:nvCxnSpPr>
        <p:spPr>
          <a:xfrm>
            <a:off x="3831416" y="3513767"/>
            <a:ext cx="2279857" cy="376072"/>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9D3FBCD-2424-48EC-808C-B70185B3B549}"/>
              </a:ext>
            </a:extLst>
          </p:cNvPr>
          <p:cNvSpPr txBox="1"/>
          <p:nvPr/>
        </p:nvSpPr>
        <p:spPr>
          <a:xfrm>
            <a:off x="3893083" y="3484145"/>
            <a:ext cx="939436" cy="400006"/>
          </a:xfrm>
          <a:prstGeom prst="rect">
            <a:avLst/>
          </a:prstGeom>
          <a:noFill/>
        </p:spPr>
        <p:txBody>
          <a:bodyPr wrap="none" rtlCol="0">
            <a:spAutoFit/>
          </a:bodyPr>
          <a:lstStyle/>
          <a:p>
            <a:r>
              <a:rPr lang="en-US" sz="1000" i="1" dirty="0">
                <a:latin typeface="Calibri" panose="020F0502020204030204" pitchFamily="34" charset="0"/>
                <a:cs typeface="Calibri" panose="020F0502020204030204" pitchFamily="34" charset="0"/>
              </a:rPr>
              <a:t>Code Check-in </a:t>
            </a:r>
          </a:p>
          <a:p>
            <a:endParaRPr lang="en-US" sz="1000" i="1" dirty="0">
              <a:latin typeface="Calibri" panose="020F0502020204030204" pitchFamily="34" charset="0"/>
              <a:cs typeface="Calibri" panose="020F0502020204030204" pitchFamily="34" charset="0"/>
            </a:endParaRPr>
          </a:p>
        </p:txBody>
      </p:sp>
      <p:sp>
        <p:nvSpPr>
          <p:cNvPr id="99" name="TextBox 98">
            <a:extLst>
              <a:ext uri="{FF2B5EF4-FFF2-40B4-BE49-F238E27FC236}">
                <a16:creationId xmlns:a16="http://schemas.microsoft.com/office/drawing/2014/main" id="{3EC293CA-8D5D-4AEB-9255-F35C54640C42}"/>
              </a:ext>
            </a:extLst>
          </p:cNvPr>
          <p:cNvSpPr txBox="1"/>
          <p:nvPr/>
        </p:nvSpPr>
        <p:spPr>
          <a:xfrm>
            <a:off x="5159036" y="4412400"/>
            <a:ext cx="809626" cy="507699"/>
          </a:xfrm>
          <a:prstGeom prst="rect">
            <a:avLst/>
          </a:prstGeom>
          <a:noFill/>
        </p:spPr>
        <p:txBody>
          <a:bodyPr wrap="none" rtlCol="0">
            <a:spAutoFit/>
          </a:bodyPr>
          <a:lstStyle/>
          <a:p>
            <a:r>
              <a:rPr lang="en-US" sz="900" i="1" dirty="0">
                <a:latin typeface="Calibri" panose="020F0502020204030204" pitchFamily="34" charset="0"/>
                <a:cs typeface="Calibri" panose="020F0502020204030204" pitchFamily="34" charset="0"/>
              </a:rPr>
              <a:t>Code Quality </a:t>
            </a:r>
          </a:p>
          <a:p>
            <a:r>
              <a:rPr lang="en-US" sz="900" i="1" dirty="0">
                <a:latin typeface="Calibri" panose="020F0502020204030204" pitchFamily="34" charset="0"/>
                <a:cs typeface="Calibri" panose="020F0502020204030204" pitchFamily="34" charset="0"/>
              </a:rPr>
              <a:t>Check </a:t>
            </a:r>
          </a:p>
          <a:p>
            <a:endParaRPr lang="en-US" sz="900" i="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1E0C4D63-BBD1-4F4E-B505-DACE681E48F2}"/>
              </a:ext>
            </a:extLst>
          </p:cNvPr>
          <p:cNvSpPr txBox="1"/>
          <p:nvPr/>
        </p:nvSpPr>
        <p:spPr>
          <a:xfrm>
            <a:off x="5907798" y="4996076"/>
            <a:ext cx="1216003" cy="400006"/>
          </a:xfrm>
          <a:prstGeom prst="rect">
            <a:avLst/>
          </a:prstGeom>
          <a:noFill/>
        </p:spPr>
        <p:txBody>
          <a:bodyPr wrap="square" rtlCol="0">
            <a:spAutoFit/>
          </a:bodyPr>
          <a:lstStyle>
            <a:defPPr>
              <a:defRPr lang="en-US"/>
            </a:defPPr>
            <a:lvl1pPr>
              <a:defRPr sz="900" i="1"/>
            </a:lvl1pPr>
          </a:lstStyle>
          <a:p>
            <a:r>
              <a:rPr lang="en-US" sz="1000" dirty="0">
                <a:latin typeface="Calibri" panose="020F0502020204030204" pitchFamily="34" charset="0"/>
                <a:cs typeface="Calibri" panose="020F0502020204030204" pitchFamily="34" charset="0"/>
              </a:rPr>
              <a:t>Project Artifacts </a:t>
            </a:r>
          </a:p>
          <a:p>
            <a:endParaRPr lang="en-US" sz="1000" dirty="0">
              <a:latin typeface="Calibri" panose="020F0502020204030204" pitchFamily="34" charset="0"/>
              <a:cs typeface="Calibri" panose="020F0502020204030204" pitchFamily="34" charset="0"/>
            </a:endParaRPr>
          </a:p>
        </p:txBody>
      </p:sp>
      <p:sp>
        <p:nvSpPr>
          <p:cNvPr id="102" name="TextBox 101">
            <a:extLst>
              <a:ext uri="{FF2B5EF4-FFF2-40B4-BE49-F238E27FC236}">
                <a16:creationId xmlns:a16="http://schemas.microsoft.com/office/drawing/2014/main" id="{FDD2CC90-CB07-4DF8-B8E5-D924D4A207B0}"/>
              </a:ext>
            </a:extLst>
          </p:cNvPr>
          <p:cNvSpPr txBox="1"/>
          <p:nvPr/>
        </p:nvSpPr>
        <p:spPr>
          <a:xfrm>
            <a:off x="8491820" y="5479444"/>
            <a:ext cx="1167003" cy="361543"/>
          </a:xfrm>
          <a:prstGeom prst="rect">
            <a:avLst/>
          </a:prstGeom>
          <a:noFill/>
        </p:spPr>
        <p:txBody>
          <a:bodyPr wrap="none" rtlCol="0">
            <a:spAutoFit/>
          </a:bodyPr>
          <a:lstStyle/>
          <a:p>
            <a:r>
              <a:rPr lang="en-US" sz="1050" i="1" dirty="0">
                <a:latin typeface="Calibri" panose="020F0502020204030204" pitchFamily="34" charset="0"/>
                <a:cs typeface="Calibri" panose="020F0502020204030204" pitchFamily="34" charset="0"/>
              </a:rPr>
              <a:t>Build Automation </a:t>
            </a:r>
          </a:p>
          <a:p>
            <a:endParaRPr lang="en-US" sz="700" i="1" dirty="0">
              <a:latin typeface="Calibri" panose="020F0502020204030204" pitchFamily="34" charset="0"/>
              <a:cs typeface="Calibri" panose="020F0502020204030204" pitchFamily="34" charset="0"/>
            </a:endParaRPr>
          </a:p>
        </p:txBody>
      </p:sp>
      <p:sp>
        <p:nvSpPr>
          <p:cNvPr id="103" name="TextBox 102">
            <a:extLst>
              <a:ext uri="{FF2B5EF4-FFF2-40B4-BE49-F238E27FC236}">
                <a16:creationId xmlns:a16="http://schemas.microsoft.com/office/drawing/2014/main" id="{2F4417A6-A32C-440A-B488-C3F8FFB1FBCF}"/>
              </a:ext>
            </a:extLst>
          </p:cNvPr>
          <p:cNvSpPr txBox="1"/>
          <p:nvPr/>
        </p:nvSpPr>
        <p:spPr>
          <a:xfrm>
            <a:off x="6183159" y="3878976"/>
            <a:ext cx="1141362" cy="369236"/>
          </a:xfrm>
          <a:prstGeom prst="rect">
            <a:avLst/>
          </a:prstGeom>
          <a:noFill/>
        </p:spPr>
        <p:txBody>
          <a:bodyPr wrap="none" rtlCol="0">
            <a:spAutoFit/>
          </a:bodyPr>
          <a:lstStyle>
            <a:defPPr>
              <a:defRPr lang="en-US"/>
            </a:defPPr>
            <a:lvl1pPr>
              <a:defRPr sz="900" i="1"/>
            </a:lvl1pPr>
          </a:lstStyle>
          <a:p>
            <a:r>
              <a:rPr lang="en-US" dirty="0">
                <a:latin typeface="Calibri" panose="020F0502020204030204" pitchFamily="34" charset="0"/>
                <a:cs typeface="Calibri" panose="020F0502020204030204" pitchFamily="34" charset="0"/>
              </a:rPr>
              <a:t>Source code Control </a:t>
            </a:r>
          </a:p>
          <a:p>
            <a:endParaRPr lang="en-US" dirty="0">
              <a:latin typeface="Calibri" panose="020F0502020204030204" pitchFamily="34" charset="0"/>
              <a:cs typeface="Calibri" panose="020F0502020204030204" pitchFamily="34" charset="0"/>
            </a:endParaRPr>
          </a:p>
        </p:txBody>
      </p:sp>
      <p:cxnSp>
        <p:nvCxnSpPr>
          <p:cNvPr id="5" name="Connector: Elbow 4">
            <a:extLst>
              <a:ext uri="{FF2B5EF4-FFF2-40B4-BE49-F238E27FC236}">
                <a16:creationId xmlns:a16="http://schemas.microsoft.com/office/drawing/2014/main" id="{879A3969-0D28-4B1E-924B-627CF6B9BB09}"/>
              </a:ext>
            </a:extLst>
          </p:cNvPr>
          <p:cNvCxnSpPr>
            <a:cxnSpLocks/>
            <a:stCxn id="65" idx="3"/>
            <a:endCxn id="107" idx="1"/>
          </p:cNvCxnSpPr>
          <p:nvPr/>
        </p:nvCxnSpPr>
        <p:spPr>
          <a:xfrm>
            <a:off x="9757574" y="5107957"/>
            <a:ext cx="729290" cy="3231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ectangle: Rounded Corners 132">
            <a:extLst>
              <a:ext uri="{FF2B5EF4-FFF2-40B4-BE49-F238E27FC236}">
                <a16:creationId xmlns:a16="http://schemas.microsoft.com/office/drawing/2014/main" id="{6842D5F3-7867-43AB-B1DE-96F3C145C021}"/>
              </a:ext>
            </a:extLst>
          </p:cNvPr>
          <p:cNvSpPr/>
          <p:nvPr/>
        </p:nvSpPr>
        <p:spPr>
          <a:xfrm>
            <a:off x="138919" y="541247"/>
            <a:ext cx="2035704" cy="2967741"/>
          </a:xfrm>
          <a:prstGeom prst="roundRect">
            <a:avLst/>
          </a:prstGeom>
          <a:solidFill>
            <a:schemeClr val="accent2">
              <a:lumMod val="60000"/>
              <a:lumOff val="40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b="1" u="sng" dirty="0">
              <a:solidFill>
                <a:schemeClr val="tx1"/>
              </a:solidFill>
              <a:latin typeface="Calibri" panose="020F0502020204030204" pitchFamily="34" charset="0"/>
              <a:cs typeface="Calibri" panose="020F0502020204030204" pitchFamily="34" charset="0"/>
            </a:endParaRPr>
          </a:p>
          <a:p>
            <a:pPr algn="ctr"/>
            <a:r>
              <a:rPr lang="en-US" sz="1200" b="1" u="sng" dirty="0">
                <a:solidFill>
                  <a:schemeClr val="tx1"/>
                </a:solidFill>
                <a:latin typeface="Calibri" panose="020F0502020204030204" pitchFamily="34" charset="0"/>
                <a:cs typeface="Calibri" panose="020F0502020204030204" pitchFamily="34" charset="0"/>
              </a:rPr>
              <a:t>Phase 1 :Developmen</a:t>
            </a:r>
            <a:r>
              <a:rPr lang="en-US" sz="1200" b="1" dirty="0">
                <a:solidFill>
                  <a:schemeClr val="tx1"/>
                </a:solidFill>
                <a:latin typeface="Calibri" panose="020F0502020204030204" pitchFamily="34" charset="0"/>
                <a:cs typeface="Calibri" panose="020F0502020204030204" pitchFamily="34" charset="0"/>
              </a:rPr>
              <a:t>t</a:t>
            </a:r>
          </a:p>
          <a:p>
            <a:pPr algn="ctr"/>
            <a:endParaRPr lang="en-US" sz="1200" b="1" dirty="0">
              <a:solidFill>
                <a:schemeClr val="tx1"/>
              </a:solidFill>
              <a:latin typeface="Calibri" panose="020F0502020204030204" pitchFamily="34" charset="0"/>
              <a:cs typeface="Calibri" panose="020F0502020204030204" pitchFamily="34" charset="0"/>
            </a:endParaRP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Continuous Integration </a:t>
            </a:r>
            <a:r>
              <a:rPr lang="en-US" sz="1100" b="1" dirty="0">
                <a:solidFill>
                  <a:schemeClr val="tx1"/>
                </a:solidFill>
                <a:latin typeface="Calibri" panose="020F0502020204030204" pitchFamily="34" charset="0"/>
                <a:cs typeface="Calibri" panose="020F0502020204030204" pitchFamily="34" charset="0"/>
              </a:rPr>
              <a:t>(Git),</a:t>
            </a:r>
          </a:p>
          <a:p>
            <a:pPr marL="171399" indent="-171399">
              <a:buFont typeface="Arial" panose="020B0604020202020204" pitchFamily="34" charset="0"/>
              <a:buChar char="•"/>
            </a:pPr>
            <a:r>
              <a:rPr lang="en-US" sz="1100" b="1" dirty="0">
                <a:solidFill>
                  <a:schemeClr val="tx1"/>
                </a:solidFill>
                <a:latin typeface="Calibri" panose="020F0502020204030204" pitchFamily="34" charset="0"/>
                <a:cs typeface="Calibri" panose="020F0502020204030204" pitchFamily="34" charset="0"/>
              </a:rPr>
              <a:t>Continuous development (Jenkins),</a:t>
            </a:r>
          </a:p>
          <a:p>
            <a:pPr marL="171399" indent="-171399">
              <a:buFont typeface="Arial" panose="020B0604020202020204" pitchFamily="34" charset="0"/>
              <a:buChar char="•"/>
            </a:pPr>
            <a:r>
              <a:rPr lang="en-US" sz="1100" b="1" dirty="0">
                <a:solidFill>
                  <a:schemeClr val="tx1"/>
                </a:solidFill>
                <a:latin typeface="Calibri" panose="020F0502020204030204" pitchFamily="34" charset="0"/>
                <a:cs typeface="Calibri" panose="020F0502020204030204" pitchFamily="34" charset="0"/>
              </a:rPr>
              <a:t>Build Automation</a:t>
            </a:r>
          </a:p>
          <a:p>
            <a:pPr marL="171399" indent="-171399">
              <a:buFont typeface="Arial" panose="020B0604020202020204" pitchFamily="34" charset="0"/>
              <a:buChar char="•"/>
            </a:pPr>
            <a:r>
              <a:rPr lang="en-US" sz="1100" b="1" dirty="0">
                <a:solidFill>
                  <a:schemeClr val="tx1"/>
                </a:solidFill>
                <a:latin typeface="Calibri" panose="020F0502020204030204" pitchFamily="34" charset="0"/>
                <a:cs typeface="Calibri" panose="020F0502020204030204" pitchFamily="34" charset="0"/>
              </a:rPr>
              <a:t>Code Quality </a:t>
            </a:r>
            <a:r>
              <a:rPr lang="en-US" sz="1100" b="1" dirty="0" err="1">
                <a:solidFill>
                  <a:schemeClr val="tx1"/>
                </a:solidFill>
                <a:latin typeface="Calibri" panose="020F0502020204030204" pitchFamily="34" charset="0"/>
                <a:cs typeface="Calibri" panose="020F0502020204030204" pitchFamily="34" charset="0"/>
              </a:rPr>
              <a:t>ChecksSonarQube</a:t>
            </a:r>
            <a:r>
              <a:rPr lang="en-US" sz="1100" b="1" dirty="0">
                <a:solidFill>
                  <a:schemeClr val="tx1"/>
                </a:solidFill>
                <a:latin typeface="Calibri" panose="020F0502020204030204" pitchFamily="34" charset="0"/>
                <a:cs typeface="Calibri" panose="020F0502020204030204" pitchFamily="34" charset="0"/>
              </a:rPr>
              <a:t>)</a:t>
            </a:r>
          </a:p>
          <a:p>
            <a:pPr marL="171399" indent="-171399">
              <a:buFont typeface="Arial" panose="020B0604020202020204" pitchFamily="34" charset="0"/>
              <a:buChar char="•"/>
            </a:pPr>
            <a:r>
              <a:rPr lang="en-US" sz="1100" b="1" dirty="0">
                <a:solidFill>
                  <a:schemeClr val="tx1"/>
                </a:solidFill>
                <a:latin typeface="Calibri" panose="020F0502020204030204" pitchFamily="34" charset="0"/>
                <a:cs typeface="Calibri" panose="020F0502020204030204" pitchFamily="34" charset="0"/>
              </a:rPr>
              <a:t>Continuous Testing (Junit, RFT)*</a:t>
            </a:r>
          </a:p>
          <a:p>
            <a:pPr marL="171399" indent="-171399">
              <a:buFont typeface="Arial" panose="020B0604020202020204" pitchFamily="34" charset="0"/>
              <a:buChar char="•"/>
            </a:pPr>
            <a:endParaRPr lang="en-US" sz="1100" b="1" dirty="0">
              <a:solidFill>
                <a:schemeClr val="tx1"/>
              </a:solidFill>
              <a:latin typeface="Calibri" panose="020F0502020204030204" pitchFamily="34" charset="0"/>
              <a:cs typeface="Calibri" panose="020F0502020204030204" pitchFamily="34" charset="0"/>
            </a:endParaRPr>
          </a:p>
          <a:p>
            <a:pPr marL="171399" indent="-171399">
              <a:buFont typeface="Arial" panose="020B0604020202020204" pitchFamily="34" charset="0"/>
              <a:buChar char="•"/>
            </a:pPr>
            <a:endParaRPr lang="en-US" sz="1100" b="1" dirty="0">
              <a:solidFill>
                <a:schemeClr val="tx1"/>
              </a:solidFill>
              <a:latin typeface="Calibri" panose="020F0502020204030204" pitchFamily="34" charset="0"/>
              <a:cs typeface="Calibri" panose="020F0502020204030204" pitchFamily="34" charset="0"/>
            </a:endParaRP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400" b="1" dirty="0">
                <a:solidFill>
                  <a:schemeClr val="tx1"/>
                </a:solidFill>
                <a:latin typeface="Calibri" panose="020F0502020204030204" pitchFamily="34" charset="0"/>
                <a:cs typeface="Calibri" panose="020F0502020204030204" pitchFamily="34" charset="0"/>
              </a:rPr>
              <a:t>Duration : 4-6 months</a:t>
            </a:r>
          </a:p>
          <a:p>
            <a:endParaRPr lang="en-US" sz="1400" b="1"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p:txBody>
      </p:sp>
      <p:sp>
        <p:nvSpPr>
          <p:cNvPr id="145" name="Rectangle: Rounded Corners 144">
            <a:extLst>
              <a:ext uri="{FF2B5EF4-FFF2-40B4-BE49-F238E27FC236}">
                <a16:creationId xmlns:a16="http://schemas.microsoft.com/office/drawing/2014/main" id="{8845CB0D-53D1-4AC6-8929-3C355D9BD7AF}"/>
              </a:ext>
            </a:extLst>
          </p:cNvPr>
          <p:cNvSpPr/>
          <p:nvPr/>
        </p:nvSpPr>
        <p:spPr>
          <a:xfrm>
            <a:off x="5006059" y="973952"/>
            <a:ext cx="1242391" cy="421894"/>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i="1" dirty="0">
                <a:solidFill>
                  <a:schemeClr val="tx1"/>
                </a:solidFill>
                <a:latin typeface="Calibri" panose="020F0502020204030204" pitchFamily="34" charset="0"/>
                <a:cs typeface="Calibri" panose="020F0502020204030204" pitchFamily="34" charset="0"/>
              </a:rPr>
              <a:t>Customer Requirements</a:t>
            </a:r>
          </a:p>
        </p:txBody>
      </p:sp>
      <p:sp>
        <p:nvSpPr>
          <p:cNvPr id="146" name="Rectangle: Rounded Corners 145">
            <a:extLst>
              <a:ext uri="{FF2B5EF4-FFF2-40B4-BE49-F238E27FC236}">
                <a16:creationId xmlns:a16="http://schemas.microsoft.com/office/drawing/2014/main" id="{A44F7199-5972-45F8-9383-FE489DE535C4}"/>
              </a:ext>
            </a:extLst>
          </p:cNvPr>
          <p:cNvSpPr/>
          <p:nvPr/>
        </p:nvSpPr>
        <p:spPr>
          <a:xfrm>
            <a:off x="6364691" y="981481"/>
            <a:ext cx="1242391" cy="421894"/>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i="1" dirty="0">
                <a:solidFill>
                  <a:schemeClr val="tx1"/>
                </a:solidFill>
                <a:latin typeface="Calibri" panose="020F0502020204030204" pitchFamily="34" charset="0"/>
                <a:cs typeface="Calibri" panose="020F0502020204030204" pitchFamily="34" charset="0"/>
              </a:rPr>
              <a:t>Development</a:t>
            </a:r>
          </a:p>
        </p:txBody>
      </p:sp>
      <p:sp>
        <p:nvSpPr>
          <p:cNvPr id="164" name="Rectangle: Rounded Corners 163">
            <a:extLst>
              <a:ext uri="{FF2B5EF4-FFF2-40B4-BE49-F238E27FC236}">
                <a16:creationId xmlns:a16="http://schemas.microsoft.com/office/drawing/2014/main" id="{1F78F565-7734-4321-BF75-53282A2A68E3}"/>
              </a:ext>
            </a:extLst>
          </p:cNvPr>
          <p:cNvSpPr/>
          <p:nvPr/>
        </p:nvSpPr>
        <p:spPr>
          <a:xfrm>
            <a:off x="7658762" y="996414"/>
            <a:ext cx="1242391" cy="421894"/>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200" i="1" dirty="0">
                <a:solidFill>
                  <a:schemeClr val="tx1"/>
                </a:solidFill>
                <a:latin typeface="Calibri" panose="020F0502020204030204" pitchFamily="34" charset="0"/>
                <a:cs typeface="Calibri" panose="020F0502020204030204" pitchFamily="34" charset="0"/>
              </a:rPr>
              <a:t>Agile</a:t>
            </a:r>
          </a:p>
          <a:p>
            <a:pPr algn="ctr"/>
            <a:r>
              <a:rPr lang="en-US" sz="1200" i="1" dirty="0">
                <a:solidFill>
                  <a:schemeClr val="tx1"/>
                </a:solidFill>
                <a:latin typeface="Calibri" panose="020F0502020204030204" pitchFamily="34" charset="0"/>
                <a:cs typeface="Calibri" panose="020F0502020204030204" pitchFamily="34" charset="0"/>
              </a:rPr>
              <a:t>Projects</a:t>
            </a:r>
          </a:p>
        </p:txBody>
      </p:sp>
      <p:cxnSp>
        <p:nvCxnSpPr>
          <p:cNvPr id="187" name="Connector: Elbow 186">
            <a:extLst>
              <a:ext uri="{FF2B5EF4-FFF2-40B4-BE49-F238E27FC236}">
                <a16:creationId xmlns:a16="http://schemas.microsoft.com/office/drawing/2014/main" id="{E19BA0D3-FE77-47CE-9F82-923890FC7A80}"/>
              </a:ext>
            </a:extLst>
          </p:cNvPr>
          <p:cNvCxnSpPr>
            <a:stCxn id="184" idx="0"/>
          </p:cNvCxnSpPr>
          <p:nvPr/>
        </p:nvCxnSpPr>
        <p:spPr>
          <a:xfrm rot="5400000" flipH="1" flipV="1">
            <a:off x="2811628" y="4149568"/>
            <a:ext cx="1270297" cy="320979"/>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26188102-6D80-42B9-BCC5-663C66FC55AE}"/>
              </a:ext>
            </a:extLst>
          </p:cNvPr>
          <p:cNvSpPr/>
          <p:nvPr/>
        </p:nvSpPr>
        <p:spPr>
          <a:xfrm>
            <a:off x="2230227" y="773332"/>
            <a:ext cx="9818668" cy="5621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Calibri" panose="020F0502020204030204" pitchFamily="34" charset="0"/>
              <a:cs typeface="Calibri" panose="020F0502020204030204" pitchFamily="34" charset="0"/>
            </a:endParaRPr>
          </a:p>
        </p:txBody>
      </p:sp>
      <p:pic>
        <p:nvPicPr>
          <p:cNvPr id="195" name="Graphic 194" descr="Books">
            <a:extLst>
              <a:ext uri="{FF2B5EF4-FFF2-40B4-BE49-F238E27FC236}">
                <a16:creationId xmlns:a16="http://schemas.microsoft.com/office/drawing/2014/main" id="{84451966-1FFC-42B7-8DF3-44725CBA9D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278" y="2920624"/>
            <a:ext cx="574028" cy="476187"/>
          </a:xfrm>
          <a:prstGeom prst="rect">
            <a:avLst/>
          </a:prstGeom>
        </p:spPr>
      </p:pic>
      <p:sp>
        <p:nvSpPr>
          <p:cNvPr id="196" name="TextBox 195">
            <a:extLst>
              <a:ext uri="{FF2B5EF4-FFF2-40B4-BE49-F238E27FC236}">
                <a16:creationId xmlns:a16="http://schemas.microsoft.com/office/drawing/2014/main" id="{6A4AAC53-75B4-45BE-9C37-894DDCC38A76}"/>
              </a:ext>
            </a:extLst>
          </p:cNvPr>
          <p:cNvSpPr txBox="1"/>
          <p:nvPr/>
        </p:nvSpPr>
        <p:spPr>
          <a:xfrm>
            <a:off x="7832967" y="2853943"/>
            <a:ext cx="1044827" cy="553998"/>
          </a:xfrm>
          <a:prstGeom prst="rect">
            <a:avLst/>
          </a:prstGeom>
          <a:noFill/>
        </p:spPr>
        <p:txBody>
          <a:bodyPr wrap="square" rtlCol="0">
            <a:spAutoFit/>
          </a:bodyPr>
          <a:lstStyle/>
          <a:p>
            <a:r>
              <a:rPr lang="en-US" sz="1000" b="1" i="1" dirty="0">
                <a:latin typeface="Calibri" panose="020F0502020204030204" pitchFamily="34" charset="0"/>
                <a:cs typeface="Calibri" panose="020F0502020204030204" pitchFamily="34" charset="0"/>
              </a:rPr>
              <a:t>Build &amp; Release</a:t>
            </a:r>
          </a:p>
          <a:p>
            <a:r>
              <a:rPr lang="en-US" sz="1000" b="1" i="1" dirty="0">
                <a:latin typeface="Calibri" panose="020F0502020204030204" pitchFamily="34" charset="0"/>
                <a:cs typeface="Calibri" panose="020F0502020204030204" pitchFamily="34" charset="0"/>
              </a:rPr>
              <a:t>Standards </a:t>
            </a:r>
          </a:p>
          <a:p>
            <a:endParaRPr lang="en-US" sz="1000" b="1" i="1" dirty="0">
              <a:latin typeface="Calibri" panose="020F0502020204030204" pitchFamily="34" charset="0"/>
              <a:cs typeface="Calibri" panose="020F0502020204030204" pitchFamily="34" charset="0"/>
            </a:endParaRPr>
          </a:p>
        </p:txBody>
      </p:sp>
      <p:cxnSp>
        <p:nvCxnSpPr>
          <p:cNvPr id="199" name="Connector: Elbow 198">
            <a:extLst>
              <a:ext uri="{FF2B5EF4-FFF2-40B4-BE49-F238E27FC236}">
                <a16:creationId xmlns:a16="http://schemas.microsoft.com/office/drawing/2014/main" id="{435D58AD-9974-4F85-9A61-4C87302379CE}"/>
              </a:ext>
            </a:extLst>
          </p:cNvPr>
          <p:cNvCxnSpPr>
            <a:cxnSpLocks/>
            <a:endCxn id="63" idx="0"/>
          </p:cNvCxnSpPr>
          <p:nvPr/>
        </p:nvCxnSpPr>
        <p:spPr>
          <a:xfrm rot="10800000" flipV="1">
            <a:off x="6671393" y="3200094"/>
            <a:ext cx="690934" cy="2576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C13D2A84-0EED-4DE7-98B3-D20208745E92}"/>
              </a:ext>
            </a:extLst>
          </p:cNvPr>
          <p:cNvCxnSpPr>
            <a:cxnSpLocks/>
            <a:stCxn id="184" idx="3"/>
            <a:endCxn id="90" idx="1"/>
          </p:cNvCxnSpPr>
          <p:nvPr/>
        </p:nvCxnSpPr>
        <p:spPr>
          <a:xfrm flipV="1">
            <a:off x="4028852" y="4580291"/>
            <a:ext cx="1907651" cy="694046"/>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311ED907-B3CD-4EC9-BFA7-868DF158160F}"/>
              </a:ext>
            </a:extLst>
          </p:cNvPr>
          <p:cNvCxnSpPr>
            <a:cxnSpLocks/>
            <a:endCxn id="69" idx="0"/>
          </p:cNvCxnSpPr>
          <p:nvPr/>
        </p:nvCxnSpPr>
        <p:spPr>
          <a:xfrm>
            <a:off x="3004650" y="3158717"/>
            <a:ext cx="247013" cy="2244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7" name="Rectangle: Rounded Corners 216">
            <a:extLst>
              <a:ext uri="{FF2B5EF4-FFF2-40B4-BE49-F238E27FC236}">
                <a16:creationId xmlns:a16="http://schemas.microsoft.com/office/drawing/2014/main" id="{7AB4D488-6F88-4EC9-BF95-73389F790585}"/>
              </a:ext>
            </a:extLst>
          </p:cNvPr>
          <p:cNvSpPr/>
          <p:nvPr/>
        </p:nvSpPr>
        <p:spPr>
          <a:xfrm>
            <a:off x="6775517" y="5520959"/>
            <a:ext cx="1493556" cy="552103"/>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900" b="1" dirty="0">
                <a:solidFill>
                  <a:schemeClr val="tx1"/>
                </a:solidFill>
                <a:latin typeface="Calibri" panose="020F0502020204030204" pitchFamily="34" charset="0"/>
                <a:cs typeface="Calibri" panose="020F0502020204030204" pitchFamily="34" charset="0"/>
              </a:rPr>
              <a:t>Build Procedure Document</a:t>
            </a:r>
          </a:p>
        </p:txBody>
      </p:sp>
      <p:pic>
        <p:nvPicPr>
          <p:cNvPr id="219" name="Graphic 218" descr="Newspaper">
            <a:extLst>
              <a:ext uri="{FF2B5EF4-FFF2-40B4-BE49-F238E27FC236}">
                <a16:creationId xmlns:a16="http://schemas.microsoft.com/office/drawing/2014/main" id="{B6369B11-1CEB-4685-A43E-3E8730FDB0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3241" y="5527255"/>
            <a:ext cx="464905" cy="565267"/>
          </a:xfrm>
          <a:prstGeom prst="rect">
            <a:avLst/>
          </a:prstGeom>
        </p:spPr>
      </p:pic>
      <p:cxnSp>
        <p:nvCxnSpPr>
          <p:cNvPr id="221" name="Connector: Elbow 220">
            <a:extLst>
              <a:ext uri="{FF2B5EF4-FFF2-40B4-BE49-F238E27FC236}">
                <a16:creationId xmlns:a16="http://schemas.microsoft.com/office/drawing/2014/main" id="{B4E218FE-83FC-4630-BAB5-8199E4881D3B}"/>
              </a:ext>
            </a:extLst>
          </p:cNvPr>
          <p:cNvCxnSpPr>
            <a:stCxn id="217" idx="0"/>
          </p:cNvCxnSpPr>
          <p:nvPr/>
        </p:nvCxnSpPr>
        <p:spPr>
          <a:xfrm rot="5400000" flipH="1" flipV="1">
            <a:off x="7953431" y="4914438"/>
            <a:ext cx="175385" cy="10376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Rectangle: Rounded Corners 221">
            <a:extLst>
              <a:ext uri="{FF2B5EF4-FFF2-40B4-BE49-F238E27FC236}">
                <a16:creationId xmlns:a16="http://schemas.microsoft.com/office/drawing/2014/main" id="{20160D08-1EFB-4609-95E9-D16CB3951723}"/>
              </a:ext>
            </a:extLst>
          </p:cNvPr>
          <p:cNvSpPr/>
          <p:nvPr/>
        </p:nvSpPr>
        <p:spPr>
          <a:xfrm>
            <a:off x="2290350" y="1682826"/>
            <a:ext cx="1205709" cy="537188"/>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900" b="1" dirty="0">
                <a:solidFill>
                  <a:schemeClr val="tx1"/>
                </a:solidFill>
                <a:latin typeface="Calibri" panose="020F0502020204030204" pitchFamily="34" charset="0"/>
                <a:cs typeface="Calibri" panose="020F0502020204030204" pitchFamily="34" charset="0"/>
              </a:rPr>
              <a:t>Supporting</a:t>
            </a:r>
          </a:p>
          <a:p>
            <a:pPr algn="r"/>
            <a:r>
              <a:rPr lang="en-US" sz="900" b="1" dirty="0">
                <a:solidFill>
                  <a:schemeClr val="tx1"/>
                </a:solidFill>
                <a:latin typeface="Calibri" panose="020F0502020204030204" pitchFamily="34" charset="0"/>
                <a:cs typeface="Calibri" panose="020F0502020204030204" pitchFamily="34" charset="0"/>
              </a:rPr>
              <a:t> Documents</a:t>
            </a:r>
          </a:p>
        </p:txBody>
      </p:sp>
      <p:pic>
        <p:nvPicPr>
          <p:cNvPr id="223" name="Graphic 222" descr="Newspaper">
            <a:extLst>
              <a:ext uri="{FF2B5EF4-FFF2-40B4-BE49-F238E27FC236}">
                <a16:creationId xmlns:a16="http://schemas.microsoft.com/office/drawing/2014/main" id="{173C0897-9A87-449E-9D66-C92FD6942E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969" y="1679273"/>
            <a:ext cx="468087" cy="494033"/>
          </a:xfrm>
          <a:prstGeom prst="rect">
            <a:avLst/>
          </a:prstGeom>
        </p:spPr>
      </p:pic>
      <p:cxnSp>
        <p:nvCxnSpPr>
          <p:cNvPr id="225" name="Connector: Elbow 224">
            <a:extLst>
              <a:ext uri="{FF2B5EF4-FFF2-40B4-BE49-F238E27FC236}">
                <a16:creationId xmlns:a16="http://schemas.microsoft.com/office/drawing/2014/main" id="{534EF300-4498-489A-852C-D0303AEE6A0A}"/>
              </a:ext>
            </a:extLst>
          </p:cNvPr>
          <p:cNvCxnSpPr>
            <a:cxnSpLocks/>
          </p:cNvCxnSpPr>
          <p:nvPr/>
        </p:nvCxnSpPr>
        <p:spPr>
          <a:xfrm>
            <a:off x="3482451" y="1922342"/>
            <a:ext cx="661220" cy="1795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1ECB1267-01ED-459A-956D-C363D156E4DA}"/>
              </a:ext>
            </a:extLst>
          </p:cNvPr>
          <p:cNvCxnSpPr>
            <a:cxnSpLocks/>
            <a:stCxn id="184" idx="1"/>
            <a:endCxn id="70" idx="2"/>
          </p:cNvCxnSpPr>
          <p:nvPr/>
        </p:nvCxnSpPr>
        <p:spPr>
          <a:xfrm rot="10800000" flipH="1">
            <a:off x="2543722" y="3829964"/>
            <a:ext cx="349483" cy="1444372"/>
          </a:xfrm>
          <a:prstGeom prst="bentConnector4">
            <a:avLst>
              <a:gd name="adj1" fmla="val -65394"/>
              <a:gd name="adj2" fmla="val 61394"/>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0D2E31F9-12A3-4C5F-93F2-F45F048EED45}"/>
              </a:ext>
            </a:extLst>
          </p:cNvPr>
          <p:cNvSpPr txBox="1"/>
          <p:nvPr/>
        </p:nvSpPr>
        <p:spPr>
          <a:xfrm>
            <a:off x="2256219" y="4322559"/>
            <a:ext cx="1604211" cy="507699"/>
          </a:xfrm>
          <a:prstGeom prst="rect">
            <a:avLst/>
          </a:prstGeom>
          <a:noFill/>
        </p:spPr>
        <p:txBody>
          <a:bodyPr wrap="square" rtlCol="0">
            <a:spAutoFit/>
          </a:bodyPr>
          <a:lstStyle/>
          <a:p>
            <a:r>
              <a:rPr lang="en-US" sz="900" i="1" dirty="0">
                <a:latin typeface="Calibri" panose="020F0502020204030204" pitchFamily="34" charset="0"/>
                <a:cs typeface="Calibri" panose="020F0502020204030204" pitchFamily="34" charset="0"/>
              </a:rPr>
              <a:t>Enforce</a:t>
            </a:r>
          </a:p>
          <a:p>
            <a:r>
              <a:rPr lang="en-US" sz="900" i="1" dirty="0">
                <a:latin typeface="Calibri" panose="020F0502020204030204" pitchFamily="34" charset="0"/>
                <a:cs typeface="Calibri" panose="020F0502020204030204" pitchFamily="34" charset="0"/>
              </a:rPr>
              <a:t>Cummins</a:t>
            </a:r>
          </a:p>
          <a:p>
            <a:r>
              <a:rPr lang="en-US" sz="900" i="1" dirty="0">
                <a:latin typeface="Calibri" panose="020F0502020204030204" pitchFamily="34" charset="0"/>
                <a:cs typeface="Calibri" panose="020F0502020204030204" pitchFamily="34" charset="0"/>
              </a:rPr>
              <a:t>Standards</a:t>
            </a:r>
          </a:p>
        </p:txBody>
      </p:sp>
      <p:cxnSp>
        <p:nvCxnSpPr>
          <p:cNvPr id="241" name="Connector: Elbow 240">
            <a:extLst>
              <a:ext uri="{FF2B5EF4-FFF2-40B4-BE49-F238E27FC236}">
                <a16:creationId xmlns:a16="http://schemas.microsoft.com/office/drawing/2014/main" id="{3A753A7D-1561-4AF9-8D7A-823C87387AA0}"/>
              </a:ext>
            </a:extLst>
          </p:cNvPr>
          <p:cNvCxnSpPr>
            <a:cxnSpLocks/>
            <a:endCxn id="81" idx="1"/>
          </p:cNvCxnSpPr>
          <p:nvPr/>
        </p:nvCxnSpPr>
        <p:spPr>
          <a:xfrm flipV="1">
            <a:off x="2850678" y="2565604"/>
            <a:ext cx="1744361" cy="296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Connector: Elbow 243">
            <a:extLst>
              <a:ext uri="{FF2B5EF4-FFF2-40B4-BE49-F238E27FC236}">
                <a16:creationId xmlns:a16="http://schemas.microsoft.com/office/drawing/2014/main" id="{2848492D-1E07-4FFD-B050-6B552289A2EC}"/>
              </a:ext>
            </a:extLst>
          </p:cNvPr>
          <p:cNvCxnSpPr>
            <a:cxnSpLocks/>
          </p:cNvCxnSpPr>
          <p:nvPr/>
        </p:nvCxnSpPr>
        <p:spPr>
          <a:xfrm>
            <a:off x="2882288" y="3031336"/>
            <a:ext cx="3203313" cy="452181"/>
          </a:xfrm>
          <a:prstGeom prst="bentConnector3">
            <a:avLst>
              <a:gd name="adj1" fmla="val 50000"/>
            </a:avLst>
          </a:prstGeom>
          <a:ln>
            <a:prstDash val="lgDashDot"/>
            <a:tailEnd type="triangle"/>
          </a:ln>
        </p:spPr>
        <p:style>
          <a:lnRef idx="1">
            <a:schemeClr val="accent1"/>
          </a:lnRef>
          <a:fillRef idx="0">
            <a:schemeClr val="accent1"/>
          </a:fillRef>
          <a:effectRef idx="0">
            <a:schemeClr val="accent1"/>
          </a:effectRef>
          <a:fontRef idx="minor">
            <a:schemeClr val="tx1"/>
          </a:fontRef>
        </p:style>
      </p:cxnSp>
      <p:grpSp>
        <p:nvGrpSpPr>
          <p:cNvPr id="268" name="Group 267">
            <a:extLst>
              <a:ext uri="{FF2B5EF4-FFF2-40B4-BE49-F238E27FC236}">
                <a16:creationId xmlns:a16="http://schemas.microsoft.com/office/drawing/2014/main" id="{5ED9ECB7-9154-408D-B5F0-CB006CF1B1E9}"/>
              </a:ext>
            </a:extLst>
          </p:cNvPr>
          <p:cNvGrpSpPr/>
          <p:nvPr/>
        </p:nvGrpSpPr>
        <p:grpSpPr>
          <a:xfrm>
            <a:off x="5485374" y="1597788"/>
            <a:ext cx="3016747" cy="529499"/>
            <a:chOff x="5486803" y="1597310"/>
            <a:chExt cx="2886905" cy="529637"/>
          </a:xfrm>
        </p:grpSpPr>
        <p:grpSp>
          <p:nvGrpSpPr>
            <p:cNvPr id="259" name="Group 258">
              <a:extLst>
                <a:ext uri="{FF2B5EF4-FFF2-40B4-BE49-F238E27FC236}">
                  <a16:creationId xmlns:a16="http://schemas.microsoft.com/office/drawing/2014/main" id="{50A89FAA-472C-420B-9504-2ACA3A91860A}"/>
                </a:ext>
              </a:extLst>
            </p:cNvPr>
            <p:cNvGrpSpPr/>
            <p:nvPr/>
          </p:nvGrpSpPr>
          <p:grpSpPr>
            <a:xfrm>
              <a:off x="5486803" y="1630543"/>
              <a:ext cx="763276" cy="496404"/>
              <a:chOff x="5486803" y="1630543"/>
              <a:chExt cx="763276" cy="496404"/>
            </a:xfrm>
          </p:grpSpPr>
          <p:pic>
            <p:nvPicPr>
              <p:cNvPr id="255" name="Graphic 254" descr="Users">
                <a:extLst>
                  <a:ext uri="{FF2B5EF4-FFF2-40B4-BE49-F238E27FC236}">
                    <a16:creationId xmlns:a16="http://schemas.microsoft.com/office/drawing/2014/main" id="{59D34A8F-863B-4EB5-B04E-3561ABEEB7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5773" y="1630543"/>
                <a:ext cx="378389" cy="417091"/>
              </a:xfrm>
              <a:prstGeom prst="rect">
                <a:avLst/>
              </a:prstGeom>
            </p:spPr>
          </p:pic>
          <p:sp>
            <p:nvSpPr>
              <p:cNvPr id="258" name="TextBox 257">
                <a:extLst>
                  <a:ext uri="{FF2B5EF4-FFF2-40B4-BE49-F238E27FC236}">
                    <a16:creationId xmlns:a16="http://schemas.microsoft.com/office/drawing/2014/main" id="{3A8FACAA-8EB4-4D78-8001-DB58A37EC516}"/>
                  </a:ext>
                </a:extLst>
              </p:cNvPr>
              <p:cNvSpPr txBox="1"/>
              <p:nvPr/>
            </p:nvSpPr>
            <p:spPr>
              <a:xfrm>
                <a:off x="5486803" y="1896115"/>
                <a:ext cx="763276" cy="230832"/>
              </a:xfrm>
              <a:prstGeom prst="rect">
                <a:avLst/>
              </a:prstGeom>
              <a:noFill/>
            </p:spPr>
            <p:txBody>
              <a:bodyPr wrap="square" rtlCol="0">
                <a:spAutoFit/>
              </a:bodyPr>
              <a:lstStyle/>
              <a:p>
                <a:r>
                  <a:rPr lang="en-US" sz="900" dirty="0">
                    <a:latin typeface="Calibri" panose="020F0502020204030204" pitchFamily="34" charset="0"/>
                    <a:cs typeface="Calibri" panose="020F0502020204030204" pitchFamily="34" charset="0"/>
                  </a:rPr>
                  <a:t>Customers</a:t>
                </a:r>
              </a:p>
            </p:txBody>
          </p:sp>
        </p:grpSp>
        <p:grpSp>
          <p:nvGrpSpPr>
            <p:cNvPr id="260" name="Group 259">
              <a:extLst>
                <a:ext uri="{FF2B5EF4-FFF2-40B4-BE49-F238E27FC236}">
                  <a16:creationId xmlns:a16="http://schemas.microsoft.com/office/drawing/2014/main" id="{25DFA02E-F0EA-4C75-A64E-499C0E987577}"/>
                </a:ext>
              </a:extLst>
            </p:cNvPr>
            <p:cNvGrpSpPr/>
            <p:nvPr/>
          </p:nvGrpSpPr>
          <p:grpSpPr>
            <a:xfrm>
              <a:off x="6240142" y="1597310"/>
              <a:ext cx="876533" cy="496404"/>
              <a:chOff x="5486802" y="1630543"/>
              <a:chExt cx="876533" cy="496404"/>
            </a:xfrm>
          </p:grpSpPr>
          <p:pic>
            <p:nvPicPr>
              <p:cNvPr id="261" name="Graphic 260" descr="Users">
                <a:extLst>
                  <a:ext uri="{FF2B5EF4-FFF2-40B4-BE49-F238E27FC236}">
                    <a16:creationId xmlns:a16="http://schemas.microsoft.com/office/drawing/2014/main" id="{E55523DA-A612-4128-B677-55D01D456E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95773" y="1630543"/>
                <a:ext cx="378389" cy="417091"/>
              </a:xfrm>
              <a:prstGeom prst="rect">
                <a:avLst/>
              </a:prstGeom>
            </p:spPr>
          </p:pic>
          <p:sp>
            <p:nvSpPr>
              <p:cNvPr id="262" name="TextBox 261">
                <a:extLst>
                  <a:ext uri="{FF2B5EF4-FFF2-40B4-BE49-F238E27FC236}">
                    <a16:creationId xmlns:a16="http://schemas.microsoft.com/office/drawing/2014/main" id="{459246FA-CB61-4341-B9C9-C4DBC9EFD4E3}"/>
                  </a:ext>
                </a:extLst>
              </p:cNvPr>
              <p:cNvSpPr txBox="1"/>
              <p:nvPr/>
            </p:nvSpPr>
            <p:spPr>
              <a:xfrm>
                <a:off x="5486802" y="1896115"/>
                <a:ext cx="876533" cy="230832"/>
              </a:xfrm>
              <a:prstGeom prst="rect">
                <a:avLst/>
              </a:prstGeom>
              <a:noFill/>
            </p:spPr>
            <p:txBody>
              <a:bodyPr wrap="square" rtlCol="0">
                <a:spAutoFit/>
              </a:bodyPr>
              <a:lstStyle/>
              <a:p>
                <a:r>
                  <a:rPr lang="en-US" sz="900" dirty="0">
                    <a:latin typeface="Calibri" panose="020F0502020204030204" pitchFamily="34" charset="0"/>
                    <a:cs typeface="Calibri" panose="020F0502020204030204" pitchFamily="34" charset="0"/>
                  </a:rPr>
                  <a:t>Stakeholders</a:t>
                </a:r>
              </a:p>
            </p:txBody>
          </p:sp>
        </p:grpSp>
        <p:grpSp>
          <p:nvGrpSpPr>
            <p:cNvPr id="263" name="Group 262">
              <a:extLst>
                <a:ext uri="{FF2B5EF4-FFF2-40B4-BE49-F238E27FC236}">
                  <a16:creationId xmlns:a16="http://schemas.microsoft.com/office/drawing/2014/main" id="{F9D08574-4579-4E24-BFF8-A3DA65CC16B0}"/>
                </a:ext>
              </a:extLst>
            </p:cNvPr>
            <p:cNvGrpSpPr/>
            <p:nvPr/>
          </p:nvGrpSpPr>
          <p:grpSpPr>
            <a:xfrm>
              <a:off x="7054712" y="1614680"/>
              <a:ext cx="1318996" cy="496404"/>
              <a:chOff x="5486802" y="1630543"/>
              <a:chExt cx="1318996" cy="496404"/>
            </a:xfrm>
          </p:grpSpPr>
          <p:pic>
            <p:nvPicPr>
              <p:cNvPr id="264" name="Graphic 263" descr="Users">
                <a:extLst>
                  <a:ext uri="{FF2B5EF4-FFF2-40B4-BE49-F238E27FC236}">
                    <a16:creationId xmlns:a16="http://schemas.microsoft.com/office/drawing/2014/main" id="{9BEEB327-1F50-4A5F-969B-8CF6AB9C6C9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95773" y="1630543"/>
                <a:ext cx="378389" cy="417091"/>
              </a:xfrm>
              <a:prstGeom prst="rect">
                <a:avLst/>
              </a:prstGeom>
            </p:spPr>
          </p:pic>
          <p:sp>
            <p:nvSpPr>
              <p:cNvPr id="265" name="TextBox 264">
                <a:extLst>
                  <a:ext uri="{FF2B5EF4-FFF2-40B4-BE49-F238E27FC236}">
                    <a16:creationId xmlns:a16="http://schemas.microsoft.com/office/drawing/2014/main" id="{2372F890-72B0-46AF-BE0E-11D0F4CCDC4D}"/>
                  </a:ext>
                </a:extLst>
              </p:cNvPr>
              <p:cNvSpPr txBox="1"/>
              <p:nvPr/>
            </p:nvSpPr>
            <p:spPr>
              <a:xfrm>
                <a:off x="5486802" y="1896115"/>
                <a:ext cx="1318996" cy="230832"/>
              </a:xfrm>
              <a:prstGeom prst="rect">
                <a:avLst/>
              </a:prstGeom>
              <a:noFill/>
            </p:spPr>
            <p:txBody>
              <a:bodyPr wrap="square" rtlCol="0">
                <a:spAutoFit/>
              </a:bodyPr>
              <a:lstStyle/>
              <a:p>
                <a:r>
                  <a:rPr lang="en-US" sz="900" dirty="0">
                    <a:latin typeface="Calibri" panose="020F0502020204030204" pitchFamily="34" charset="0"/>
                    <a:cs typeface="Calibri" panose="020F0502020204030204" pitchFamily="34" charset="0"/>
                  </a:rPr>
                  <a:t>Scrum Master</a:t>
                </a:r>
              </a:p>
            </p:txBody>
          </p:sp>
        </p:grpSp>
      </p:grpSp>
      <p:cxnSp>
        <p:nvCxnSpPr>
          <p:cNvPr id="270" name="Connector: Elbow 269">
            <a:extLst>
              <a:ext uri="{FF2B5EF4-FFF2-40B4-BE49-F238E27FC236}">
                <a16:creationId xmlns:a16="http://schemas.microsoft.com/office/drawing/2014/main" id="{3EFB214C-07B2-44A8-8EDC-396976AE1DB0}"/>
              </a:ext>
            </a:extLst>
          </p:cNvPr>
          <p:cNvCxnSpPr>
            <a:cxnSpLocks/>
            <a:stCxn id="271" idx="2"/>
          </p:cNvCxnSpPr>
          <p:nvPr/>
        </p:nvCxnSpPr>
        <p:spPr>
          <a:xfrm rot="5400000">
            <a:off x="6122999" y="1656431"/>
            <a:ext cx="219974" cy="10601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1" name="Rectangle: Rounded Corners 270">
            <a:extLst>
              <a:ext uri="{FF2B5EF4-FFF2-40B4-BE49-F238E27FC236}">
                <a16:creationId xmlns:a16="http://schemas.microsoft.com/office/drawing/2014/main" id="{13D23687-4C89-46A8-A5E3-2882541C4C04}"/>
              </a:ext>
            </a:extLst>
          </p:cNvPr>
          <p:cNvSpPr/>
          <p:nvPr/>
        </p:nvSpPr>
        <p:spPr>
          <a:xfrm>
            <a:off x="5485375" y="1631011"/>
            <a:ext cx="2555386" cy="44551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1799">
              <a:latin typeface="Calibri" panose="020F0502020204030204" pitchFamily="34" charset="0"/>
              <a:cs typeface="Calibri" panose="020F0502020204030204" pitchFamily="34" charset="0"/>
            </a:endParaRPr>
          </a:p>
        </p:txBody>
      </p:sp>
      <p:cxnSp>
        <p:nvCxnSpPr>
          <p:cNvPr id="303" name="Connector: Elbow 302">
            <a:extLst>
              <a:ext uri="{FF2B5EF4-FFF2-40B4-BE49-F238E27FC236}">
                <a16:creationId xmlns:a16="http://schemas.microsoft.com/office/drawing/2014/main" id="{95F3E0FA-FC8F-4CAF-A02C-B360669D758C}"/>
              </a:ext>
            </a:extLst>
          </p:cNvPr>
          <p:cNvCxnSpPr>
            <a:cxnSpLocks/>
            <a:stCxn id="90" idx="3"/>
            <a:endCxn id="64" idx="1"/>
          </p:cNvCxnSpPr>
          <p:nvPr/>
        </p:nvCxnSpPr>
        <p:spPr>
          <a:xfrm flipV="1">
            <a:off x="6886373" y="4412401"/>
            <a:ext cx="475955" cy="1678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Connector: Elbow 306">
            <a:extLst>
              <a:ext uri="{FF2B5EF4-FFF2-40B4-BE49-F238E27FC236}">
                <a16:creationId xmlns:a16="http://schemas.microsoft.com/office/drawing/2014/main" id="{9AE656E5-98EA-4BEA-98D5-E3FAAF517270}"/>
              </a:ext>
            </a:extLst>
          </p:cNvPr>
          <p:cNvCxnSpPr>
            <a:stCxn id="91" idx="3"/>
          </p:cNvCxnSpPr>
          <p:nvPr/>
        </p:nvCxnSpPr>
        <p:spPr>
          <a:xfrm flipV="1">
            <a:off x="6893907" y="4641716"/>
            <a:ext cx="457371" cy="2883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E1117B2-3313-4C1B-9D0F-8FA064309595}"/>
              </a:ext>
            </a:extLst>
          </p:cNvPr>
          <p:cNvCxnSpPr/>
          <p:nvPr/>
        </p:nvCxnSpPr>
        <p:spPr>
          <a:xfrm>
            <a:off x="5148970" y="1679273"/>
            <a:ext cx="0" cy="454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4" name="Rectangle: Rounded Corners 313">
            <a:extLst>
              <a:ext uri="{FF2B5EF4-FFF2-40B4-BE49-F238E27FC236}">
                <a16:creationId xmlns:a16="http://schemas.microsoft.com/office/drawing/2014/main" id="{63C51D13-A6BC-4FF6-BC22-F8D071D17B39}"/>
              </a:ext>
            </a:extLst>
          </p:cNvPr>
          <p:cNvSpPr/>
          <p:nvPr/>
        </p:nvSpPr>
        <p:spPr>
          <a:xfrm>
            <a:off x="10589190" y="5026743"/>
            <a:ext cx="1179907" cy="232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DEV</a:t>
            </a:r>
          </a:p>
        </p:txBody>
      </p:sp>
      <p:sp>
        <p:nvSpPr>
          <p:cNvPr id="329" name="Oval 328">
            <a:extLst>
              <a:ext uri="{FF2B5EF4-FFF2-40B4-BE49-F238E27FC236}">
                <a16:creationId xmlns:a16="http://schemas.microsoft.com/office/drawing/2014/main" id="{7AB2A416-02B4-40B4-A084-6C6D9D4BD271}"/>
              </a:ext>
            </a:extLst>
          </p:cNvPr>
          <p:cNvSpPr/>
          <p:nvPr/>
        </p:nvSpPr>
        <p:spPr>
          <a:xfrm>
            <a:off x="2808867" y="1385459"/>
            <a:ext cx="274778" cy="2430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1</a:t>
            </a:r>
          </a:p>
        </p:txBody>
      </p:sp>
      <p:sp>
        <p:nvSpPr>
          <p:cNvPr id="330" name="Oval 329">
            <a:extLst>
              <a:ext uri="{FF2B5EF4-FFF2-40B4-BE49-F238E27FC236}">
                <a16:creationId xmlns:a16="http://schemas.microsoft.com/office/drawing/2014/main" id="{7D4F0477-CAF3-4271-8340-462A109C0F6F}"/>
              </a:ext>
            </a:extLst>
          </p:cNvPr>
          <p:cNvSpPr/>
          <p:nvPr/>
        </p:nvSpPr>
        <p:spPr>
          <a:xfrm>
            <a:off x="5537234" y="2665076"/>
            <a:ext cx="274778" cy="2430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2</a:t>
            </a:r>
          </a:p>
        </p:txBody>
      </p:sp>
      <p:sp>
        <p:nvSpPr>
          <p:cNvPr id="331" name="Oval 330">
            <a:extLst>
              <a:ext uri="{FF2B5EF4-FFF2-40B4-BE49-F238E27FC236}">
                <a16:creationId xmlns:a16="http://schemas.microsoft.com/office/drawing/2014/main" id="{EEE7E314-3159-48E2-BD93-F90DC5581A26}"/>
              </a:ext>
            </a:extLst>
          </p:cNvPr>
          <p:cNvSpPr/>
          <p:nvPr/>
        </p:nvSpPr>
        <p:spPr>
          <a:xfrm>
            <a:off x="9475395" y="4546295"/>
            <a:ext cx="274778" cy="2430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5</a:t>
            </a:r>
          </a:p>
        </p:txBody>
      </p:sp>
      <p:sp>
        <p:nvSpPr>
          <p:cNvPr id="332" name="Oval 331">
            <a:extLst>
              <a:ext uri="{FF2B5EF4-FFF2-40B4-BE49-F238E27FC236}">
                <a16:creationId xmlns:a16="http://schemas.microsoft.com/office/drawing/2014/main" id="{0EA0F159-E3A4-40AD-AF7E-4D0137EDDB73}"/>
              </a:ext>
            </a:extLst>
          </p:cNvPr>
          <p:cNvSpPr/>
          <p:nvPr/>
        </p:nvSpPr>
        <p:spPr>
          <a:xfrm>
            <a:off x="6854828" y="3323541"/>
            <a:ext cx="274778" cy="2430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3</a:t>
            </a:r>
          </a:p>
        </p:txBody>
      </p:sp>
      <p:sp>
        <p:nvSpPr>
          <p:cNvPr id="333" name="Oval 332">
            <a:extLst>
              <a:ext uri="{FF2B5EF4-FFF2-40B4-BE49-F238E27FC236}">
                <a16:creationId xmlns:a16="http://schemas.microsoft.com/office/drawing/2014/main" id="{8913FA9B-EDCF-44BF-843A-0AE61FD996E4}"/>
              </a:ext>
            </a:extLst>
          </p:cNvPr>
          <p:cNvSpPr/>
          <p:nvPr/>
        </p:nvSpPr>
        <p:spPr>
          <a:xfrm>
            <a:off x="8306444" y="3996940"/>
            <a:ext cx="274778" cy="2430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4</a:t>
            </a:r>
          </a:p>
        </p:txBody>
      </p:sp>
      <p:sp>
        <p:nvSpPr>
          <p:cNvPr id="334" name="Arrow: Right 333">
            <a:extLst>
              <a:ext uri="{FF2B5EF4-FFF2-40B4-BE49-F238E27FC236}">
                <a16:creationId xmlns:a16="http://schemas.microsoft.com/office/drawing/2014/main" id="{93878CF8-C129-4CC2-933C-2EEA92AEE585}"/>
              </a:ext>
            </a:extLst>
          </p:cNvPr>
          <p:cNvSpPr/>
          <p:nvPr/>
        </p:nvSpPr>
        <p:spPr>
          <a:xfrm rot="1528609">
            <a:off x="2267417" y="2983265"/>
            <a:ext cx="8647305" cy="498227"/>
          </a:xfrm>
          <a:prstGeom prst="rightArrow">
            <a:avLst>
              <a:gd name="adj1" fmla="val 50000"/>
              <a:gd name="adj2" fmla="val 46438"/>
            </a:avLst>
          </a:prstGeom>
          <a:noFill/>
          <a:ln w="12700" cap="flat" cmpd="sng" algn="ctr">
            <a:solidFill>
              <a:srgbClr val="FF0000"/>
            </a:solidFill>
            <a:prstDash val="lgDashDotDot"/>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1799" dirty="0">
              <a:noFill/>
              <a:latin typeface="Calibri" panose="020F0502020204030204" pitchFamily="34" charset="0"/>
              <a:cs typeface="Calibri" panose="020F0502020204030204" pitchFamily="34" charset="0"/>
            </a:endParaRPr>
          </a:p>
        </p:txBody>
      </p:sp>
      <p:sp>
        <p:nvSpPr>
          <p:cNvPr id="340" name="TextBox 339">
            <a:extLst>
              <a:ext uri="{FF2B5EF4-FFF2-40B4-BE49-F238E27FC236}">
                <a16:creationId xmlns:a16="http://schemas.microsoft.com/office/drawing/2014/main" id="{30D22A55-F617-4734-839E-4D260DA9B7D3}"/>
              </a:ext>
            </a:extLst>
          </p:cNvPr>
          <p:cNvSpPr txBox="1"/>
          <p:nvPr/>
        </p:nvSpPr>
        <p:spPr>
          <a:xfrm>
            <a:off x="7367362" y="4616646"/>
            <a:ext cx="1216003" cy="246157"/>
          </a:xfrm>
          <a:prstGeom prst="rect">
            <a:avLst/>
          </a:prstGeom>
          <a:noFill/>
        </p:spPr>
        <p:txBody>
          <a:bodyPr wrap="square" rtlCol="0">
            <a:spAutoFit/>
          </a:bodyPr>
          <a:lstStyle>
            <a:defPPr>
              <a:defRPr lang="en-US"/>
            </a:defPPr>
            <a:lvl1pPr>
              <a:defRPr sz="900" i="1"/>
            </a:lvl1pPr>
          </a:lstStyle>
          <a:p>
            <a:r>
              <a:rPr lang="en-US" sz="1000" dirty="0">
                <a:latin typeface="Calibri" panose="020F0502020204030204" pitchFamily="34" charset="0"/>
                <a:cs typeface="Calibri" panose="020F0502020204030204" pitchFamily="34" charset="0"/>
              </a:rPr>
              <a:t>CI-CD</a:t>
            </a:r>
          </a:p>
        </p:txBody>
      </p:sp>
      <p:grpSp>
        <p:nvGrpSpPr>
          <p:cNvPr id="108" name="Group 107">
            <a:extLst>
              <a:ext uri="{FF2B5EF4-FFF2-40B4-BE49-F238E27FC236}">
                <a16:creationId xmlns:a16="http://schemas.microsoft.com/office/drawing/2014/main" id="{EC5233F1-CDB2-4465-AC65-F854574AF7EB}"/>
              </a:ext>
            </a:extLst>
          </p:cNvPr>
          <p:cNvGrpSpPr/>
          <p:nvPr/>
        </p:nvGrpSpPr>
        <p:grpSpPr>
          <a:xfrm>
            <a:off x="2230227" y="2619268"/>
            <a:ext cx="804947" cy="626300"/>
            <a:chOff x="451790" y="932100"/>
            <a:chExt cx="1160864" cy="751621"/>
          </a:xfrm>
        </p:grpSpPr>
        <p:pic>
          <p:nvPicPr>
            <p:cNvPr id="109" name="Picture 353" descr="Related image">
              <a:extLst>
                <a:ext uri="{FF2B5EF4-FFF2-40B4-BE49-F238E27FC236}">
                  <a16:creationId xmlns:a16="http://schemas.microsoft.com/office/drawing/2014/main" id="{D3C30932-7822-4E04-B932-7D548E37BFD4}"/>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0" b="100000" l="0" r="100000">
                          <a14:foregroundMark x1="33007" y1="20571" x2="55719" y2="14095"/>
                          <a14:foregroundMark x1="39869" y1="13524" x2="50327" y2="9905"/>
                          <a14:foregroundMark x1="6863" y1="54476" x2="16176" y2="64381"/>
                        </a14:backgroundRemoval>
                      </a14:imgEffect>
                    </a14:imgLayer>
                  </a14:imgProps>
                </a:ext>
                <a:ext uri="{28A0092B-C50C-407E-A947-70E740481C1C}">
                  <a14:useLocalDpi xmlns:a14="http://schemas.microsoft.com/office/drawing/2010/main" val="0"/>
                </a:ext>
              </a:extLst>
            </a:blip>
            <a:srcRect/>
            <a:stretch>
              <a:fillRect/>
            </a:stretch>
          </p:blipFill>
          <p:spPr bwMode="auto">
            <a:xfrm>
              <a:off x="564421" y="932100"/>
              <a:ext cx="657813" cy="645029"/>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80237862-168C-4EB0-8E39-E4C4ADD8BF66}"/>
                </a:ext>
              </a:extLst>
            </p:cNvPr>
            <p:cNvSpPr txBox="1"/>
            <p:nvPr/>
          </p:nvSpPr>
          <p:spPr>
            <a:xfrm>
              <a:off x="451790" y="1379076"/>
              <a:ext cx="1160864" cy="304645"/>
            </a:xfrm>
            <a:prstGeom prst="rect">
              <a:avLst/>
            </a:prstGeom>
            <a:noFill/>
          </p:spPr>
          <p:txBody>
            <a:bodyPr wrap="square" rtlCol="0">
              <a:spAutoFit/>
            </a:bodyPr>
            <a:lstStyle/>
            <a:p>
              <a:pPr algn="ctr"/>
              <a:r>
                <a:rPr lang="en-US" sz="1050" dirty="0">
                  <a:latin typeface="Calibri" panose="020F0502020204030204" pitchFamily="34" charset="0"/>
                  <a:cs typeface="Calibri" panose="020F0502020204030204" pitchFamily="34" charset="0"/>
                </a:rPr>
                <a:t>Developer</a:t>
              </a:r>
              <a:endParaRPr lang="en-IN" sz="1200" dirty="0">
                <a:latin typeface="Calibri" panose="020F0502020204030204" pitchFamily="34" charset="0"/>
                <a:cs typeface="Calibri" panose="020F0502020204030204" pitchFamily="34" charset="0"/>
              </a:endParaRPr>
            </a:p>
          </p:txBody>
        </p:sp>
      </p:grpSp>
      <p:sp>
        <p:nvSpPr>
          <p:cNvPr id="111" name="Footer Placeholder 4">
            <a:extLst>
              <a:ext uri="{FF2B5EF4-FFF2-40B4-BE49-F238E27FC236}">
                <a16:creationId xmlns:a16="http://schemas.microsoft.com/office/drawing/2014/main" id="{43E5EF48-B7CD-4D98-B8F3-3480232C9772}"/>
              </a:ext>
            </a:extLst>
          </p:cNvPr>
          <p:cNvSpPr txBox="1">
            <a:spLocks/>
          </p:cNvSpPr>
          <p:nvPr/>
        </p:nvSpPr>
        <p:spPr>
          <a:xfrm>
            <a:off x="7826419" y="6494215"/>
            <a:ext cx="2366977" cy="347186"/>
          </a:xfrm>
          <a:prstGeom prst="rect">
            <a:avLst/>
          </a:prstGeom>
        </p:spPr>
        <p:txBody>
          <a:bodyPr vert="horz" lIns="0" tIns="45708" rIns="91416" bIns="45708" rtlCol="0" anchor="b" anchorCtr="0"/>
          <a:lstStyle>
            <a:defPPr>
              <a:defRPr lang="en-US"/>
            </a:defPPr>
            <a:lvl1pPr marL="0" algn="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Cummins Internal Use Only</a:t>
            </a:r>
          </a:p>
        </p:txBody>
      </p:sp>
      <p:sp>
        <p:nvSpPr>
          <p:cNvPr id="113" name="Rectangle: Rounded Corners 112">
            <a:extLst>
              <a:ext uri="{FF2B5EF4-FFF2-40B4-BE49-F238E27FC236}">
                <a16:creationId xmlns:a16="http://schemas.microsoft.com/office/drawing/2014/main" id="{C34FC42B-6A37-4423-8676-F693666B4B59}"/>
              </a:ext>
            </a:extLst>
          </p:cNvPr>
          <p:cNvSpPr/>
          <p:nvPr/>
        </p:nvSpPr>
        <p:spPr>
          <a:xfrm>
            <a:off x="98216" y="3644369"/>
            <a:ext cx="2035704" cy="2083103"/>
          </a:xfrm>
          <a:prstGeom prst="roundRect">
            <a:avLst/>
          </a:prstGeom>
          <a:solidFill>
            <a:srgbClr val="00B05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b="1" u="sng" dirty="0">
              <a:solidFill>
                <a:schemeClr val="tx1"/>
              </a:solidFill>
              <a:latin typeface="Calibri" panose="020F0502020204030204" pitchFamily="34" charset="0"/>
              <a:cs typeface="Calibri" panose="020F0502020204030204" pitchFamily="34" charset="0"/>
            </a:endParaRPr>
          </a:p>
          <a:p>
            <a:pPr algn="ctr"/>
            <a:r>
              <a:rPr lang="en-US" sz="1200" b="1" u="sng" dirty="0">
                <a:solidFill>
                  <a:schemeClr val="tx1"/>
                </a:solidFill>
                <a:latin typeface="Calibri" panose="020F0502020204030204" pitchFamily="34" charset="0"/>
                <a:cs typeface="Calibri" panose="020F0502020204030204" pitchFamily="34" charset="0"/>
              </a:rPr>
              <a:t>Phase 2 :Requirements &amp; Project Management</a:t>
            </a:r>
            <a:endParaRPr lang="en-US" sz="1200" b="1" dirty="0">
              <a:solidFill>
                <a:schemeClr val="tx1"/>
              </a:solidFill>
              <a:latin typeface="Calibri" panose="020F0502020204030204" pitchFamily="34" charset="0"/>
              <a:cs typeface="Calibri" panose="020F0502020204030204" pitchFamily="34" charset="0"/>
            </a:endParaRPr>
          </a:p>
          <a:p>
            <a:pPr algn="ctr"/>
            <a:endParaRPr lang="en-US" sz="1200" b="1" dirty="0">
              <a:solidFill>
                <a:schemeClr val="tx1"/>
              </a:solidFill>
              <a:latin typeface="Calibri" panose="020F0502020204030204" pitchFamily="34" charset="0"/>
              <a:cs typeface="Calibri" panose="020F0502020204030204" pitchFamily="34" charset="0"/>
            </a:endParaRP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Requirements Management (Confluence)</a:t>
            </a: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Issue Tracking(Jira)</a:t>
            </a: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Traceability Integrations</a:t>
            </a: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JFROG</a:t>
            </a: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JUNIT</a:t>
            </a:r>
          </a:p>
          <a:p>
            <a:pPr marL="171399" indent="-171399">
              <a:buFont typeface="Arial" panose="020B0604020202020204" pitchFamily="34" charset="0"/>
              <a:buChar char="•"/>
            </a:pPr>
            <a:r>
              <a:rPr lang="en-US" sz="1000" b="1" dirty="0">
                <a:solidFill>
                  <a:schemeClr val="tx1"/>
                </a:solidFill>
                <a:latin typeface="Calibri" panose="020F0502020204030204" pitchFamily="34" charset="0"/>
                <a:cs typeface="Calibri" panose="020F0502020204030204" pitchFamily="34" charset="0"/>
              </a:rPr>
              <a:t>Automation Test Pipelines</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400" b="1" dirty="0">
                <a:solidFill>
                  <a:schemeClr val="tx1"/>
                </a:solidFill>
                <a:latin typeface="Calibri" panose="020F0502020204030204" pitchFamily="34" charset="0"/>
                <a:cs typeface="Calibri" panose="020F0502020204030204" pitchFamily="34" charset="0"/>
              </a:rPr>
              <a:t>Duration : 3-6 months</a:t>
            </a:r>
          </a:p>
          <a:p>
            <a:endParaRPr lang="en-US" sz="1400" b="1"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A57D65-C39E-4D19-B99F-8A06C4DE5351}"/>
              </a:ext>
            </a:extLst>
          </p:cNvPr>
          <p:cNvSpPr/>
          <p:nvPr/>
        </p:nvSpPr>
        <p:spPr>
          <a:xfrm>
            <a:off x="9264107" y="804727"/>
            <a:ext cx="2887650" cy="1814541"/>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u="sng" dirty="0">
                <a:solidFill>
                  <a:schemeClr val="tx1"/>
                </a:solidFill>
                <a:latin typeface="Calibri" panose="020F0502020204030204" pitchFamily="34" charset="0"/>
                <a:cs typeface="Calibri" panose="020F0502020204030204" pitchFamily="34" charset="0"/>
              </a:rPr>
              <a:t>Challenges:</a:t>
            </a:r>
          </a:p>
          <a:p>
            <a:pPr marL="228531" indent="-228531">
              <a:buFont typeface="+mj-lt"/>
              <a:buAutoNum type="arabicPeriod"/>
            </a:pPr>
            <a:r>
              <a:rPr lang="en-US" sz="1200" b="1" u="sng" dirty="0">
                <a:solidFill>
                  <a:schemeClr val="tx1"/>
                </a:solidFill>
                <a:latin typeface="Calibri" panose="020F0502020204030204" pitchFamily="34" charset="0"/>
                <a:cs typeface="Calibri" panose="020F0502020204030204" pitchFamily="34" charset="0"/>
              </a:rPr>
              <a:t>Cloud Based focus </a:t>
            </a:r>
          </a:p>
          <a:p>
            <a:r>
              <a:rPr lang="en-US" sz="1200" dirty="0">
                <a:solidFill>
                  <a:schemeClr val="tx1"/>
                </a:solidFill>
                <a:latin typeface="Calibri" panose="020F0502020204030204" pitchFamily="34" charset="0"/>
                <a:cs typeface="Calibri" panose="020F0502020204030204" pitchFamily="34" charset="0"/>
              </a:rPr>
              <a:t>Adapting to pure Agile methodology -Some tools (Jira) more suited for Agile</a:t>
            </a:r>
          </a:p>
          <a:p>
            <a:pPr marL="285664" indent="-285664">
              <a:buFont typeface="Wingdings" panose="05000000000000000000" pitchFamily="2" charset="2"/>
              <a:buChar char="q"/>
            </a:pPr>
            <a:endParaRPr lang="en-US" sz="1200" dirty="0">
              <a:solidFill>
                <a:schemeClr val="tx1"/>
              </a:solidFill>
              <a:latin typeface="Calibri" panose="020F0502020204030204" pitchFamily="34" charset="0"/>
              <a:cs typeface="Calibri" panose="020F0502020204030204" pitchFamily="34" charset="0"/>
            </a:endParaRPr>
          </a:p>
          <a:p>
            <a:pPr marL="228531" indent="-228531">
              <a:buFont typeface="+mj-lt"/>
              <a:buAutoNum type="arabicPeriod" startAt="2"/>
            </a:pPr>
            <a:r>
              <a:rPr lang="en-US" sz="1200" b="1" u="sng" dirty="0">
                <a:solidFill>
                  <a:schemeClr val="tx1"/>
                </a:solidFill>
                <a:latin typeface="Calibri" panose="020F0502020204030204" pitchFamily="34" charset="0"/>
                <a:cs typeface="Calibri" panose="020F0502020204030204" pitchFamily="34" charset="0"/>
              </a:rPr>
              <a:t>Cultural shift in way of working:</a:t>
            </a:r>
          </a:p>
          <a:p>
            <a:pPr marL="228531" indent="-228531">
              <a:buFont typeface="Wingdings" panose="05000000000000000000" pitchFamily="2" charset="2"/>
              <a:buChar char="q"/>
            </a:pPr>
            <a:r>
              <a:rPr lang="en-US" sz="1200" dirty="0">
                <a:solidFill>
                  <a:schemeClr val="tx1"/>
                </a:solidFill>
                <a:latin typeface="Calibri" panose="020F0502020204030204" pitchFamily="34" charset="0"/>
                <a:cs typeface="Calibri" panose="020F0502020204030204" pitchFamily="34" charset="0"/>
              </a:rPr>
              <a:t>Continuous improvement required by all groups. Tool knowledge a must.</a:t>
            </a:r>
          </a:p>
        </p:txBody>
      </p:sp>
      <p:sp>
        <p:nvSpPr>
          <p:cNvPr id="101" name="Rectangle: Rounded Corners 100">
            <a:extLst>
              <a:ext uri="{FF2B5EF4-FFF2-40B4-BE49-F238E27FC236}">
                <a16:creationId xmlns:a16="http://schemas.microsoft.com/office/drawing/2014/main" id="{6D1B0716-8484-4896-B5AD-6159AD0C2649}"/>
              </a:ext>
            </a:extLst>
          </p:cNvPr>
          <p:cNvSpPr/>
          <p:nvPr/>
        </p:nvSpPr>
        <p:spPr>
          <a:xfrm>
            <a:off x="2457707" y="3867464"/>
            <a:ext cx="912104" cy="199447"/>
          </a:xfrm>
          <a:prstGeom prst="roundRect">
            <a:avLst/>
          </a:prstGeom>
          <a:solidFill>
            <a:schemeClr val="accent2">
              <a:lumMod val="60000"/>
              <a:lumOff val="4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100" b="1" dirty="0">
                <a:solidFill>
                  <a:schemeClr val="accent3">
                    <a:lumMod val="50000"/>
                  </a:schemeClr>
                </a:solidFill>
                <a:latin typeface="Calibri" panose="020F0502020204030204" pitchFamily="34" charset="0"/>
                <a:cs typeface="Calibri" panose="020F0502020204030204" pitchFamily="34" charset="0"/>
              </a:rPr>
              <a:t>Junit</a:t>
            </a:r>
            <a:r>
              <a:rPr lang="en-US" sz="800" b="1" dirty="0">
                <a:solidFill>
                  <a:schemeClr val="tx1"/>
                </a:solidFill>
                <a:latin typeface="Calibri" panose="020F0502020204030204" pitchFamily="34" charset="0"/>
                <a:cs typeface="Calibri" panose="020F0502020204030204" pitchFamily="34" charset="0"/>
              </a:rPr>
              <a:t>*</a:t>
            </a:r>
          </a:p>
        </p:txBody>
      </p:sp>
      <p:grpSp>
        <p:nvGrpSpPr>
          <p:cNvPr id="7" name="Group 6">
            <a:extLst>
              <a:ext uri="{FF2B5EF4-FFF2-40B4-BE49-F238E27FC236}">
                <a16:creationId xmlns:a16="http://schemas.microsoft.com/office/drawing/2014/main" id="{C1ABE17D-8615-49BF-BF48-0B2DB6A205DB}"/>
              </a:ext>
            </a:extLst>
          </p:cNvPr>
          <p:cNvGrpSpPr/>
          <p:nvPr/>
        </p:nvGrpSpPr>
        <p:grpSpPr>
          <a:xfrm>
            <a:off x="2543723" y="4945204"/>
            <a:ext cx="1646018" cy="850178"/>
            <a:chOff x="2543723" y="4945204"/>
            <a:chExt cx="1646018" cy="850178"/>
          </a:xfrm>
        </p:grpSpPr>
        <p:grpSp>
          <p:nvGrpSpPr>
            <p:cNvPr id="185" name="Group 184">
              <a:extLst>
                <a:ext uri="{FF2B5EF4-FFF2-40B4-BE49-F238E27FC236}">
                  <a16:creationId xmlns:a16="http://schemas.microsoft.com/office/drawing/2014/main" id="{A693AF50-3461-4B36-9E28-8F8FA97CEE1C}"/>
                </a:ext>
              </a:extLst>
            </p:cNvPr>
            <p:cNvGrpSpPr/>
            <p:nvPr/>
          </p:nvGrpSpPr>
          <p:grpSpPr>
            <a:xfrm>
              <a:off x="2543723" y="4945204"/>
              <a:ext cx="1646018" cy="850178"/>
              <a:chOff x="2544385" y="4700609"/>
              <a:chExt cx="1789580" cy="1166819"/>
            </a:xfrm>
          </p:grpSpPr>
          <p:pic>
            <p:nvPicPr>
              <p:cNvPr id="180" name="Graphic 179" descr="Books">
                <a:extLst>
                  <a:ext uri="{FF2B5EF4-FFF2-40B4-BE49-F238E27FC236}">
                    <a16:creationId xmlns:a16="http://schemas.microsoft.com/office/drawing/2014/main" id="{8098CFD6-8560-4051-9C6A-A99ED5E15C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44385" y="4813603"/>
                <a:ext cx="637280" cy="637281"/>
              </a:xfrm>
              <a:prstGeom prst="rect">
                <a:avLst/>
              </a:prstGeom>
            </p:spPr>
          </p:pic>
          <p:sp>
            <p:nvSpPr>
              <p:cNvPr id="181" name="TextBox 180">
                <a:extLst>
                  <a:ext uri="{FF2B5EF4-FFF2-40B4-BE49-F238E27FC236}">
                    <a16:creationId xmlns:a16="http://schemas.microsoft.com/office/drawing/2014/main" id="{405EE8D4-6D37-4CCF-903C-7F133BB9E417}"/>
                  </a:ext>
                </a:extLst>
              </p:cNvPr>
              <p:cNvSpPr txBox="1"/>
              <p:nvPr/>
            </p:nvSpPr>
            <p:spPr>
              <a:xfrm>
                <a:off x="3174009" y="4896149"/>
                <a:ext cx="1159956" cy="971279"/>
              </a:xfrm>
              <a:prstGeom prst="rect">
                <a:avLst/>
              </a:prstGeom>
              <a:noFill/>
            </p:spPr>
            <p:txBody>
              <a:bodyPr wrap="square" rtlCol="0">
                <a:spAutoFit/>
              </a:bodyPr>
              <a:lstStyle/>
              <a:p>
                <a:r>
                  <a:rPr lang="en-US" sz="1000" b="1" i="1" dirty="0">
                    <a:latin typeface="Calibri" panose="020F0502020204030204" pitchFamily="34" charset="0"/>
                    <a:cs typeface="Calibri" panose="020F0502020204030204" pitchFamily="34" charset="0"/>
                  </a:rPr>
                  <a:t>Cummins Development</a:t>
                </a:r>
              </a:p>
              <a:p>
                <a:r>
                  <a:rPr lang="en-US" sz="1000" b="1" i="1" dirty="0">
                    <a:latin typeface="Calibri" panose="020F0502020204030204" pitchFamily="34" charset="0"/>
                    <a:cs typeface="Calibri" panose="020F0502020204030204" pitchFamily="34" charset="0"/>
                  </a:rPr>
                  <a:t>Standards </a:t>
                </a:r>
              </a:p>
              <a:p>
                <a:endParaRPr lang="en-US" sz="1000" b="1" i="1" dirty="0">
                  <a:latin typeface="Calibri" panose="020F0502020204030204" pitchFamily="34" charset="0"/>
                  <a:cs typeface="Calibri" panose="020F0502020204030204" pitchFamily="34" charset="0"/>
                </a:endParaRPr>
              </a:p>
            </p:txBody>
          </p:sp>
          <p:sp>
            <p:nvSpPr>
              <p:cNvPr id="184" name="Rectangle: Rounded Corners 183">
                <a:extLst>
                  <a:ext uri="{FF2B5EF4-FFF2-40B4-BE49-F238E27FC236}">
                    <a16:creationId xmlns:a16="http://schemas.microsoft.com/office/drawing/2014/main" id="{D5535F50-BE53-4A32-9FF5-3F7BDBFB1523}"/>
                  </a:ext>
                </a:extLst>
              </p:cNvPr>
              <p:cNvSpPr/>
              <p:nvPr/>
            </p:nvSpPr>
            <p:spPr>
              <a:xfrm>
                <a:off x="2544385" y="4700609"/>
                <a:ext cx="1614660" cy="903424"/>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grpSp>
        <p:pic>
          <p:nvPicPr>
            <p:cNvPr id="3" name="Picture 2">
              <a:extLst>
                <a:ext uri="{FF2B5EF4-FFF2-40B4-BE49-F238E27FC236}">
                  <a16:creationId xmlns:a16="http://schemas.microsoft.com/office/drawing/2014/main" id="{415AAA74-44B3-4F08-B153-61CCB2DD34FE}"/>
                </a:ext>
              </a:extLst>
            </p:cNvPr>
            <p:cNvPicPr>
              <a:picLocks noChangeAspect="1"/>
            </p:cNvPicPr>
            <p:nvPr/>
          </p:nvPicPr>
          <p:blipFill>
            <a:blip r:embed="rId15"/>
            <a:stretch>
              <a:fillRect/>
            </a:stretch>
          </p:blipFill>
          <p:spPr>
            <a:xfrm>
              <a:off x="3206698" y="5115559"/>
              <a:ext cx="613151" cy="175186"/>
            </a:xfrm>
            <a:prstGeom prst="rect">
              <a:avLst/>
            </a:prstGeom>
          </p:spPr>
        </p:pic>
      </p:grpSp>
    </p:spTree>
    <p:extLst>
      <p:ext uri="{BB962C8B-B14F-4D97-AF65-F5344CB8AC3E}">
        <p14:creationId xmlns:p14="http://schemas.microsoft.com/office/powerpoint/2010/main" val="9219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Diagram 29">
            <a:extLst>
              <a:ext uri="{FF2B5EF4-FFF2-40B4-BE49-F238E27FC236}">
                <a16:creationId xmlns:a16="http://schemas.microsoft.com/office/drawing/2014/main" id="{69E6D299-E158-4AF9-9234-AA074EB2D8C0}"/>
              </a:ext>
            </a:extLst>
          </p:cNvPr>
          <p:cNvGraphicFramePr/>
          <p:nvPr>
            <p:extLst>
              <p:ext uri="{D42A27DB-BD31-4B8C-83A1-F6EECF244321}">
                <p14:modId xmlns:p14="http://schemas.microsoft.com/office/powerpoint/2010/main" val="54562751"/>
              </p:ext>
            </p:extLst>
          </p:nvPr>
        </p:nvGraphicFramePr>
        <p:xfrm>
          <a:off x="609440" y="942665"/>
          <a:ext cx="10543335" cy="5639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2D6034E6-508D-4C6D-843C-04E8B42C9298}"/>
              </a:ext>
            </a:extLst>
          </p:cNvPr>
          <p:cNvSpPr>
            <a:spLocks noGrp="1"/>
          </p:cNvSpPr>
          <p:nvPr>
            <p:ph type="title"/>
          </p:nvPr>
        </p:nvSpPr>
        <p:spPr>
          <a:xfrm>
            <a:off x="167002" y="53512"/>
            <a:ext cx="10741402" cy="556434"/>
          </a:xfrm>
        </p:spPr>
        <p:txBody>
          <a:bodyPr/>
          <a:lstStyle/>
          <a:p>
            <a:r>
              <a:rPr lang="en-US" b="1" dirty="0"/>
              <a:t>DevOps |</a:t>
            </a:r>
            <a:r>
              <a:rPr lang="en-US" b="1" dirty="0">
                <a:solidFill>
                  <a:schemeClr val="accent2">
                    <a:lumMod val="60000"/>
                    <a:lumOff val="40000"/>
                  </a:schemeClr>
                </a:solidFill>
              </a:rPr>
              <a:t> Process Flow</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4F0D60AD-9E55-4522-89FA-D5F7A9C8553D}"/>
              </a:ext>
            </a:extLst>
          </p:cNvPr>
          <p:cNvSpPr>
            <a:spLocks noGrp="1"/>
          </p:cNvSpPr>
          <p:nvPr>
            <p:ph type="body" sz="quarter" idx="12"/>
          </p:nvPr>
        </p:nvSpPr>
        <p:spPr>
          <a:xfrm>
            <a:off x="8513375" y="6582541"/>
            <a:ext cx="1542089" cy="169277"/>
          </a:xfrm>
        </p:spPr>
        <p:txBody>
          <a:bodyPr/>
          <a:lstStyle/>
          <a:p>
            <a:r>
              <a:rPr lang="en-US" dirty="0"/>
              <a:t>Cummins Internal Use Only</a:t>
            </a:r>
          </a:p>
        </p:txBody>
      </p:sp>
      <p:pic>
        <p:nvPicPr>
          <p:cNvPr id="31" name="Picture 30">
            <a:extLst>
              <a:ext uri="{FF2B5EF4-FFF2-40B4-BE49-F238E27FC236}">
                <a16:creationId xmlns:a16="http://schemas.microsoft.com/office/drawing/2014/main" id="{E236AD69-08CC-482C-A8D6-EB693D7E0697}"/>
              </a:ext>
            </a:extLst>
          </p:cNvPr>
          <p:cNvPicPr>
            <a:picLocks noChangeAspect="1"/>
          </p:cNvPicPr>
          <p:nvPr/>
        </p:nvPicPr>
        <p:blipFill>
          <a:blip r:embed="rId8"/>
          <a:stretch>
            <a:fillRect/>
          </a:stretch>
        </p:blipFill>
        <p:spPr>
          <a:xfrm>
            <a:off x="1029575" y="1386470"/>
            <a:ext cx="797352" cy="467285"/>
          </a:xfrm>
          <a:prstGeom prst="rect">
            <a:avLst/>
          </a:prstGeom>
          <a:effectLst>
            <a:outerShdw blurRad="50800" dist="38100" dir="5400000" algn="t" rotWithShape="0">
              <a:prstClr val="black">
                <a:alpha val="40000"/>
              </a:prstClr>
            </a:outerShdw>
          </a:effectLst>
        </p:spPr>
      </p:pic>
      <p:pic>
        <p:nvPicPr>
          <p:cNvPr id="32" name="Picture 31">
            <a:extLst>
              <a:ext uri="{FF2B5EF4-FFF2-40B4-BE49-F238E27FC236}">
                <a16:creationId xmlns:a16="http://schemas.microsoft.com/office/drawing/2014/main" id="{AF0D9801-CE74-44A2-8E92-52EE816533BD}"/>
              </a:ext>
            </a:extLst>
          </p:cNvPr>
          <p:cNvPicPr>
            <a:picLocks noChangeAspect="1"/>
          </p:cNvPicPr>
          <p:nvPr/>
        </p:nvPicPr>
        <p:blipFill>
          <a:blip r:embed="rId9"/>
          <a:stretch>
            <a:fillRect/>
          </a:stretch>
        </p:blipFill>
        <p:spPr>
          <a:xfrm>
            <a:off x="4798161" y="2080844"/>
            <a:ext cx="534291" cy="565720"/>
          </a:xfrm>
          <a:prstGeom prst="rect">
            <a:avLst/>
          </a:prstGeom>
          <a:effectLst>
            <a:outerShdw blurRad="50800" dist="38100" dir="5400000" algn="t" rotWithShape="0">
              <a:prstClr val="black">
                <a:alpha val="40000"/>
              </a:prstClr>
            </a:outerShdw>
          </a:effectLst>
        </p:spPr>
      </p:pic>
      <p:pic>
        <p:nvPicPr>
          <p:cNvPr id="35" name="Picture 34">
            <a:extLst>
              <a:ext uri="{FF2B5EF4-FFF2-40B4-BE49-F238E27FC236}">
                <a16:creationId xmlns:a16="http://schemas.microsoft.com/office/drawing/2014/main" id="{CE55068A-54E9-4911-B6D4-D751B11CF962}"/>
              </a:ext>
            </a:extLst>
          </p:cNvPr>
          <p:cNvPicPr>
            <a:picLocks noChangeAspect="1"/>
          </p:cNvPicPr>
          <p:nvPr/>
        </p:nvPicPr>
        <p:blipFill>
          <a:blip r:embed="rId10"/>
          <a:stretch>
            <a:fillRect/>
          </a:stretch>
        </p:blipFill>
        <p:spPr>
          <a:xfrm>
            <a:off x="1158469" y="3062318"/>
            <a:ext cx="656699" cy="751643"/>
          </a:xfrm>
          <a:prstGeom prst="rect">
            <a:avLst/>
          </a:prstGeom>
          <a:effectLst>
            <a:outerShdw blurRad="50800" dist="38100" dir="5400000" algn="t" rotWithShape="0">
              <a:prstClr val="black">
                <a:alpha val="40000"/>
              </a:prstClr>
            </a:outerShdw>
          </a:effectLst>
        </p:spPr>
      </p:pic>
      <p:pic>
        <p:nvPicPr>
          <p:cNvPr id="36" name="Picture 35">
            <a:extLst>
              <a:ext uri="{FF2B5EF4-FFF2-40B4-BE49-F238E27FC236}">
                <a16:creationId xmlns:a16="http://schemas.microsoft.com/office/drawing/2014/main" id="{AA819414-A1EF-4F99-AAB7-2BFBA30CC025}"/>
              </a:ext>
            </a:extLst>
          </p:cNvPr>
          <p:cNvPicPr>
            <a:picLocks noChangeAspect="1"/>
          </p:cNvPicPr>
          <p:nvPr/>
        </p:nvPicPr>
        <p:blipFill>
          <a:blip r:embed="rId11"/>
          <a:stretch>
            <a:fillRect/>
          </a:stretch>
        </p:blipFill>
        <p:spPr>
          <a:xfrm>
            <a:off x="4243039" y="3923138"/>
            <a:ext cx="1479084" cy="549748"/>
          </a:xfrm>
          <a:prstGeom prst="rect">
            <a:avLst/>
          </a:prstGeom>
        </p:spPr>
        <p:style>
          <a:lnRef idx="2">
            <a:schemeClr val="accent1"/>
          </a:lnRef>
          <a:fillRef idx="1">
            <a:schemeClr val="lt1"/>
          </a:fillRef>
          <a:effectRef idx="0">
            <a:schemeClr val="accent1"/>
          </a:effectRef>
          <a:fontRef idx="minor">
            <a:schemeClr val="dk1"/>
          </a:fontRef>
        </p:style>
      </p:pic>
      <p:pic>
        <p:nvPicPr>
          <p:cNvPr id="37" name="Picture 36">
            <a:extLst>
              <a:ext uri="{FF2B5EF4-FFF2-40B4-BE49-F238E27FC236}">
                <a16:creationId xmlns:a16="http://schemas.microsoft.com/office/drawing/2014/main" id="{BD229D5A-43A1-4AE1-863F-DAB35E63AE4D}"/>
              </a:ext>
            </a:extLst>
          </p:cNvPr>
          <p:cNvPicPr>
            <a:picLocks noChangeAspect="1"/>
          </p:cNvPicPr>
          <p:nvPr/>
        </p:nvPicPr>
        <p:blipFill>
          <a:blip r:embed="rId12"/>
          <a:stretch>
            <a:fillRect/>
          </a:stretch>
        </p:blipFill>
        <p:spPr>
          <a:xfrm>
            <a:off x="1084658" y="5545933"/>
            <a:ext cx="791865" cy="467285"/>
          </a:xfrm>
          <a:prstGeom prst="rect">
            <a:avLst/>
          </a:prstGeom>
          <a:effectLst>
            <a:outerShdw blurRad="50800" dist="38100" dir="5400000" algn="t" rotWithShape="0">
              <a:prstClr val="black">
                <a:alpha val="40000"/>
              </a:prstClr>
            </a:outerShdw>
          </a:effectLst>
        </p:spPr>
      </p:pic>
      <p:pic>
        <p:nvPicPr>
          <p:cNvPr id="4" name="Picture 3">
            <a:extLst>
              <a:ext uri="{FF2B5EF4-FFF2-40B4-BE49-F238E27FC236}">
                <a16:creationId xmlns:a16="http://schemas.microsoft.com/office/drawing/2014/main" id="{65B62DB3-9904-4271-8915-EFF2562A2C10}"/>
              </a:ext>
            </a:extLst>
          </p:cNvPr>
          <p:cNvPicPr>
            <a:picLocks noChangeAspect="1"/>
          </p:cNvPicPr>
          <p:nvPr/>
        </p:nvPicPr>
        <p:blipFill>
          <a:blip r:embed="rId13"/>
          <a:stretch>
            <a:fillRect/>
          </a:stretch>
        </p:blipFill>
        <p:spPr>
          <a:xfrm>
            <a:off x="9930772" y="1261393"/>
            <a:ext cx="1287892" cy="525826"/>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475F144A-5336-4D66-B5DB-9798C48BCE07}"/>
              </a:ext>
            </a:extLst>
          </p:cNvPr>
          <p:cNvPicPr>
            <a:picLocks noChangeAspect="1"/>
          </p:cNvPicPr>
          <p:nvPr/>
        </p:nvPicPr>
        <p:blipFill>
          <a:blip r:embed="rId14"/>
          <a:stretch>
            <a:fillRect/>
          </a:stretch>
        </p:blipFill>
        <p:spPr>
          <a:xfrm>
            <a:off x="5473328" y="2181622"/>
            <a:ext cx="1242168" cy="405727"/>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643D5C36-319C-4757-BA7B-028A8B1EEF51}"/>
              </a:ext>
            </a:extLst>
          </p:cNvPr>
          <p:cNvPicPr>
            <a:picLocks noChangeAspect="1"/>
          </p:cNvPicPr>
          <p:nvPr/>
        </p:nvPicPr>
        <p:blipFill>
          <a:blip r:embed="rId8"/>
          <a:stretch>
            <a:fillRect/>
          </a:stretch>
        </p:blipFill>
        <p:spPr>
          <a:xfrm>
            <a:off x="6316820" y="3884017"/>
            <a:ext cx="797352" cy="467285"/>
          </a:xfrm>
          <a:prstGeom prst="rect">
            <a:avLst/>
          </a:prstGeom>
          <a:effectLst>
            <a:outerShdw blurRad="50800" dist="38100" dir="5400000" algn="t" rotWithShape="0">
              <a:prstClr val="black">
                <a:alpha val="40000"/>
              </a:prstClr>
            </a:outerShdw>
          </a:effectLst>
        </p:spPr>
      </p:pic>
      <p:pic>
        <p:nvPicPr>
          <p:cNvPr id="16" name="Picture 15">
            <a:extLst>
              <a:ext uri="{FF2B5EF4-FFF2-40B4-BE49-F238E27FC236}">
                <a16:creationId xmlns:a16="http://schemas.microsoft.com/office/drawing/2014/main" id="{1539748B-90A1-46A5-A8E2-6DCD6050D812}"/>
              </a:ext>
            </a:extLst>
          </p:cNvPr>
          <p:cNvPicPr>
            <a:picLocks noChangeAspect="1"/>
          </p:cNvPicPr>
          <p:nvPr/>
        </p:nvPicPr>
        <p:blipFill>
          <a:blip r:embed="rId8"/>
          <a:stretch>
            <a:fillRect/>
          </a:stretch>
        </p:blipFill>
        <p:spPr>
          <a:xfrm>
            <a:off x="9977234" y="3213138"/>
            <a:ext cx="797352" cy="467285"/>
          </a:xfrm>
          <a:prstGeom prst="rect">
            <a:avLst/>
          </a:prstGeom>
          <a:effectLst>
            <a:outerShdw blurRad="50800" dist="38100" dir="5400000" algn="t" rotWithShape="0">
              <a:prstClr val="black">
                <a:alpha val="40000"/>
              </a:prstClr>
            </a:outerShdw>
          </a:effectLst>
        </p:spPr>
      </p:pic>
      <p:pic>
        <p:nvPicPr>
          <p:cNvPr id="1026" name="Picture 2" descr="Image result for email icon">
            <a:extLst>
              <a:ext uri="{FF2B5EF4-FFF2-40B4-BE49-F238E27FC236}">
                <a16:creationId xmlns:a16="http://schemas.microsoft.com/office/drawing/2014/main" id="{E8E80C7C-D4B2-4A36-8C7D-B3DE6A384E7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7107" y="5004245"/>
            <a:ext cx="546966" cy="54696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6471C23-8997-48C0-80B4-931458855BF2}"/>
              </a:ext>
            </a:extLst>
          </p:cNvPr>
          <p:cNvPicPr>
            <a:picLocks noChangeAspect="1"/>
          </p:cNvPicPr>
          <p:nvPr/>
        </p:nvPicPr>
        <p:blipFill>
          <a:blip r:embed="rId10"/>
          <a:stretch>
            <a:fillRect/>
          </a:stretch>
        </p:blipFill>
        <p:spPr>
          <a:xfrm>
            <a:off x="5409351" y="6007905"/>
            <a:ext cx="656699" cy="751643"/>
          </a:xfrm>
          <a:prstGeom prst="rect">
            <a:avLst/>
          </a:prstGeom>
          <a:effectLst>
            <a:outerShdw blurRad="50800" dist="38100" dir="5400000" algn="t" rotWithShape="0">
              <a:prstClr val="black">
                <a:alpha val="40000"/>
              </a:prstClr>
            </a:outerShdw>
          </a:effectLst>
        </p:spPr>
      </p:pic>
      <p:pic>
        <p:nvPicPr>
          <p:cNvPr id="19" name="Picture 18">
            <a:extLst>
              <a:ext uri="{FF2B5EF4-FFF2-40B4-BE49-F238E27FC236}">
                <a16:creationId xmlns:a16="http://schemas.microsoft.com/office/drawing/2014/main" id="{EEBE63D8-E382-4190-A9AA-8564B72207C0}"/>
              </a:ext>
            </a:extLst>
          </p:cNvPr>
          <p:cNvPicPr>
            <a:picLocks noChangeAspect="1"/>
          </p:cNvPicPr>
          <p:nvPr/>
        </p:nvPicPr>
        <p:blipFill>
          <a:blip r:embed="rId10"/>
          <a:stretch>
            <a:fillRect/>
          </a:stretch>
        </p:blipFill>
        <p:spPr>
          <a:xfrm>
            <a:off x="10071192" y="4981436"/>
            <a:ext cx="656699" cy="7516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5495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720" y="2813447"/>
            <a:ext cx="5913200" cy="1231106"/>
          </a:xfrm>
        </p:spPr>
        <p:txBody>
          <a:bodyPr/>
          <a:lstStyle/>
          <a:p>
            <a:r>
              <a:rPr lang="en-US" dirty="0"/>
              <a:t>Configuration Management</a:t>
            </a:r>
            <a:br>
              <a:rPr lang="en-US" dirty="0"/>
            </a:br>
            <a:endParaRPr lang="en-US" dirty="0"/>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8</a:t>
            </a:fld>
            <a:endParaRPr lang="en-IN" dirty="0"/>
          </a:p>
        </p:txBody>
      </p:sp>
    </p:spTree>
    <p:extLst>
      <p:ext uri="{BB962C8B-B14F-4D97-AF65-F5344CB8AC3E}">
        <p14:creationId xmlns:p14="http://schemas.microsoft.com/office/powerpoint/2010/main" val="379774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72">
            <a:extLst>
              <a:ext uri="{FF2B5EF4-FFF2-40B4-BE49-F238E27FC236}">
                <a16:creationId xmlns:a16="http://schemas.microsoft.com/office/drawing/2014/main" id="{12959FA0-B0E6-4049-86D4-D5F4C2AFF9AF}"/>
              </a:ext>
            </a:extLst>
          </p:cNvPr>
          <p:cNvSpPr/>
          <p:nvPr/>
        </p:nvSpPr>
        <p:spPr>
          <a:xfrm>
            <a:off x="6354313" y="706108"/>
            <a:ext cx="5712030" cy="5692982"/>
          </a:xfrm>
          <a:prstGeom prst="roundRect">
            <a:avLst>
              <a:gd name="adj" fmla="val 3901"/>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8" name="Rounded Rectangle 72">
            <a:extLst>
              <a:ext uri="{FF2B5EF4-FFF2-40B4-BE49-F238E27FC236}">
                <a16:creationId xmlns:a16="http://schemas.microsoft.com/office/drawing/2014/main" id="{4416DA71-347C-4432-A86A-F386B29C3D56}"/>
              </a:ext>
            </a:extLst>
          </p:cNvPr>
          <p:cNvSpPr/>
          <p:nvPr/>
        </p:nvSpPr>
        <p:spPr>
          <a:xfrm>
            <a:off x="37409" y="718092"/>
            <a:ext cx="5896706" cy="5692982"/>
          </a:xfrm>
          <a:prstGeom prst="roundRect">
            <a:avLst>
              <a:gd name="adj" fmla="val 3901"/>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a:t>©2022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9</a:t>
            </a:fld>
            <a:endParaRPr lang="en-IN" dirty="0"/>
          </a:p>
        </p:txBody>
      </p:sp>
      <p:sp>
        <p:nvSpPr>
          <p:cNvPr id="6" name="Rounded Rectangle 5"/>
          <p:cNvSpPr/>
          <p:nvPr/>
        </p:nvSpPr>
        <p:spPr>
          <a:xfrm>
            <a:off x="7106932" y="3670393"/>
            <a:ext cx="3108405" cy="340168"/>
          </a:xfrm>
          <a:prstGeom prst="roundRect">
            <a:avLst/>
          </a:prstGeom>
          <a:solidFill>
            <a:schemeClr val="bg1">
              <a:alpha val="62000"/>
            </a:schemeClr>
          </a:solidFill>
          <a:ln w="9525">
            <a:solidFill>
              <a:schemeClr val="accent1">
                <a:lumMod val="60000"/>
                <a:lumOff val="4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latin typeface="Arial Narrow" panose="020B0606020202030204" pitchFamily="34" charset="0"/>
              </a:rPr>
              <a:t>Server specific  Branches of MASTER repo</a:t>
            </a:r>
          </a:p>
        </p:txBody>
      </p:sp>
      <p:sp>
        <p:nvSpPr>
          <p:cNvPr id="7" name="Rounded Rectangle 6"/>
          <p:cNvSpPr/>
          <p:nvPr/>
        </p:nvSpPr>
        <p:spPr>
          <a:xfrm>
            <a:off x="986201" y="1407671"/>
            <a:ext cx="3097232" cy="255790"/>
          </a:xfrm>
          <a:prstGeom prst="roundRect">
            <a:avLst/>
          </a:prstGeom>
          <a:solidFill>
            <a:schemeClr val="bg1">
              <a:alpha val="62000"/>
            </a:schemeClr>
          </a:solidFill>
          <a:ln w="9525">
            <a:solidFill>
              <a:schemeClr val="accent1">
                <a:lumMod val="60000"/>
                <a:lumOff val="4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lumMod val="50000"/>
                </a:schemeClr>
              </a:solidFill>
              <a:latin typeface="Arial Narrow" panose="020B0606020202030204" pitchFamily="34" charset="0"/>
            </a:endParaRPr>
          </a:p>
          <a:p>
            <a:pPr algn="ctr"/>
            <a:endParaRPr lang="en-US" sz="1400" dirty="0">
              <a:solidFill>
                <a:schemeClr val="accent1">
                  <a:lumMod val="50000"/>
                </a:schemeClr>
              </a:solidFill>
              <a:latin typeface="Arial Narrow" panose="020B0606020202030204" pitchFamily="34" charset="0"/>
            </a:endParaRPr>
          </a:p>
          <a:p>
            <a:pPr algn="ctr"/>
            <a:r>
              <a:rPr lang="en-US" sz="1400" dirty="0">
                <a:solidFill>
                  <a:schemeClr val="accent1">
                    <a:lumMod val="50000"/>
                  </a:schemeClr>
                </a:solidFill>
                <a:latin typeface="Arial Narrow" panose="020B0606020202030204" pitchFamily="34" charset="0"/>
              </a:rPr>
              <a:t>Module specific branch</a:t>
            </a:r>
          </a:p>
          <a:p>
            <a:pPr algn="ctr"/>
            <a:endParaRPr lang="en-US" sz="1400" dirty="0">
              <a:solidFill>
                <a:schemeClr val="accent1">
                  <a:lumMod val="50000"/>
                </a:schemeClr>
              </a:solidFill>
              <a:latin typeface="Arial Narrow" panose="020B0606020202030204" pitchFamily="34" charset="0"/>
            </a:endParaRPr>
          </a:p>
          <a:p>
            <a:pPr algn="ctr"/>
            <a:endParaRPr lang="en-US" dirty="0">
              <a:solidFill>
                <a:schemeClr val="accent1">
                  <a:lumMod val="50000"/>
                </a:schemeClr>
              </a:solidFill>
              <a:latin typeface="Arial Narrow" panose="020B0606020202030204" pitchFamily="34" charset="0"/>
            </a:endParaRPr>
          </a:p>
        </p:txBody>
      </p:sp>
      <p:cxnSp>
        <p:nvCxnSpPr>
          <p:cNvPr id="8" name="Straight Arrow Connector 7"/>
          <p:cNvCxnSpPr>
            <a:cxnSpLocks/>
          </p:cNvCxnSpPr>
          <p:nvPr/>
        </p:nvCxnSpPr>
        <p:spPr>
          <a:xfrm>
            <a:off x="8797636" y="1233055"/>
            <a:ext cx="0" cy="5188293"/>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5247218" y="1066027"/>
            <a:ext cx="13855" cy="5320145"/>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a:cxnSpLocks/>
          </p:cNvCxnSpPr>
          <p:nvPr/>
        </p:nvCxnSpPr>
        <p:spPr>
          <a:xfrm>
            <a:off x="9975276" y="1260760"/>
            <a:ext cx="0" cy="5083843"/>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cxnSpLocks/>
          </p:cNvCxnSpPr>
          <p:nvPr/>
        </p:nvCxnSpPr>
        <p:spPr>
          <a:xfrm>
            <a:off x="7453752" y="1219195"/>
            <a:ext cx="0" cy="5139263"/>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a:off x="1742102" y="1024458"/>
            <a:ext cx="13855" cy="5320145"/>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cxnSpLocks/>
          </p:cNvCxnSpPr>
          <p:nvPr/>
        </p:nvCxnSpPr>
        <p:spPr>
          <a:xfrm>
            <a:off x="3820295" y="1052169"/>
            <a:ext cx="22240" cy="5317812"/>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1333355" y="980697"/>
            <a:ext cx="983753"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b="1">
                <a:solidFill>
                  <a:srgbClr val="FFC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Team1</a:t>
            </a:r>
          </a:p>
        </p:txBody>
      </p:sp>
      <p:sp>
        <p:nvSpPr>
          <p:cNvPr id="17" name="TextBox 16"/>
          <p:cNvSpPr txBox="1"/>
          <p:nvPr/>
        </p:nvSpPr>
        <p:spPr>
          <a:xfrm>
            <a:off x="3286856" y="1022834"/>
            <a:ext cx="983753"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0000"/>
                </a:solidFill>
              </a:rPr>
              <a:t> Team 3 </a:t>
            </a:r>
          </a:p>
        </p:txBody>
      </p:sp>
      <p:sp>
        <p:nvSpPr>
          <p:cNvPr id="18" name="TextBox 17"/>
          <p:cNvSpPr txBox="1"/>
          <p:nvPr/>
        </p:nvSpPr>
        <p:spPr>
          <a:xfrm>
            <a:off x="6906377" y="980697"/>
            <a:ext cx="983753"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QA </a:t>
            </a:r>
          </a:p>
        </p:txBody>
      </p:sp>
      <p:sp>
        <p:nvSpPr>
          <p:cNvPr id="19" name="TextBox 18"/>
          <p:cNvSpPr txBox="1"/>
          <p:nvPr/>
        </p:nvSpPr>
        <p:spPr>
          <a:xfrm>
            <a:off x="8140448" y="994553"/>
            <a:ext cx="1307250"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STAG + PROD</a:t>
            </a:r>
          </a:p>
        </p:txBody>
      </p:sp>
      <p:sp>
        <p:nvSpPr>
          <p:cNvPr id="20" name="TextBox 19"/>
          <p:cNvSpPr txBox="1"/>
          <p:nvPr/>
        </p:nvSpPr>
        <p:spPr>
          <a:xfrm>
            <a:off x="9647168" y="994553"/>
            <a:ext cx="983753"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Support Branch</a:t>
            </a:r>
          </a:p>
        </p:txBody>
      </p:sp>
      <p:sp>
        <p:nvSpPr>
          <p:cNvPr id="21" name="Flowchart: Connector 20"/>
          <p:cNvSpPr/>
          <p:nvPr/>
        </p:nvSpPr>
        <p:spPr>
          <a:xfrm>
            <a:off x="5098564" y="1761244"/>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2" name="Flowchart: Connector 21"/>
          <p:cNvSpPr/>
          <p:nvPr/>
        </p:nvSpPr>
        <p:spPr>
          <a:xfrm>
            <a:off x="5112419" y="2744352"/>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3" name="Flowchart: Connector 22"/>
          <p:cNvSpPr/>
          <p:nvPr/>
        </p:nvSpPr>
        <p:spPr>
          <a:xfrm>
            <a:off x="8643132" y="1731816"/>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4" name="Flowchart: Connector 23"/>
          <p:cNvSpPr/>
          <p:nvPr/>
        </p:nvSpPr>
        <p:spPr>
          <a:xfrm>
            <a:off x="3673864" y="141962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5" name="Flowchart: Connector 24"/>
          <p:cNvSpPr/>
          <p:nvPr/>
        </p:nvSpPr>
        <p:spPr>
          <a:xfrm>
            <a:off x="5120293" y="332508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6" name="Flowchart: Connector 25"/>
          <p:cNvSpPr/>
          <p:nvPr/>
        </p:nvSpPr>
        <p:spPr>
          <a:xfrm>
            <a:off x="3675989" y="2493823"/>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7" name="Flowchart: Connector 26"/>
          <p:cNvSpPr/>
          <p:nvPr/>
        </p:nvSpPr>
        <p:spPr>
          <a:xfrm>
            <a:off x="3671559" y="332508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28" name="Flowchart: Connector 27"/>
          <p:cNvSpPr/>
          <p:nvPr/>
        </p:nvSpPr>
        <p:spPr>
          <a:xfrm>
            <a:off x="2660003" y="5546701"/>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30" name="Straight Arrow Connector 29"/>
          <p:cNvCxnSpPr>
            <a:cxnSpLocks/>
            <a:stCxn id="21" idx="6"/>
            <a:endCxn id="23" idx="2"/>
          </p:cNvCxnSpPr>
          <p:nvPr/>
        </p:nvCxnSpPr>
        <p:spPr>
          <a:xfrm flipV="1">
            <a:off x="5403272" y="1884216"/>
            <a:ext cx="3239860" cy="294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Connector 30"/>
          <p:cNvSpPr/>
          <p:nvPr/>
        </p:nvSpPr>
        <p:spPr>
          <a:xfrm>
            <a:off x="9815807" y="1828803"/>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32" name="Flowchart: Connector 31"/>
          <p:cNvSpPr/>
          <p:nvPr/>
        </p:nvSpPr>
        <p:spPr>
          <a:xfrm>
            <a:off x="9826081" y="275866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33" name="Straight Arrow Connector 32"/>
          <p:cNvCxnSpPr>
            <a:stCxn id="23" idx="6"/>
            <a:endCxn id="31" idx="2"/>
          </p:cNvCxnSpPr>
          <p:nvPr/>
        </p:nvCxnSpPr>
        <p:spPr>
          <a:xfrm>
            <a:off x="8947840" y="1884216"/>
            <a:ext cx="867967" cy="969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a:endCxn id="38" idx="6"/>
          </p:cNvCxnSpPr>
          <p:nvPr/>
        </p:nvCxnSpPr>
        <p:spPr>
          <a:xfrm flipH="1" flipV="1">
            <a:off x="8975549" y="2895610"/>
            <a:ext cx="850532" cy="1545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8" idx="2"/>
            <a:endCxn id="22" idx="6"/>
          </p:cNvCxnSpPr>
          <p:nvPr/>
        </p:nvCxnSpPr>
        <p:spPr>
          <a:xfrm flipH="1">
            <a:off x="5417127" y="2895610"/>
            <a:ext cx="3253714" cy="11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27" idx="6"/>
            <a:endCxn id="27" idx="6"/>
          </p:cNvCxnSpPr>
          <p:nvPr/>
        </p:nvCxnSpPr>
        <p:spPr>
          <a:xfrm>
            <a:off x="3976267" y="3477489"/>
            <a:ext cx="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54" idx="6"/>
            <a:endCxn id="108" idx="2"/>
          </p:cNvCxnSpPr>
          <p:nvPr/>
        </p:nvCxnSpPr>
        <p:spPr>
          <a:xfrm>
            <a:off x="2984874" y="3906979"/>
            <a:ext cx="2128422" cy="45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670841" y="2743210"/>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40" name="Flowchart: Connector 39"/>
          <p:cNvSpPr/>
          <p:nvPr/>
        </p:nvSpPr>
        <p:spPr>
          <a:xfrm>
            <a:off x="5098554" y="448747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41" name="Flowchart: Connector 40"/>
          <p:cNvSpPr/>
          <p:nvPr/>
        </p:nvSpPr>
        <p:spPr>
          <a:xfrm>
            <a:off x="5098554" y="4835246"/>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42" name="Straight Arrow Connector 41"/>
          <p:cNvCxnSpPr>
            <a:stCxn id="41" idx="6"/>
            <a:endCxn id="43" idx="2"/>
          </p:cNvCxnSpPr>
          <p:nvPr/>
        </p:nvCxnSpPr>
        <p:spPr>
          <a:xfrm flipV="1">
            <a:off x="5403262" y="4973783"/>
            <a:ext cx="1898136" cy="1386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Flowchart: Connector 42"/>
          <p:cNvSpPr/>
          <p:nvPr/>
        </p:nvSpPr>
        <p:spPr>
          <a:xfrm>
            <a:off x="7301398" y="4821383"/>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44" name="TextBox 43"/>
          <p:cNvSpPr txBox="1"/>
          <p:nvPr/>
        </p:nvSpPr>
        <p:spPr>
          <a:xfrm>
            <a:off x="7533358" y="4504336"/>
            <a:ext cx="697536" cy="276999"/>
          </a:xfrm>
          <a:prstGeom prst="rect">
            <a:avLst/>
          </a:prstGeom>
          <a:noFill/>
        </p:spPr>
        <p:txBody>
          <a:bodyPr wrap="square" rtlCol="0">
            <a:spAutoFit/>
          </a:bodyPr>
          <a:lstStyle/>
          <a:p>
            <a:r>
              <a:rPr lang="en-US" sz="1200" dirty="0">
                <a:solidFill>
                  <a:srgbClr val="00B050"/>
                </a:solidFill>
              </a:rPr>
              <a:t>Build</a:t>
            </a:r>
          </a:p>
        </p:txBody>
      </p:sp>
      <p:sp>
        <p:nvSpPr>
          <p:cNvPr id="45" name="TextBox 44"/>
          <p:cNvSpPr txBox="1"/>
          <p:nvPr/>
        </p:nvSpPr>
        <p:spPr>
          <a:xfrm>
            <a:off x="7966258" y="2078224"/>
            <a:ext cx="697536" cy="276999"/>
          </a:xfrm>
          <a:prstGeom prst="rect">
            <a:avLst/>
          </a:prstGeom>
          <a:noFill/>
        </p:spPr>
        <p:txBody>
          <a:bodyPr wrap="square" rtlCol="0">
            <a:spAutoFit/>
          </a:bodyPr>
          <a:lstStyle/>
          <a:p>
            <a:r>
              <a:rPr lang="en-US" sz="1200" dirty="0">
                <a:solidFill>
                  <a:srgbClr val="00B050"/>
                </a:solidFill>
              </a:rPr>
              <a:t>Build</a:t>
            </a:r>
          </a:p>
        </p:txBody>
      </p:sp>
      <p:sp>
        <p:nvSpPr>
          <p:cNvPr id="46" name="TextBox 45"/>
          <p:cNvSpPr txBox="1"/>
          <p:nvPr/>
        </p:nvSpPr>
        <p:spPr>
          <a:xfrm>
            <a:off x="9083750" y="2467747"/>
            <a:ext cx="697536" cy="276999"/>
          </a:xfrm>
          <a:prstGeom prst="rect">
            <a:avLst/>
          </a:prstGeom>
          <a:noFill/>
        </p:spPr>
        <p:txBody>
          <a:bodyPr wrap="square" rtlCol="0">
            <a:spAutoFit/>
          </a:bodyPr>
          <a:lstStyle/>
          <a:p>
            <a:r>
              <a:rPr lang="en-US" sz="1200" dirty="0">
                <a:solidFill>
                  <a:srgbClr val="00B050"/>
                </a:solidFill>
              </a:rPr>
              <a:t>patch</a:t>
            </a:r>
          </a:p>
        </p:txBody>
      </p:sp>
      <p:sp>
        <p:nvSpPr>
          <p:cNvPr id="47" name="Flowchart: Connector 46"/>
          <p:cNvSpPr/>
          <p:nvPr/>
        </p:nvSpPr>
        <p:spPr>
          <a:xfrm>
            <a:off x="7301330" y="5250894"/>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48" name="TextBox 47"/>
          <p:cNvSpPr txBox="1"/>
          <p:nvPr/>
        </p:nvSpPr>
        <p:spPr>
          <a:xfrm>
            <a:off x="8902854" y="1634932"/>
            <a:ext cx="878432" cy="276999"/>
          </a:xfrm>
          <a:prstGeom prst="rect">
            <a:avLst/>
          </a:prstGeom>
          <a:noFill/>
        </p:spPr>
        <p:txBody>
          <a:bodyPr wrap="square" rtlCol="0">
            <a:spAutoFit/>
          </a:bodyPr>
          <a:lstStyle/>
          <a:p>
            <a:r>
              <a:rPr lang="en-US" sz="1200" b="1" dirty="0"/>
              <a:t>REL_1.0.0</a:t>
            </a:r>
          </a:p>
        </p:txBody>
      </p:sp>
      <p:sp>
        <p:nvSpPr>
          <p:cNvPr id="49" name="TextBox 48"/>
          <p:cNvSpPr txBox="1"/>
          <p:nvPr/>
        </p:nvSpPr>
        <p:spPr>
          <a:xfrm>
            <a:off x="8960208" y="2919270"/>
            <a:ext cx="977592" cy="276999"/>
          </a:xfrm>
          <a:prstGeom prst="rect">
            <a:avLst/>
          </a:prstGeom>
          <a:noFill/>
        </p:spPr>
        <p:txBody>
          <a:bodyPr wrap="square" rtlCol="0">
            <a:spAutoFit/>
          </a:bodyPr>
          <a:lstStyle/>
          <a:p>
            <a:r>
              <a:rPr lang="en-US" sz="1200" b="1" dirty="0"/>
              <a:t>REL_1.0.1</a:t>
            </a:r>
          </a:p>
        </p:txBody>
      </p:sp>
      <p:sp>
        <p:nvSpPr>
          <p:cNvPr id="51" name="TextBox 50"/>
          <p:cNvSpPr txBox="1"/>
          <p:nvPr/>
        </p:nvSpPr>
        <p:spPr>
          <a:xfrm>
            <a:off x="2295828" y="983668"/>
            <a:ext cx="991027"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b="1">
                <a:solidFill>
                  <a:srgbClr val="FFC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Team 2</a:t>
            </a:r>
          </a:p>
        </p:txBody>
      </p:sp>
      <p:cxnSp>
        <p:nvCxnSpPr>
          <p:cNvPr id="52" name="Straight Arrow Connector 51"/>
          <p:cNvCxnSpPr>
            <a:cxnSpLocks/>
            <a:stCxn id="51" idx="2"/>
          </p:cNvCxnSpPr>
          <p:nvPr/>
        </p:nvCxnSpPr>
        <p:spPr>
          <a:xfrm>
            <a:off x="2791342" y="1291445"/>
            <a:ext cx="28055" cy="5067013"/>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53" name="Flowchart: Connector 52"/>
          <p:cNvSpPr/>
          <p:nvPr/>
        </p:nvSpPr>
        <p:spPr>
          <a:xfrm>
            <a:off x="5095834" y="4134196"/>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54" name="Flowchart: Connector 53"/>
          <p:cNvSpPr/>
          <p:nvPr/>
        </p:nvSpPr>
        <p:spPr>
          <a:xfrm>
            <a:off x="2680166" y="375457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55" name="Straight Arrow Connector 54"/>
          <p:cNvCxnSpPr>
            <a:stCxn id="82" idx="6"/>
            <a:endCxn id="53" idx="2"/>
          </p:cNvCxnSpPr>
          <p:nvPr/>
        </p:nvCxnSpPr>
        <p:spPr>
          <a:xfrm>
            <a:off x="2980349" y="4267437"/>
            <a:ext cx="2115485" cy="1915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27" idx="6"/>
            <a:endCxn id="25" idx="2"/>
          </p:cNvCxnSpPr>
          <p:nvPr/>
        </p:nvCxnSpPr>
        <p:spPr>
          <a:xfrm>
            <a:off x="3976267" y="3477489"/>
            <a:ext cx="1144026" cy="0"/>
          </a:xfrm>
          <a:prstGeom prst="straightConnector1">
            <a:avLst/>
          </a:prstGeom>
          <a:ln>
            <a:solidFill>
              <a:schemeClr val="tx1"/>
            </a:solidFill>
            <a:prstDash val="dashDot"/>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Flowchart: Connector 57"/>
          <p:cNvSpPr/>
          <p:nvPr/>
        </p:nvSpPr>
        <p:spPr>
          <a:xfrm>
            <a:off x="5098549" y="5752428"/>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59" name="Straight Arrow Connector 58"/>
          <p:cNvCxnSpPr>
            <a:stCxn id="61" idx="2"/>
            <a:endCxn id="58" idx="6"/>
          </p:cNvCxnSpPr>
          <p:nvPr/>
        </p:nvCxnSpPr>
        <p:spPr>
          <a:xfrm flipH="1">
            <a:off x="5403257" y="5904820"/>
            <a:ext cx="1886557" cy="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a:off x="7594522" y="5925368"/>
            <a:ext cx="1060457" cy="1094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7289814" y="5752420"/>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62" name="Flowchart: Connector 61"/>
          <p:cNvSpPr/>
          <p:nvPr/>
        </p:nvSpPr>
        <p:spPr>
          <a:xfrm>
            <a:off x="8654979" y="5861880"/>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63" name="TextBox 62"/>
          <p:cNvSpPr txBox="1"/>
          <p:nvPr/>
        </p:nvSpPr>
        <p:spPr>
          <a:xfrm>
            <a:off x="8995791" y="5752419"/>
            <a:ext cx="697536" cy="461665"/>
          </a:xfrm>
          <a:prstGeom prst="rect">
            <a:avLst/>
          </a:prstGeom>
          <a:noFill/>
        </p:spPr>
        <p:txBody>
          <a:bodyPr wrap="square" rtlCol="0">
            <a:spAutoFit/>
          </a:bodyPr>
          <a:lstStyle/>
          <a:p>
            <a:r>
              <a:rPr lang="en-US" sz="1200" dirty="0">
                <a:solidFill>
                  <a:srgbClr val="00B050"/>
                </a:solidFill>
              </a:rPr>
              <a:t>Build</a:t>
            </a:r>
          </a:p>
          <a:p>
            <a:endParaRPr lang="en-US" sz="1200" dirty="0">
              <a:solidFill>
                <a:srgbClr val="00B050"/>
              </a:solidFill>
            </a:endParaRPr>
          </a:p>
        </p:txBody>
      </p:sp>
      <p:sp>
        <p:nvSpPr>
          <p:cNvPr id="64" name="TextBox 63"/>
          <p:cNvSpPr txBox="1"/>
          <p:nvPr/>
        </p:nvSpPr>
        <p:spPr>
          <a:xfrm>
            <a:off x="7977704" y="5595193"/>
            <a:ext cx="1054600" cy="276999"/>
          </a:xfrm>
          <a:prstGeom prst="rect">
            <a:avLst/>
          </a:prstGeom>
          <a:noFill/>
        </p:spPr>
        <p:txBody>
          <a:bodyPr wrap="square" rtlCol="0">
            <a:spAutoFit/>
          </a:bodyPr>
          <a:lstStyle/>
          <a:p>
            <a:r>
              <a:rPr lang="en-US" sz="1200" b="1" dirty="0"/>
              <a:t>REL_2.0.0</a:t>
            </a:r>
          </a:p>
        </p:txBody>
      </p:sp>
      <p:cxnSp>
        <p:nvCxnSpPr>
          <p:cNvPr id="65" name="Straight Arrow Connector 64"/>
          <p:cNvCxnSpPr>
            <a:stCxn id="43" idx="6"/>
            <a:endCxn id="68" idx="1"/>
          </p:cNvCxnSpPr>
          <p:nvPr/>
        </p:nvCxnSpPr>
        <p:spPr>
          <a:xfrm>
            <a:off x="7606106" y="4973783"/>
            <a:ext cx="407549" cy="175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3" idx="3"/>
            <a:endCxn id="69" idx="3"/>
          </p:cNvCxnSpPr>
          <p:nvPr/>
        </p:nvCxnSpPr>
        <p:spPr>
          <a:xfrm flipH="1">
            <a:off x="8080355" y="1991979"/>
            <a:ext cx="607400" cy="5610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7" name="Picture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3281" y="5823359"/>
            <a:ext cx="469064" cy="405860"/>
          </a:xfrm>
          <a:prstGeom prst="rect">
            <a:avLst/>
          </a:prstGeom>
        </p:spPr>
      </p:pic>
      <p:pic>
        <p:nvPicPr>
          <p:cNvPr id="68" name="Picture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3655" y="4788434"/>
            <a:ext cx="469064" cy="405860"/>
          </a:xfrm>
          <a:prstGeom prst="rect">
            <a:avLst/>
          </a:prstGeom>
        </p:spPr>
      </p:pic>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291" y="2350148"/>
            <a:ext cx="469064" cy="405860"/>
          </a:xfrm>
          <a:prstGeom prst="rect">
            <a:avLst/>
          </a:prstGeom>
        </p:spPr>
      </p:pic>
      <p:cxnSp>
        <p:nvCxnSpPr>
          <p:cNvPr id="70" name="Straight Arrow Connector 69"/>
          <p:cNvCxnSpPr>
            <a:stCxn id="62" idx="6"/>
            <a:endCxn id="67" idx="1"/>
          </p:cNvCxnSpPr>
          <p:nvPr/>
        </p:nvCxnSpPr>
        <p:spPr>
          <a:xfrm>
            <a:off x="8959687" y="6014280"/>
            <a:ext cx="463594" cy="120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8" idx="2"/>
            <a:endCxn id="69" idx="3"/>
          </p:cNvCxnSpPr>
          <p:nvPr/>
        </p:nvCxnSpPr>
        <p:spPr>
          <a:xfrm flipH="1" flipV="1">
            <a:off x="8080355" y="2553078"/>
            <a:ext cx="590486" cy="3425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839263" y="5177168"/>
            <a:ext cx="697536" cy="461665"/>
          </a:xfrm>
          <a:prstGeom prst="rect">
            <a:avLst/>
          </a:prstGeom>
          <a:noFill/>
        </p:spPr>
        <p:txBody>
          <a:bodyPr wrap="square" rtlCol="0">
            <a:spAutoFit/>
          </a:bodyPr>
          <a:lstStyle/>
          <a:p>
            <a:r>
              <a:rPr lang="en-US" sz="1200" dirty="0">
                <a:solidFill>
                  <a:srgbClr val="00B050"/>
                </a:solidFill>
              </a:rPr>
              <a:t>Bug fixes</a:t>
            </a:r>
          </a:p>
        </p:txBody>
      </p:sp>
      <p:sp>
        <p:nvSpPr>
          <p:cNvPr id="75" name="TextBox 74"/>
          <p:cNvSpPr txBox="1"/>
          <p:nvPr/>
        </p:nvSpPr>
        <p:spPr>
          <a:xfrm>
            <a:off x="4810481" y="797702"/>
            <a:ext cx="1206565" cy="523220"/>
          </a:xfrm>
          <a:prstGeom prst="rect">
            <a:avLst/>
          </a:prstGeom>
          <a:solidFill>
            <a:schemeClr val="tx1"/>
          </a:solidFill>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b="1">
                <a:solidFill>
                  <a:srgbClr val="FFC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DEV MASTER (DEV)</a:t>
            </a:r>
          </a:p>
        </p:txBody>
      </p:sp>
      <p:sp>
        <p:nvSpPr>
          <p:cNvPr id="77" name="Flowchart: Connector 76"/>
          <p:cNvSpPr/>
          <p:nvPr/>
        </p:nvSpPr>
        <p:spPr>
          <a:xfrm>
            <a:off x="1579509" y="5334002"/>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78" name="Flowchart: Connector 77"/>
          <p:cNvSpPr/>
          <p:nvPr/>
        </p:nvSpPr>
        <p:spPr>
          <a:xfrm>
            <a:off x="3675990" y="5444849"/>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79" name="TextBox 78"/>
          <p:cNvSpPr txBox="1"/>
          <p:nvPr/>
        </p:nvSpPr>
        <p:spPr>
          <a:xfrm>
            <a:off x="637393" y="5361257"/>
            <a:ext cx="676685" cy="461665"/>
          </a:xfrm>
          <a:prstGeom prst="rect">
            <a:avLst/>
          </a:prstGeom>
          <a:noFill/>
        </p:spPr>
        <p:txBody>
          <a:bodyPr wrap="square" rtlCol="0">
            <a:spAutoFit/>
          </a:bodyPr>
          <a:lstStyle/>
          <a:p>
            <a:r>
              <a:rPr lang="en-US" sz="1200" b="1" dirty="0"/>
              <a:t>Planned for 3.0</a:t>
            </a:r>
          </a:p>
        </p:txBody>
      </p:sp>
      <p:cxnSp>
        <p:nvCxnSpPr>
          <p:cNvPr id="80" name="Straight Connector 79"/>
          <p:cNvCxnSpPr>
            <a:cxnSpLocks/>
          </p:cNvCxnSpPr>
          <p:nvPr/>
        </p:nvCxnSpPr>
        <p:spPr>
          <a:xfrm>
            <a:off x="151928" y="5231438"/>
            <a:ext cx="5745046" cy="2162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79121" y="3371506"/>
            <a:ext cx="676685" cy="276999"/>
          </a:xfrm>
          <a:prstGeom prst="rect">
            <a:avLst/>
          </a:prstGeom>
          <a:noFill/>
        </p:spPr>
        <p:txBody>
          <a:bodyPr wrap="square" rtlCol="0">
            <a:spAutoFit/>
          </a:bodyPr>
          <a:lstStyle/>
          <a:p>
            <a:r>
              <a:rPr lang="en-US" sz="1200" b="1" dirty="0"/>
              <a:t>2.0 </a:t>
            </a:r>
          </a:p>
        </p:txBody>
      </p:sp>
      <p:sp>
        <p:nvSpPr>
          <p:cNvPr id="82" name="Flowchart: Connector 81"/>
          <p:cNvSpPr/>
          <p:nvPr/>
        </p:nvSpPr>
        <p:spPr>
          <a:xfrm>
            <a:off x="2675641" y="4115037"/>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83" name="Flowchart: Connector 82"/>
          <p:cNvSpPr/>
          <p:nvPr/>
        </p:nvSpPr>
        <p:spPr>
          <a:xfrm>
            <a:off x="7315253" y="1737275"/>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84" name="TextBox 83"/>
          <p:cNvSpPr txBox="1"/>
          <p:nvPr/>
        </p:nvSpPr>
        <p:spPr>
          <a:xfrm>
            <a:off x="6301458" y="1977036"/>
            <a:ext cx="697536" cy="276999"/>
          </a:xfrm>
          <a:prstGeom prst="rect">
            <a:avLst/>
          </a:prstGeom>
          <a:noFill/>
        </p:spPr>
        <p:txBody>
          <a:bodyPr wrap="square" rtlCol="0">
            <a:spAutoFit/>
          </a:bodyPr>
          <a:lstStyle/>
          <a:p>
            <a:r>
              <a:rPr lang="en-US" sz="1200" dirty="0">
                <a:solidFill>
                  <a:srgbClr val="00B050"/>
                </a:solidFill>
              </a:rPr>
              <a:t>Build</a:t>
            </a: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755" y="2261134"/>
            <a:ext cx="469064" cy="405860"/>
          </a:xfrm>
          <a:prstGeom prst="rect">
            <a:avLst/>
          </a:prstGeom>
        </p:spPr>
      </p:pic>
      <p:cxnSp>
        <p:nvCxnSpPr>
          <p:cNvPr id="86" name="Straight Arrow Connector 85"/>
          <p:cNvCxnSpPr>
            <a:stCxn id="83" idx="3"/>
            <a:endCxn id="85" idx="0"/>
          </p:cNvCxnSpPr>
          <p:nvPr/>
        </p:nvCxnSpPr>
        <p:spPr>
          <a:xfrm flipH="1">
            <a:off x="7016287" y="1997438"/>
            <a:ext cx="343589" cy="2636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055741" y="2602230"/>
            <a:ext cx="697536" cy="276999"/>
          </a:xfrm>
          <a:prstGeom prst="rect">
            <a:avLst/>
          </a:prstGeom>
          <a:noFill/>
        </p:spPr>
        <p:txBody>
          <a:bodyPr wrap="square" rtlCol="0">
            <a:spAutoFit/>
          </a:bodyPr>
          <a:lstStyle/>
          <a:p>
            <a:r>
              <a:rPr lang="en-US" sz="1200" dirty="0">
                <a:solidFill>
                  <a:srgbClr val="00B050"/>
                </a:solidFill>
              </a:rPr>
              <a:t>Build</a:t>
            </a:r>
          </a:p>
        </p:txBody>
      </p:sp>
      <p:cxnSp>
        <p:nvCxnSpPr>
          <p:cNvPr id="88" name="Straight Arrow Connector 87"/>
          <p:cNvCxnSpPr>
            <a:stCxn id="32" idx="6"/>
            <a:endCxn id="89" idx="1"/>
          </p:cNvCxnSpPr>
          <p:nvPr/>
        </p:nvCxnSpPr>
        <p:spPr>
          <a:xfrm>
            <a:off x="10130789" y="2911069"/>
            <a:ext cx="372066" cy="1190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2855" y="2720039"/>
            <a:ext cx="469064" cy="405860"/>
          </a:xfrm>
          <a:prstGeom prst="rect">
            <a:avLst/>
          </a:prstGeom>
        </p:spPr>
      </p:pic>
      <p:cxnSp>
        <p:nvCxnSpPr>
          <p:cNvPr id="90" name="Straight Arrow Connector 89"/>
          <p:cNvCxnSpPr/>
          <p:nvPr/>
        </p:nvCxnSpPr>
        <p:spPr>
          <a:xfrm>
            <a:off x="11207906" y="972618"/>
            <a:ext cx="13855" cy="5320145"/>
          </a:xfrm>
          <a:prstGeom prst="straightConnector1">
            <a:avLst/>
          </a:prstGeom>
          <a:ln>
            <a:solidFill>
              <a:srgbClr val="FFC000"/>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91" name="TextBox 90"/>
          <p:cNvSpPr txBox="1"/>
          <p:nvPr/>
        </p:nvSpPr>
        <p:spPr>
          <a:xfrm>
            <a:off x="10824725" y="3894832"/>
            <a:ext cx="680171"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TIME</a:t>
            </a:r>
          </a:p>
        </p:txBody>
      </p:sp>
      <p:sp>
        <p:nvSpPr>
          <p:cNvPr id="92" name="Flowchart: Connector 91"/>
          <p:cNvSpPr/>
          <p:nvPr/>
        </p:nvSpPr>
        <p:spPr>
          <a:xfrm>
            <a:off x="11552559" y="1066802"/>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sp>
        <p:nvSpPr>
          <p:cNvPr id="93" name="TextBox 92"/>
          <p:cNvSpPr txBox="1"/>
          <p:nvPr/>
        </p:nvSpPr>
        <p:spPr>
          <a:xfrm>
            <a:off x="11316605" y="2099910"/>
            <a:ext cx="925113" cy="1384995"/>
          </a:xfrm>
          <a:prstGeom prst="rect">
            <a:avLst/>
          </a:prstGeom>
          <a:noFill/>
        </p:spPr>
        <p:txBody>
          <a:bodyPr wrap="square" rtlCol="0">
            <a:spAutoFit/>
          </a:bodyPr>
          <a:lstStyle/>
          <a:p>
            <a:r>
              <a:rPr lang="en-US" sz="1200" b="1" dirty="0"/>
              <a:t>Module specific labels are shown in Release scheme slides</a:t>
            </a:r>
          </a:p>
        </p:txBody>
      </p:sp>
      <p:sp>
        <p:nvSpPr>
          <p:cNvPr id="94" name="TextBox 93"/>
          <p:cNvSpPr txBox="1"/>
          <p:nvPr/>
        </p:nvSpPr>
        <p:spPr>
          <a:xfrm>
            <a:off x="11375563" y="1134585"/>
            <a:ext cx="817741" cy="738664"/>
          </a:xfrm>
          <a:prstGeom prst="rect">
            <a:avLst/>
          </a:prstGeom>
          <a:noFill/>
        </p:spPr>
        <p:txBody>
          <a:bodyPr wrap="square" rtlCol="0">
            <a:spAutoFit/>
          </a:bodyPr>
          <a:lstStyle>
            <a:defPPr>
              <a:defRPr lang="en-US"/>
            </a:defPPr>
            <a:lvl1pPr>
              <a:defRPr sz="1200" b="1"/>
            </a:lvl1pPr>
          </a:lstStyle>
          <a:p>
            <a:endParaRPr lang="en-US" dirty="0"/>
          </a:p>
          <a:p>
            <a:r>
              <a:rPr lang="en-US" dirty="0"/>
              <a:t>A single commit</a:t>
            </a:r>
          </a:p>
        </p:txBody>
      </p:sp>
      <p:sp>
        <p:nvSpPr>
          <p:cNvPr id="96" name="Flowchart: Connector 95"/>
          <p:cNvSpPr/>
          <p:nvPr/>
        </p:nvSpPr>
        <p:spPr>
          <a:xfrm>
            <a:off x="1608886" y="4480597"/>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97" name="Straight Arrow Connector 96"/>
          <p:cNvCxnSpPr>
            <a:stCxn id="96" idx="6"/>
            <a:endCxn id="40" idx="2"/>
          </p:cNvCxnSpPr>
          <p:nvPr/>
        </p:nvCxnSpPr>
        <p:spPr>
          <a:xfrm>
            <a:off x="1913594" y="4632997"/>
            <a:ext cx="3184960" cy="68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E15086B9-256C-4683-BE90-C1D779C51B47}"/>
              </a:ext>
            </a:extLst>
          </p:cNvPr>
          <p:cNvSpPr txBox="1"/>
          <p:nvPr/>
        </p:nvSpPr>
        <p:spPr>
          <a:xfrm>
            <a:off x="1760144" y="759199"/>
            <a:ext cx="1438214" cy="212880"/>
          </a:xfrm>
          <a:prstGeom prst="rect">
            <a:avLst/>
          </a:prstGeom>
          <a:solidFill>
            <a:schemeClr val="bg1">
              <a:alpha val="62000"/>
            </a:schemeClr>
          </a:solidFill>
          <a:ln w="9525">
            <a:solidFill>
              <a:schemeClr val="accent1">
                <a:lumMod val="60000"/>
                <a:lumOff val="4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accent1">
                    <a:lumMod val="50000"/>
                  </a:schemeClr>
                </a:solidFill>
                <a:latin typeface="Arial Narrow" panose="020B06060202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Code Management</a:t>
            </a:r>
          </a:p>
        </p:txBody>
      </p:sp>
      <p:sp>
        <p:nvSpPr>
          <p:cNvPr id="103" name="TextBox 102">
            <a:extLst>
              <a:ext uri="{FF2B5EF4-FFF2-40B4-BE49-F238E27FC236}">
                <a16:creationId xmlns:a16="http://schemas.microsoft.com/office/drawing/2014/main" id="{36B725B7-ED3B-421A-8D6C-C008DAA913EC}"/>
              </a:ext>
            </a:extLst>
          </p:cNvPr>
          <p:cNvSpPr txBox="1"/>
          <p:nvPr/>
        </p:nvSpPr>
        <p:spPr>
          <a:xfrm>
            <a:off x="8003125" y="716593"/>
            <a:ext cx="1951001" cy="197803"/>
          </a:xfrm>
          <a:prstGeom prst="rect">
            <a:avLst/>
          </a:prstGeom>
          <a:solidFill>
            <a:schemeClr val="bg1">
              <a:alpha val="62000"/>
            </a:schemeClr>
          </a:solidFill>
          <a:ln w="9525">
            <a:solidFill>
              <a:schemeClr val="accent1">
                <a:lumMod val="60000"/>
                <a:lumOff val="4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accent1">
                    <a:lumMod val="50000"/>
                  </a:schemeClr>
                </a:solidFill>
                <a:latin typeface="Arial Narrow" panose="020B06060202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Environment and Build</a:t>
            </a:r>
          </a:p>
        </p:txBody>
      </p:sp>
      <p:sp>
        <p:nvSpPr>
          <p:cNvPr id="108" name="Flowchart: Connector 107">
            <a:extLst>
              <a:ext uri="{FF2B5EF4-FFF2-40B4-BE49-F238E27FC236}">
                <a16:creationId xmlns:a16="http://schemas.microsoft.com/office/drawing/2014/main" id="{02A9ED65-1FA6-4201-9D0F-A9372CF71BDF}"/>
              </a:ext>
            </a:extLst>
          </p:cNvPr>
          <p:cNvSpPr/>
          <p:nvPr/>
        </p:nvSpPr>
        <p:spPr>
          <a:xfrm>
            <a:off x="5113296" y="3759101"/>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113" name="Straight Arrow Connector 112">
            <a:extLst>
              <a:ext uri="{FF2B5EF4-FFF2-40B4-BE49-F238E27FC236}">
                <a16:creationId xmlns:a16="http://schemas.microsoft.com/office/drawing/2014/main" id="{3426BA0A-69F1-4FE8-AA8C-C1F167EA6227}"/>
              </a:ext>
            </a:extLst>
          </p:cNvPr>
          <p:cNvCxnSpPr>
            <a:cxnSpLocks/>
          </p:cNvCxnSpPr>
          <p:nvPr/>
        </p:nvCxnSpPr>
        <p:spPr>
          <a:xfrm flipH="1" flipV="1">
            <a:off x="2812358" y="2237809"/>
            <a:ext cx="2393286" cy="3269"/>
          </a:xfrm>
          <a:prstGeom prst="straightConnector1">
            <a:avLst/>
          </a:prstGeom>
          <a:ln>
            <a:solidFill>
              <a:schemeClr val="tx1"/>
            </a:solidFill>
            <a:prstDash val="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C635DD2-4AB6-4262-AE0E-9D787D51FA43}"/>
              </a:ext>
            </a:extLst>
          </p:cNvPr>
          <p:cNvCxnSpPr>
            <a:cxnSpLocks/>
          </p:cNvCxnSpPr>
          <p:nvPr/>
        </p:nvCxnSpPr>
        <p:spPr>
          <a:xfrm flipH="1">
            <a:off x="1769814" y="2366321"/>
            <a:ext cx="3425274" cy="3661"/>
          </a:xfrm>
          <a:prstGeom prst="straightConnector1">
            <a:avLst/>
          </a:prstGeom>
          <a:ln>
            <a:solidFill>
              <a:schemeClr val="tx1"/>
            </a:solidFill>
            <a:prstDash val="dashDot"/>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1" name="Flowchart: Connector 110">
            <a:extLst>
              <a:ext uri="{FF2B5EF4-FFF2-40B4-BE49-F238E27FC236}">
                <a16:creationId xmlns:a16="http://schemas.microsoft.com/office/drawing/2014/main" id="{841A74AE-D6EE-478B-B8B9-2E47D532356D}"/>
              </a:ext>
            </a:extLst>
          </p:cNvPr>
          <p:cNvSpPr/>
          <p:nvPr/>
        </p:nvSpPr>
        <p:spPr>
          <a:xfrm>
            <a:off x="5081006" y="1406710"/>
            <a:ext cx="304708" cy="304800"/>
          </a:xfrm>
          <a:prstGeom prst="flowChartConnec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ndParaRPr>
          </a:p>
        </p:txBody>
      </p:sp>
      <p:cxnSp>
        <p:nvCxnSpPr>
          <p:cNvPr id="112" name="Straight Arrow Connector 111">
            <a:extLst>
              <a:ext uri="{FF2B5EF4-FFF2-40B4-BE49-F238E27FC236}">
                <a16:creationId xmlns:a16="http://schemas.microsoft.com/office/drawing/2014/main" id="{821F2186-05C1-486D-9511-ED108453A568}"/>
              </a:ext>
            </a:extLst>
          </p:cNvPr>
          <p:cNvCxnSpPr>
            <a:cxnSpLocks/>
            <a:stCxn id="24" idx="6"/>
            <a:endCxn id="111" idx="2"/>
          </p:cNvCxnSpPr>
          <p:nvPr/>
        </p:nvCxnSpPr>
        <p:spPr>
          <a:xfrm flipV="1">
            <a:off x="3978572" y="1559110"/>
            <a:ext cx="1102434" cy="12919"/>
          </a:xfrm>
          <a:prstGeom prst="straightConnector1">
            <a:avLst/>
          </a:prstGeom>
          <a:ln>
            <a:solidFill>
              <a:schemeClr val="tx1"/>
            </a:solidFill>
            <a:prstDash val="dashDot"/>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Title 1">
            <a:extLst>
              <a:ext uri="{FF2B5EF4-FFF2-40B4-BE49-F238E27FC236}">
                <a16:creationId xmlns:a16="http://schemas.microsoft.com/office/drawing/2014/main" id="{387D4420-1C8F-4980-B432-B7C306EC63E9}"/>
              </a:ext>
            </a:extLst>
          </p:cNvPr>
          <p:cNvSpPr>
            <a:spLocks noGrp="1"/>
          </p:cNvSpPr>
          <p:nvPr>
            <p:ph type="title"/>
          </p:nvPr>
        </p:nvSpPr>
        <p:spPr>
          <a:xfrm>
            <a:off x="-6539" y="232373"/>
            <a:ext cx="11579386" cy="492443"/>
          </a:xfrm>
        </p:spPr>
        <p:txBody>
          <a:bodyPr/>
          <a:lstStyle/>
          <a:p>
            <a:r>
              <a:rPr lang="en-US" dirty="0"/>
              <a:t>   CM| </a:t>
            </a:r>
            <a:r>
              <a:rPr lang="en-US" dirty="0">
                <a:solidFill>
                  <a:srgbClr val="0070C0"/>
                </a:solidFill>
              </a:rPr>
              <a:t>Code Progression</a:t>
            </a:r>
          </a:p>
        </p:txBody>
      </p:sp>
      <p:sp>
        <p:nvSpPr>
          <p:cNvPr id="119" name="TextBox 118">
            <a:extLst>
              <a:ext uri="{FF2B5EF4-FFF2-40B4-BE49-F238E27FC236}">
                <a16:creationId xmlns:a16="http://schemas.microsoft.com/office/drawing/2014/main" id="{C15377EE-0175-4FD0-8DCD-C793407A6CFE}"/>
              </a:ext>
            </a:extLst>
          </p:cNvPr>
          <p:cNvSpPr txBox="1"/>
          <p:nvPr/>
        </p:nvSpPr>
        <p:spPr>
          <a:xfrm>
            <a:off x="3981157" y="3845097"/>
            <a:ext cx="1036665" cy="646331"/>
          </a:xfrm>
          <a:prstGeom prst="rect">
            <a:avLst/>
          </a:prstGeom>
          <a:noFill/>
        </p:spPr>
        <p:txBody>
          <a:bodyPr wrap="square" rtlCol="0">
            <a:spAutoFit/>
          </a:bodyPr>
          <a:lstStyle/>
          <a:p>
            <a:r>
              <a:rPr lang="en-US" sz="1200" dirty="0">
                <a:solidFill>
                  <a:srgbClr val="00B050"/>
                </a:solidFill>
              </a:rPr>
              <a:t>Requests to</a:t>
            </a:r>
          </a:p>
          <a:p>
            <a:r>
              <a:rPr lang="en-US" sz="1200" dirty="0">
                <a:solidFill>
                  <a:srgbClr val="00B050"/>
                </a:solidFill>
              </a:rPr>
              <a:t>Merge upstream</a:t>
            </a:r>
          </a:p>
        </p:txBody>
      </p:sp>
      <p:sp>
        <p:nvSpPr>
          <p:cNvPr id="104" name="TextBox 103">
            <a:extLst>
              <a:ext uri="{FF2B5EF4-FFF2-40B4-BE49-F238E27FC236}">
                <a16:creationId xmlns:a16="http://schemas.microsoft.com/office/drawing/2014/main" id="{058BC7F7-8717-46C4-AA6F-597FE2293FAA}"/>
              </a:ext>
            </a:extLst>
          </p:cNvPr>
          <p:cNvSpPr txBox="1"/>
          <p:nvPr/>
        </p:nvSpPr>
        <p:spPr>
          <a:xfrm>
            <a:off x="4043951" y="1707962"/>
            <a:ext cx="1277831" cy="646331"/>
          </a:xfrm>
          <a:prstGeom prst="rect">
            <a:avLst/>
          </a:prstGeom>
          <a:noFill/>
        </p:spPr>
        <p:txBody>
          <a:bodyPr wrap="square" rtlCol="0">
            <a:spAutoFit/>
          </a:bodyPr>
          <a:lstStyle/>
          <a:p>
            <a:r>
              <a:rPr lang="en-US" sz="1200" dirty="0">
                <a:solidFill>
                  <a:srgbClr val="00B050"/>
                </a:solidFill>
              </a:rPr>
              <a:t>Merges downstream</a:t>
            </a:r>
          </a:p>
          <a:p>
            <a:endParaRPr lang="en-US" sz="1200" dirty="0">
              <a:solidFill>
                <a:srgbClr val="00B050"/>
              </a:solidFill>
            </a:endParaRPr>
          </a:p>
        </p:txBody>
      </p:sp>
      <p:pic>
        <p:nvPicPr>
          <p:cNvPr id="99" name="Picture 98">
            <a:extLst>
              <a:ext uri="{FF2B5EF4-FFF2-40B4-BE49-F238E27FC236}">
                <a16:creationId xmlns:a16="http://schemas.microsoft.com/office/drawing/2014/main" id="{265F9DD9-3CD6-40CD-B670-0556E4232E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3339" y="2179631"/>
            <a:ext cx="469064" cy="405860"/>
          </a:xfrm>
          <a:prstGeom prst="rect">
            <a:avLst/>
          </a:prstGeom>
        </p:spPr>
      </p:pic>
      <p:sp>
        <p:nvSpPr>
          <p:cNvPr id="100" name="TextBox 99">
            <a:extLst>
              <a:ext uri="{FF2B5EF4-FFF2-40B4-BE49-F238E27FC236}">
                <a16:creationId xmlns:a16="http://schemas.microsoft.com/office/drawing/2014/main" id="{F5B5DEA9-F79F-4313-81A9-F8E45334A8BE}"/>
              </a:ext>
            </a:extLst>
          </p:cNvPr>
          <p:cNvSpPr txBox="1"/>
          <p:nvPr/>
        </p:nvSpPr>
        <p:spPr>
          <a:xfrm>
            <a:off x="5402971" y="1939724"/>
            <a:ext cx="697536" cy="276999"/>
          </a:xfrm>
          <a:prstGeom prst="rect">
            <a:avLst/>
          </a:prstGeom>
          <a:noFill/>
        </p:spPr>
        <p:txBody>
          <a:bodyPr wrap="square" rtlCol="0">
            <a:spAutoFit/>
          </a:bodyPr>
          <a:lstStyle/>
          <a:p>
            <a:r>
              <a:rPr lang="en-US" sz="1200" dirty="0">
                <a:solidFill>
                  <a:srgbClr val="00B050"/>
                </a:solidFill>
              </a:rPr>
              <a:t>Build</a:t>
            </a:r>
          </a:p>
        </p:txBody>
      </p:sp>
    </p:spTree>
    <p:extLst>
      <p:ext uri="{BB962C8B-B14F-4D97-AF65-F5344CB8AC3E}">
        <p14:creationId xmlns:p14="http://schemas.microsoft.com/office/powerpoint/2010/main" val="1366542541"/>
      </p:ext>
    </p:extLst>
  </p:cSld>
  <p:clrMapOvr>
    <a:masterClrMapping/>
  </p:clrMapOvr>
</p:sld>
</file>

<file path=ppt/theme/theme1.xml><?xml version="1.0" encoding="utf-8"?>
<a:theme xmlns:a="http://schemas.openxmlformats.org/drawingml/2006/main" name="2015 ITC Infotech Template">
  <a:themeElements>
    <a:clrScheme name="ITC Infotech 2015">
      <a:dk1>
        <a:srgbClr val="000000"/>
      </a:dk1>
      <a:lt1>
        <a:srgbClr val="FFFFFF"/>
      </a:lt1>
      <a:dk2>
        <a:srgbClr val="7F7F7F"/>
      </a:dk2>
      <a:lt2>
        <a:srgbClr val="7F7F7F"/>
      </a:lt2>
      <a:accent1>
        <a:srgbClr val="C8DC28"/>
      </a:accent1>
      <a:accent2>
        <a:srgbClr val="642882"/>
      </a:accent2>
      <a:accent3>
        <a:srgbClr val="7F7F7F"/>
      </a:accent3>
      <a:accent4>
        <a:srgbClr val="E5E5E5"/>
      </a:accent4>
      <a:accent5>
        <a:srgbClr val="F2F2F2"/>
      </a:accent5>
      <a:accent6>
        <a:srgbClr val="7F7F7F"/>
      </a:accent6>
      <a:hlink>
        <a:srgbClr val="002060"/>
      </a:hlink>
      <a:folHlink>
        <a:srgbClr val="002060"/>
      </a:folHlink>
    </a:clrScheme>
    <a:fontScheme name="ITC Infotitan">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5 ITC Infotech Template" id="{0F0EA5AB-7595-4F8E-904A-6F674BAA2F94}" vid="{3D20AD07-A66A-4E9A-B2D7-C7CAC47E71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ummins General Document" ma:contentTypeID="0x0101004B3FC0E0914AE041B53DF2D442270BDC002457C4F05091FF46BB0D132D7E9407DD" ma:contentTypeVersion="22" ma:contentTypeDescription="Create a new Cummins General Document" ma:contentTypeScope="" ma:versionID="b2de37cc3217c961a2ce3731db3922ba">
  <xsd:schema xmlns:xsd="http://www.w3.org/2001/XMLSchema" xmlns:xs="http://www.w3.org/2001/XMLSchema" xmlns:p="http://schemas.microsoft.com/office/2006/metadata/properties" xmlns:ns1="http://schemas.microsoft.com/sharepoint/v3" xmlns:ns2="4d88e6c4-fcff-4e56-b8a1-dbf7c2669ce3" targetNamespace="http://schemas.microsoft.com/office/2006/metadata/properties" ma:root="true" ma:fieldsID="631295749e4609cf83de662067e3de86" ns1:_="" ns2:_="">
    <xsd:import namespace="http://schemas.microsoft.com/sharepoint/v3"/>
    <xsd:import namespace="4d88e6c4-fcff-4e56-b8a1-dbf7c2669ce3"/>
    <xsd:element name="properties">
      <xsd:complexType>
        <xsd:sequence>
          <xsd:element name="documentManagement">
            <xsd:complexType>
              <xsd:all>
                <xsd:element ref="ns2:CUOriginURL" minOccurs="0"/>
                <xsd:element ref="ns2:CUFunction_Note" minOccurs="0"/>
                <xsd:element ref="ns2:CUBusinessUnit_Note" minOccurs="0"/>
                <xsd:element ref="ns2:CULocation_Note" minOccurs="0"/>
                <xsd:element ref="ns2:CUClassification_Note" minOccurs="0"/>
                <xsd:element ref="ns2:CUDocumentType_Note" minOccurs="0"/>
                <xsd:element ref="ns2:TaxCatchAll" minOccurs="0"/>
                <xsd:element ref="ns2:TaxCatchAllLabel" minOccurs="0"/>
                <xsd:element ref="ns1:_dlc_Exempt" minOccurs="0"/>
                <xsd:element ref="ns1:_dlc_ExpireDateSaved" minOccurs="0"/>
                <xsd:element ref="ns1:_dlc_ExpireDate"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1" nillable="true" ma:displayName="Exempt from Policy" ma:description="" ma:hidden="true" ma:internalName="_dlc_Exempt" ma:readOnly="true">
      <xsd:simpleType>
        <xsd:restriction base="dms:Unknown"/>
      </xsd:simpleType>
    </xsd:element>
    <xsd:element name="_dlc_ExpireDateSaved" ma:index="22" nillable="true" ma:displayName="Original Expiration Date" ma:description="" ma:hidden="true" ma:internalName="_dlc_ExpireDateSaved" ma:readOnly="true">
      <xsd:simpleType>
        <xsd:restriction base="dms:DateTime"/>
      </xsd:simpleType>
    </xsd:element>
    <xsd:element name="_dlc_ExpireDate" ma:index="23"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d88e6c4-fcff-4e56-b8a1-dbf7c2669ce3" elementFormDefault="qualified">
    <xsd:import namespace="http://schemas.microsoft.com/office/2006/documentManagement/types"/>
    <xsd:import namespace="http://schemas.microsoft.com/office/infopath/2007/PartnerControls"/>
    <xsd:element name="CUOriginURL" ma:index="6" nillable="true" ma:displayName="Origin URL" ma:hidden="true" ma:internalName="CUOriginURL" ma:readOnly="false">
      <xsd:simpleType>
        <xsd:restriction base="dms:Text">
          <xsd:maxLength value="255"/>
        </xsd:restriction>
      </xsd:simpleType>
    </xsd:element>
    <xsd:element name="CUFunction_Note" ma:index="8" ma:taxonomy="true" ma:internalName="CUFunction_Note" ma:taxonomyFieldName="CUFunction" ma:displayName="Function" ma:default="1;#Not Applicable|aa23f4d4-256a-455e-b71d-1ad27eaf6cfa" ma:fieldId="{f7a85b18-2f9f-4cfd-b308-fbb993b9f471}" ma:taxonomyMulti="true" ma:sspId="b53ed34d-b75e-4dcd-af8b-2871378cbb82" ma:termSetId="5ba84462-6d67-428d-836e-5ec8a7246992" ma:anchorId="00000000-0000-0000-0000-000000000000" ma:open="false" ma:isKeyword="false">
      <xsd:complexType>
        <xsd:sequence>
          <xsd:element ref="pc:Terms" minOccurs="0" maxOccurs="1"/>
        </xsd:sequence>
      </xsd:complexType>
    </xsd:element>
    <xsd:element name="CUBusinessUnit_Note" ma:index="9" ma:taxonomy="true" ma:internalName="CUBusinessUnit_Note" ma:taxonomyFieldName="CUBusinessUnit" ma:displayName="Business Unit" ma:default="2;#Not Applicable|27bb4a0b-a5d0-48c0-9f81-9cd8f61f1d33" ma:fieldId="{7b161e6e-8eef-4cf6-a529-1f8ffc779057}" ma:taxonomyMulti="true" ma:sspId="b53ed34d-b75e-4dcd-af8b-2871378cbb82" ma:termSetId="96afdea6-b67c-4b61-856b-7c606596fdaf" ma:anchorId="00000000-0000-0000-0000-000000000000" ma:open="false" ma:isKeyword="false">
      <xsd:complexType>
        <xsd:sequence>
          <xsd:element ref="pc:Terms" minOccurs="0" maxOccurs="1"/>
        </xsd:sequence>
      </xsd:complexType>
    </xsd:element>
    <xsd:element name="CULocation_Note" ma:index="10" ma:taxonomy="true" ma:internalName="CULocation_Note" ma:taxonomyFieldName="CULocation" ma:displayName="Location (ABO)" ma:default="3;#Not Applicable|d2b5d116-a9da-4dd0-afe0-12dc4c968e18" ma:fieldId="{d34b0c18-4ed6-4564-bfa9-6480d94c2f6b}" ma:taxonomyMulti="true" ma:sspId="b53ed34d-b75e-4dcd-af8b-2871378cbb82" ma:termSetId="8fb80a0e-2213-484e-88c5-19a2e9a8a6dd" ma:anchorId="00000000-0000-0000-0000-000000000000" ma:open="false" ma:isKeyword="false">
      <xsd:complexType>
        <xsd:sequence>
          <xsd:element ref="pc:Terms" minOccurs="0" maxOccurs="1"/>
        </xsd:sequence>
      </xsd:complexType>
    </xsd:element>
    <xsd:element name="CUClassification_Note" ma:index="11" ma:taxonomy="true" ma:internalName="CUClassification_Note" ma:taxonomyFieldName="CUClassification" ma:displayName="Classification" ma:default="4;#Internal use only|c22c3a8f-c8ce-43fa-ae03-fa8f3cf5b121" ma:fieldId="{80b08fe8-8e5d-42b4-90d9-fa334f1b1188}" ma:sspId="b53ed34d-b75e-4dcd-af8b-2871378cbb82" ma:termSetId="6b83751b-89d8-4704-a411-3b7f81e3a11a" ma:anchorId="00000000-0000-0000-0000-000000000000" ma:open="false" ma:isKeyword="false">
      <xsd:complexType>
        <xsd:sequence>
          <xsd:element ref="pc:Terms" minOccurs="0" maxOccurs="1"/>
        </xsd:sequence>
      </xsd:complexType>
    </xsd:element>
    <xsd:element name="CUDocumentType_Note" ma:index="12" nillable="true" ma:taxonomy="true" ma:internalName="CUDocumentType_Note" ma:taxonomyFieldName="CUDocumentType" ma:displayName="Document Type" ma:default="" ma:fieldId="{551d9a1f-9e7c-403c-a28e-17d1a80ed768}" ma:sspId="b53ed34d-b75e-4dcd-af8b-2871378cbb82" ma:termSetId="3319855a-a36c-4ae7-b27f-6c6539014cf6" ma:anchorId="00000000-0000-0000-0000-000000000000" ma:open="false" ma:isKeyword="false">
      <xsd:complexType>
        <xsd:sequence>
          <xsd:element ref="pc:Terms" minOccurs="0" maxOccurs="1"/>
        </xsd:sequence>
      </xsd:complexType>
    </xsd:element>
    <xsd:element name="TaxCatchAll" ma:index="13" nillable="true" ma:displayName="Taxonomy Catch All Column" ma:description="" ma:hidden="true" ma:list="{528a3462-8db8-488b-a170-50ed70659c94}" ma:internalName="TaxCatchAll" ma:showField="CatchAllData" ma:web="b3b0d293-43bb-4330-92ac-1b1ff7ce5271">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description="" ma:hidden="true" ma:list="{528a3462-8db8-488b-a170-50ed70659c94}" ma:internalName="TaxCatchAllLabel" ma:readOnly="true" ma:showField="CatchAllDataLabel" ma:web="b3b0d293-43bb-4330-92ac-1b1ff7ce5271">
      <xsd:complexType>
        <xsd:complexContent>
          <xsd:extension base="dms:MultiChoiceLookup">
            <xsd:sequence>
              <xsd:element name="Value" type="dms:Lookup" maxOccurs="unbounded" minOccurs="0" nillable="true"/>
            </xsd:sequence>
          </xsd:extension>
        </xsd:complexContent>
      </xsd:complexType>
    </xsd:element>
    <xsd:element name="TaxKeywordTaxHTField" ma:index="24" nillable="true" ma:taxonomy="true" ma:internalName="TaxKeywordTaxHTField" ma:taxonomyFieldName="TaxKeyword" ma:displayName="Enterprise Keywords" ma:fieldId="{23f27201-bee3-471e-b2e7-b64fd8b7ca38}" ma:taxonomyMulti="true" ma:sspId="b53ed34d-b75e-4dcd-af8b-2871378cbb82"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4.xml><?xml version="1.0" encoding="utf-8"?>
<?mso-contentType ?>
<p:Policy xmlns:p="office.server.policy" id="" local="true">
  <p:Name>Cummins General Document</p:Name>
  <p:Description/>
  <p:Statement/>
  <p:PolicyItems>
    <p:PolicyItem featureId="Microsoft.Office.RecordsManagement.PolicyFeatures.Expiration" staticId="0x0101004B3FC0E0914AE041B53DF2D442270BDC|2042549415" UniqueId="d93db57f-2801-4f71-bd19-1976db0769ee">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3</number>
                  <property>Modified</property>
                  <propertyId>28cf69c5-fa48-462a-b5cd-27b6f9d2bd5f</propertyId>
                  <period>years</period>
                </formula>
                <action type="action" id="Microsoft.Office.RecordsManagement.PolicyFeatures.Expiration.Action.MoveToRecycleBin"/>
              </data>
            </stages>
          </Schedule>
        </Schedules>
      </p:CustomData>
    </p:PolicyItem>
  </p:PolicyItems>
</p:Policy>
</file>

<file path=customXml/item5.xml><?xml version="1.0" encoding="utf-8"?>
<?mso-contentType ?>
<SharedContentType xmlns="Microsoft.SharePoint.Taxonomy.ContentTypeSync" SourceId="b53ed34d-b75e-4dcd-af8b-2871378cbb82" ContentTypeId="0x0101004B3FC0E0914AE041B53DF2D442270BDC" PreviousValue="false"/>
</file>

<file path=customXml/item6.xml><?xml version="1.0" encoding="utf-8"?>
<p:properties xmlns:p="http://schemas.microsoft.com/office/2006/metadata/properties" xmlns:xsi="http://www.w3.org/2001/XMLSchema-instance" xmlns:pc="http://schemas.microsoft.com/office/infopath/2007/PartnerControls">
  <documentManagement>
    <TaxKeywordTaxHTField xmlns="4d88e6c4-fcff-4e56-b8a1-dbf7c2669ce3">
      <Terms xmlns="http://schemas.microsoft.com/office/infopath/2007/PartnerControls"/>
    </TaxKeywordTaxHTField>
    <CULocation_Note xmlns="4d88e6c4-fcff-4e56-b8a1-dbf7c2669ce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d2b5d116-a9da-4dd0-afe0-12dc4c968e18</TermId>
        </TermInfo>
      </Terms>
    </CULocation_Note>
    <CUOriginURL xmlns="4d88e6c4-fcff-4e56-b8a1-dbf7c2669ce3" xsi:nil="true"/>
    <TaxCatchAll xmlns="4d88e6c4-fcff-4e56-b8a1-dbf7c2669ce3">
      <Value>4</Value>
      <Value>3</Value>
      <Value>2</Value>
      <Value>1</Value>
    </TaxCatchAll>
    <CUDocumentType_Note xmlns="4d88e6c4-fcff-4e56-b8a1-dbf7c2669ce3">
      <Terms xmlns="http://schemas.microsoft.com/office/infopath/2007/PartnerControls"/>
    </CUDocumentType_Note>
    <CUFunction_Note xmlns="4d88e6c4-fcff-4e56-b8a1-dbf7c2669ce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aa23f4d4-256a-455e-b71d-1ad27eaf6cfa</TermId>
        </TermInfo>
      </Terms>
    </CUFunction_Note>
    <CUBusinessUnit_Note xmlns="4d88e6c4-fcff-4e56-b8a1-dbf7c2669ce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27bb4a0b-a5d0-48c0-9f81-9cd8f61f1d33</TermId>
        </TermInfo>
      </Terms>
    </CUBusinessUnit_Note>
    <CUClassification_Note xmlns="4d88e6c4-fcff-4e56-b8a1-dbf7c2669ce3">
      <Terms xmlns="http://schemas.microsoft.com/office/infopath/2007/PartnerControls">
        <TermInfo xmlns="http://schemas.microsoft.com/office/infopath/2007/PartnerControls">
          <TermName xmlns="http://schemas.microsoft.com/office/infopath/2007/PartnerControls">Internal use only</TermName>
          <TermId xmlns="http://schemas.microsoft.com/office/infopath/2007/PartnerControls">c22c3a8f-c8ce-43fa-ae03-fa8f3cf5b121</TermId>
        </TermInfo>
      </Terms>
    </CUClassification_Note>
    <_dlc_ExpireDateSaved xmlns="http://schemas.microsoft.com/sharepoint/v3" xsi:nil="true"/>
    <_dlc_ExpireDate xmlns="http://schemas.microsoft.com/sharepoint/v3">2022-10-12T21:06:38+00:00</_dlc_ExpireDate>
  </documentManagement>
</p:properties>
</file>

<file path=customXml/itemProps1.xml><?xml version="1.0" encoding="utf-8"?>
<ds:datastoreItem xmlns:ds="http://schemas.openxmlformats.org/officeDocument/2006/customXml" ds:itemID="{70C54C57-80BB-493E-A7A8-A20EE6319C8C}">
  <ds:schemaRefs>
    <ds:schemaRef ds:uri="http://schemas.microsoft.com/sharepoint/v3/contenttype/forms"/>
  </ds:schemaRefs>
</ds:datastoreItem>
</file>

<file path=customXml/itemProps2.xml><?xml version="1.0" encoding="utf-8"?>
<ds:datastoreItem xmlns:ds="http://schemas.openxmlformats.org/officeDocument/2006/customXml" ds:itemID="{5ABCB65C-6086-4777-9F87-CEDA379ED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88e6c4-fcff-4e56-b8a1-dbf7c2669c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23EF16-FAD2-4187-88C3-A58A4DD47F54}">
  <ds:schemaRefs>
    <ds:schemaRef ds:uri="http://schemas.microsoft.com/sharepoint/events"/>
  </ds:schemaRefs>
</ds:datastoreItem>
</file>

<file path=customXml/itemProps4.xml><?xml version="1.0" encoding="utf-8"?>
<ds:datastoreItem xmlns:ds="http://schemas.openxmlformats.org/officeDocument/2006/customXml" ds:itemID="{F55E1276-3F14-46DB-B158-D1262CB7380B}">
  <ds:schemaRefs>
    <ds:schemaRef ds:uri="office.server.policy"/>
  </ds:schemaRefs>
</ds:datastoreItem>
</file>

<file path=customXml/itemProps5.xml><?xml version="1.0" encoding="utf-8"?>
<ds:datastoreItem xmlns:ds="http://schemas.openxmlformats.org/officeDocument/2006/customXml" ds:itemID="{EAA846C6-E191-47D2-95BB-35B459A8DEB4}">
  <ds:schemaRefs>
    <ds:schemaRef ds:uri="Microsoft.SharePoint.Taxonomy.ContentTypeSync"/>
  </ds:schemaRefs>
</ds:datastoreItem>
</file>

<file path=customXml/itemProps6.xml><?xml version="1.0" encoding="utf-8"?>
<ds:datastoreItem xmlns:ds="http://schemas.openxmlformats.org/officeDocument/2006/customXml" ds:itemID="{A9A45187-0B35-43DF-A65B-B81E7824DA87}">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4d88e6c4-fcff-4e56-b8a1-dbf7c2669ce3"/>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55210</TotalTime>
  <Words>2057</Words>
  <Application>Microsoft Office PowerPoint</Application>
  <PresentationFormat>Custom</PresentationFormat>
  <Paragraphs>292</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Calibri Light</vt:lpstr>
      <vt:lpstr>Times New Roman</vt:lpstr>
      <vt:lpstr>Wingdings</vt:lpstr>
      <vt:lpstr>Wingdings 2</vt:lpstr>
      <vt:lpstr>2015 ITC Infotech Template</vt:lpstr>
      <vt:lpstr>DevOps </vt:lpstr>
      <vt:lpstr>DevOps – What is it?</vt:lpstr>
      <vt:lpstr>DevOps- Tools Interoperability</vt:lpstr>
      <vt:lpstr>Recommendations summary – Case study for an Engine Major</vt:lpstr>
      <vt:lpstr>PowerPoint Presentation</vt:lpstr>
      <vt:lpstr>Go DevOps | RoadMap </vt:lpstr>
      <vt:lpstr>DevOps | Process Flow</vt:lpstr>
      <vt:lpstr>Configuration Management </vt:lpstr>
      <vt:lpstr>   CM| Code Progression</vt:lpstr>
      <vt:lpstr>GIT</vt:lpstr>
      <vt:lpstr>GitLab Training</vt:lpstr>
      <vt:lpstr>GIT - basics</vt:lpstr>
      <vt:lpstr>GIT - basics</vt:lpstr>
      <vt:lpstr>GIT - basics</vt:lpstr>
      <vt:lpstr>GIT – basics – Tale of 3 states</vt:lpstr>
      <vt:lpstr>GIT – basic commands </vt:lpstr>
      <vt:lpstr>Developer basics| Developer</vt:lpstr>
      <vt:lpstr>GitHub Desktop setup</vt:lpstr>
      <vt:lpstr>GitHub desktop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Amitkumar.Pandey@ITCINFOTECH.COM</dc:creator>
  <cp:keywords/>
  <cp:lastModifiedBy>Jonas Britto</cp:lastModifiedBy>
  <cp:revision>2260</cp:revision>
  <cp:lastPrinted>2017-08-11T08:50:46Z</cp:lastPrinted>
  <dcterms:created xsi:type="dcterms:W3CDTF">2012-03-05T08:30:28Z</dcterms:created>
  <dcterms:modified xsi:type="dcterms:W3CDTF">2022-09-26T07:12:16Z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0x0101004B3FC0E0914AE041B53DF2D442270BDC002457C4F05091FF46BB0D132D7E9407DD</vt:lpwstr>
  </property>
  <property fmtid="{D5CDD505-2E9C-101B-9397-08002B2CF9AE}" pid="3" name="_dlc_policyId">
    <vt:lpwstr>0x0101004B3FC0E0914AE041B53DF2D442270BDC|2042549415</vt:lpwstr>
  </property>
  <property fmtid="{D5CDD505-2E9C-101B-9397-08002B2CF9AE}" pid="4" name="ItemRetentionFormula">
    <vt:lpwstr>&lt;formula id="Microsoft.Office.RecordsManagement.PolicyFeatures.Expiration.Formula.BuiltIn"&gt;&lt;number&gt;3&lt;/number&gt;&lt;property&gt;Modified&lt;/property&gt;&lt;propertyId&gt;28cf69c5-fa48-462a-b5cd-27b6f9d2bd5f&lt;/propertyId&gt;&lt;period&gt;years&lt;/period&gt;&lt;/formula&gt;</vt:lpwstr>
  </property>
  <property fmtid="{D5CDD505-2E9C-101B-9397-08002B2CF9AE}" pid="5" name="TaxKeyword">
    <vt:lpwstr/>
  </property>
  <property fmtid="{D5CDD505-2E9C-101B-9397-08002B2CF9AE}" pid="6" name="CULocation">
    <vt:lpwstr>3;#Not Applicable|d2b5d116-a9da-4dd0-afe0-12dc4c968e18</vt:lpwstr>
  </property>
  <property fmtid="{D5CDD505-2E9C-101B-9397-08002B2CF9AE}" pid="7" name="CUFunction">
    <vt:lpwstr>1;#Not Applicable|aa23f4d4-256a-455e-b71d-1ad27eaf6cfa</vt:lpwstr>
  </property>
  <property fmtid="{D5CDD505-2E9C-101B-9397-08002B2CF9AE}" pid="8" name="CUBusinessUnit">
    <vt:lpwstr>2;#Not Applicable|27bb4a0b-a5d0-48c0-9f81-9cd8f61f1d33</vt:lpwstr>
  </property>
  <property fmtid="{D5CDD505-2E9C-101B-9397-08002B2CF9AE}" pid="9" name="CUClassification">
    <vt:lpwstr>4;#Internal use only|c22c3a8f-c8ce-43fa-ae03-fa8f3cf5b121</vt:lpwstr>
  </property>
  <property fmtid="{D5CDD505-2E9C-101B-9397-08002B2CF9AE}" pid="10" name="CUDocumentType">
    <vt:lpwstr/>
  </property>
</Properties>
</file>