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>
      <p:cViewPr varScale="1">
        <p:scale>
          <a:sx n="54" d="100"/>
          <a:sy n="54" d="100"/>
        </p:scale>
        <p:origin x="240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1F98A-416C-214D-BF1E-EFEA99E2FFB4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F35CD-0016-C543-AC14-C7A6EFB6E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82A7D-752F-AFA7-28B3-F2A79E6EF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9729C9-1943-6965-4AD5-C9E27D86E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6DFE2-0294-9170-CCF8-340EE23D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AF9078-F94B-AE84-22CB-EDC6859C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59E9C0-A081-8E8B-2639-A965EA5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2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D48-FC9E-BAC2-B108-B40C34E9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BF47CC-B4E6-1F7B-8CE0-9EB5C884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FE916-CCF2-C0D3-9A0D-83CDEE9E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2343A-1B80-33D7-0513-7314B27D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60EC7-5AEB-12FC-EC73-B0D14770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1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32F76B-DC96-BE77-FE67-506AD0B3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5E03D-9CD5-2220-FAB5-8193549F5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38AC9-EAF1-9DEA-CBAF-E0ED3020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FB26D-0C0C-00AF-5D3F-02D21558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71F3C-6A56-5DAD-4234-898F507E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8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B971A-428C-C21C-5A17-1312BE67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7E6EE-6517-B62B-C2CC-D99086EC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22FE0-0D4B-11C0-9138-1CEA33A2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637BC-BAE0-14AB-05F0-633B925F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28C77-4E5A-0A95-C284-AAECB4F0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6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8C32E-E17C-A59E-CEC5-1978AAA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D3F097-3D59-57BA-C6B6-98551F8F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E727B-6B75-ADF2-EC42-D66AF5AB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CD60A-FA23-4CE8-1D26-164089A1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DF231-8BC3-2D1E-4019-A5F00A4D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E431E-E37C-EDC2-584F-19A9EE0F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78BDB-E62F-3C5B-7E60-8852D681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C5C75B-45A8-90CF-B055-BA93147C4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677D3-4928-F61D-A340-A6BA4343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122D2-36A5-EF8C-EAE1-45F27AC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41CC0-1BBA-CD76-E5A4-ED4C3EE5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82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2AC3B-11FC-6287-0317-481BB7D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EFC8A-8AAE-48D8-3432-46ED79B1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49A73B-B606-741A-E5BB-019420AF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40638E-1CC4-385C-5BEE-AEF2F884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EB77D8-FC1D-49D5-27DC-114A85F4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487774-5161-2DF5-9CA1-6F8101D1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FBD99E-5075-3D19-0534-C9DA50AD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BA8056-146D-C2B4-ED21-6A654DCE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A2FD5-25B7-372D-53A1-4805518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2F02CA-4FD0-E3D2-17C2-3D488430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EC3E7F-55C8-D53A-359E-EC2161A5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847E67-50D6-1676-28A2-D46E5F41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9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81790A-05F6-739A-8DB7-FB4363F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A4152-386E-A515-F6D1-0E62D165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C28D44-8864-82A1-A799-864CA237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51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960BB-848E-14EB-7D21-CA9C4E5C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6C684-94A5-436B-D281-138BEECE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D7B237-9904-7606-5E82-A1F8F68A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DF268-6122-977F-D813-43B99191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EAA8F-E875-A715-A08C-18EDE0F3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4B27E2-9646-F898-1A32-ECFA9D71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F0A7E-DBE8-CCDE-AF06-1DBBCE5E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50E060-989F-E358-F717-7A5B84C71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D62D0E-4D38-4A4D-35C3-A421A0FFF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FBF22F-7BC9-4664-45AA-45D8716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65B853-36B2-B30C-CF9A-09B8074F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7EC8F1-FB42-5EBF-EBB4-54D885E5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4FDF36-9321-4D57-03F3-12A4F764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EEB516-E0DA-FF93-EC13-299336E9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16A5E-D333-B074-CCC6-0238536D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464F-C8D5-D347-984B-0DB9A7DAD796}" type="datetimeFigureOut">
              <a:rPr lang="de-DE" smtClean="0"/>
              <a:t>19.11.22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4C77B-F24D-A7AA-88D5-B4F30699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002C27-AFB4-5480-9EF3-0CC55A19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CC9F-5027-4A41-8D0B-C7056494A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1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9548-B64E-A310-849E-0D6A87703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Predicting Wind Force Based on Webcam Images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B001F6-8A17-BA5A-192E-828F033E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9030"/>
            <a:ext cx="9144000" cy="1655762"/>
          </a:xfrm>
        </p:spPr>
        <p:txBody>
          <a:bodyPr/>
          <a:lstStyle/>
          <a:p>
            <a:r>
              <a:rPr lang="en-GB" dirty="0"/>
              <a:t>Project Work Module 3</a:t>
            </a:r>
          </a:p>
          <a:p>
            <a:r>
              <a:rPr lang="en-GB" dirty="0"/>
              <a:t>Marco Steuri</a:t>
            </a:r>
          </a:p>
          <a:p>
            <a:r>
              <a:rPr lang="en-GB" dirty="0"/>
              <a:t>Jonas Büchi</a:t>
            </a:r>
          </a:p>
        </p:txBody>
      </p:sp>
    </p:spTree>
    <p:extLst>
      <p:ext uri="{BB962C8B-B14F-4D97-AF65-F5344CB8AC3E}">
        <p14:creationId xmlns:p14="http://schemas.microsoft.com/office/powerpoint/2010/main" val="134287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FAB6A-6083-AE7D-5244-831CB4F7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Diagnostics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6B63B5-0D89-24A7-A186-D4C5240E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8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EE52E-390A-56DD-B18A-29B1A5F6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6856950-CDB7-758B-15DC-6E8D1773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„ </a:t>
            </a:r>
            <a:r>
              <a:rPr lang="en-US" dirty="0" err="1"/>
              <a:t>Möntschelealp</a:t>
            </a:r>
            <a:r>
              <a:rPr lang="en-US" dirty="0"/>
              <a:t>“ is a popular take-off spot for paragliders</a:t>
            </a:r>
          </a:p>
          <a:p>
            <a:r>
              <a:rPr lang="en-US" dirty="0"/>
              <a:t>With strong winds the take-off is difficult especially for inexperienced pilots</a:t>
            </a:r>
          </a:p>
          <a:p>
            <a:r>
              <a:rPr lang="en-US" dirty="0"/>
              <a:t>The hike to the take-off spot takes about 1 hour</a:t>
            </a:r>
          </a:p>
          <a:p>
            <a:r>
              <a:rPr lang="en-US" dirty="0"/>
              <a:t>There is no weather station at the take-off spot, only a windsock</a:t>
            </a:r>
          </a:p>
          <a:p>
            <a:r>
              <a:rPr lang="en-US" dirty="0"/>
              <a:t>However, there is a webcam that publishes a picture of the spot every 5 minutes</a:t>
            </a:r>
          </a:p>
        </p:txBody>
      </p:sp>
    </p:spTree>
    <p:extLst>
      <p:ext uri="{BB962C8B-B14F-4D97-AF65-F5344CB8AC3E}">
        <p14:creationId xmlns:p14="http://schemas.microsoft.com/office/powerpoint/2010/main" val="8214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1CB11-5C53-EDCD-BA37-E5AB290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of the take-off spot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4FAE0-74D1-0229-8CE5-0F788FCC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62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77DC9F-0B15-1C48-B75C-060B34F3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12DEB-5535-3D0E-D90A-FDA12BB4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Goals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A79E1-78AF-7D5C-B0B0-064BF6EC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Problem</a:t>
            </a:r>
          </a:p>
          <a:p>
            <a:pPr marL="457200" lvl="1" indent="0">
              <a:buNone/>
            </a:pPr>
            <a:r>
              <a:rPr lang="en-GB" dirty="0"/>
              <a:t>When the wind conditions are too difficult to take off (strong wind) the pilots have hiked up the mountain unnecessarily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Long term-goal:</a:t>
            </a:r>
          </a:p>
          <a:p>
            <a:pPr lvl="1"/>
            <a:r>
              <a:rPr lang="en-GB" dirty="0"/>
              <a:t>Have a system that recognizes the current wind conditions at the take-of spot from the webcam images and extrapolates trough learning on historical data what the condition will be in the next few hours</a:t>
            </a:r>
          </a:p>
          <a:p>
            <a:pPr lvl="1"/>
            <a:endParaRPr lang="en-GB" dirty="0"/>
          </a:p>
          <a:p>
            <a:r>
              <a:rPr lang="en-GB" dirty="0"/>
              <a:t>Intermediate goal</a:t>
            </a:r>
          </a:p>
          <a:p>
            <a:pPr lvl="1"/>
            <a:r>
              <a:rPr lang="en-GB" dirty="0"/>
              <a:t>Train a Model to correctly classify </a:t>
            </a:r>
            <a:r>
              <a:rPr lang="en-GB"/>
              <a:t>classi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2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DFCA2-58A3-F58B-2769-D954DBBD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the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EC374-30D7-DDC6-B8C4-A2562FCA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1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53385-9D2A-6475-10EC-CBA068C6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of the Images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067EC-030A-D543-5B3A-ACA1FDA1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97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2B0A7-CEAC-6337-45D5-D792FF1E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4E940-A139-7EC7-B06E-DCB90187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1136B-94AE-6113-3830-3564F654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0C09C7-5FF8-175A-4D0C-106E6E28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 Multinomial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30226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1136B-94AE-6113-3830-3564F654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0C09C7-5FF8-175A-4D0C-106E6E28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2: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73023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Macintosh PowerPoint</Application>
  <PresentationFormat>Breitbild</PresentationFormat>
  <Paragraphs>28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Predicting Wind Force Based on Webcam Images</vt:lpstr>
      <vt:lpstr>Intro</vt:lpstr>
      <vt:lpstr>Image of the take-off spot</vt:lpstr>
      <vt:lpstr>Problems &amp; Goals</vt:lpstr>
      <vt:lpstr>Scraping the Images</vt:lpstr>
      <vt:lpstr>Labeling of the Images</vt:lpstr>
      <vt:lpstr>Data Wrangling</vt:lpstr>
      <vt:lpstr>Machine Learning</vt:lpstr>
      <vt:lpstr>Machine Learning</vt:lpstr>
      <vt:lpstr>Results &amp; Diagnostics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Büchi</dc:creator>
  <cp:lastModifiedBy>Jonas Büchi</cp:lastModifiedBy>
  <cp:revision>8</cp:revision>
  <dcterms:created xsi:type="dcterms:W3CDTF">2022-10-08T11:13:26Z</dcterms:created>
  <dcterms:modified xsi:type="dcterms:W3CDTF">2022-11-19T18:01:53Z</dcterms:modified>
</cp:coreProperties>
</file>