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66" d="100"/>
          <a:sy n="66" d="100"/>
        </p:scale>
        <p:origin x="224" y="2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A82A7D-752F-AFA7-28B3-F2A79E6EF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9729C9-1943-6965-4AD5-C9E27D86E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86DFE2-0294-9170-CCF8-340EE23D9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464F-C8D5-D347-984B-0DB9A7DAD796}" type="datetimeFigureOut">
              <a:rPr lang="de-DE" smtClean="0"/>
              <a:t>08.10.22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AF9078-F94B-AE84-22CB-EDC6859C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59E9C0-A081-8E8B-2639-A965EA53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CC9F-5027-4A41-8D0B-C7056494A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23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7CD48-FC9E-BAC2-B108-B40C34E97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BF47CC-B4E6-1F7B-8CE0-9EB5C884F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AFE916-CCF2-C0D3-9A0D-83CDEE9E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464F-C8D5-D347-984B-0DB9A7DAD796}" type="datetimeFigureOut">
              <a:rPr lang="de-DE" smtClean="0"/>
              <a:t>08.10.22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42343A-1B80-33D7-0513-7314B27D2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A60EC7-5AEB-12FC-EC73-B0D14770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CC9F-5027-4A41-8D0B-C7056494A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118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B32F76B-DC96-BE77-FE67-506AD0B3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B5E03D-9CD5-2220-FAB5-8193549F5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338AC9-EAF1-9DEA-CBAF-E0ED3020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464F-C8D5-D347-984B-0DB9A7DAD796}" type="datetimeFigureOut">
              <a:rPr lang="de-DE" smtClean="0"/>
              <a:t>08.10.22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3FB26D-0C0C-00AF-5D3F-02D21558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A71F3C-6A56-5DAD-4234-898F507E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CC9F-5027-4A41-8D0B-C7056494A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48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B971A-428C-C21C-5A17-1312BE67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D7E6EE-6517-B62B-C2CC-D99086EC5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122FE0-0D4B-11C0-9138-1CEA33A25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464F-C8D5-D347-984B-0DB9A7DAD796}" type="datetimeFigureOut">
              <a:rPr lang="de-DE" smtClean="0"/>
              <a:t>08.10.22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0637BC-BAE0-14AB-05F0-633B925F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328C77-4E5A-0A95-C284-AAECB4F0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CC9F-5027-4A41-8D0B-C7056494A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46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08C32E-E17C-A59E-CEC5-1978AAABC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D3F097-3D59-57BA-C6B6-98551F8FA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3E727B-6B75-ADF2-EC42-D66AF5AB6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464F-C8D5-D347-984B-0DB9A7DAD796}" type="datetimeFigureOut">
              <a:rPr lang="de-DE" smtClean="0"/>
              <a:t>08.10.22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ECD60A-FA23-4CE8-1D26-164089A1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0DF231-8BC3-2D1E-4019-A5F00A4D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CC9F-5027-4A41-8D0B-C7056494A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38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E431E-E37C-EDC2-584F-19A9EE0F1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578BDB-E62F-3C5B-7E60-8852D681B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C5C75B-45A8-90CF-B055-BA93147C4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A677D3-4928-F61D-A340-A6BA43434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464F-C8D5-D347-984B-0DB9A7DAD796}" type="datetimeFigureOut">
              <a:rPr lang="de-DE" smtClean="0"/>
              <a:t>08.10.22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C122D2-36A5-EF8C-EAE1-45F27AC2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A41CC0-1BBA-CD76-E5A4-ED4C3EE5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CC9F-5027-4A41-8D0B-C7056494A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82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2AC3B-11FC-6287-0317-481BB7D4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FEFC8A-8AAE-48D8-3432-46ED79B1C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49A73B-B606-741A-E5BB-019420AF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D40638E-1CC4-385C-5BEE-AEF2F8842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EB77D8-FC1D-49D5-27DC-114A85F48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487774-5161-2DF5-9CA1-6F8101D1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464F-C8D5-D347-984B-0DB9A7DAD796}" type="datetimeFigureOut">
              <a:rPr lang="de-DE" smtClean="0"/>
              <a:t>08.10.22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6FBD99E-5075-3D19-0534-C9DA50AD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0BA8056-146D-C2B4-ED21-6A654DCE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CC9F-5027-4A41-8D0B-C7056494A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2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9A2FD5-25B7-372D-53A1-48055185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2F02CA-4FD0-E3D2-17C2-3D4884309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464F-C8D5-D347-984B-0DB9A7DAD796}" type="datetimeFigureOut">
              <a:rPr lang="de-DE" smtClean="0"/>
              <a:t>08.10.22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EC3E7F-55C8-D53A-359E-EC2161A56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847E67-50D6-1676-28A2-D46E5F41A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CC9F-5027-4A41-8D0B-C7056494A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49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281790A-05F6-739A-8DB7-FB4363FB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464F-C8D5-D347-984B-0DB9A7DAD796}" type="datetimeFigureOut">
              <a:rPr lang="de-DE" smtClean="0"/>
              <a:t>08.10.22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D2A4152-386E-A515-F6D1-0E62D1657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C28D44-8864-82A1-A799-864CA237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CC9F-5027-4A41-8D0B-C7056494A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51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960BB-848E-14EB-7D21-CA9C4E5C5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A6C684-94A5-436B-D281-138BEECED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D7B237-9904-7606-5E82-A1F8F68A1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BDF268-6122-977F-D813-43B991918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464F-C8D5-D347-984B-0DB9A7DAD796}" type="datetimeFigureOut">
              <a:rPr lang="de-DE" smtClean="0"/>
              <a:t>08.10.22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5EAA8F-E875-A715-A08C-18EDE0F3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4B27E2-9646-F898-1A32-ECFA9D71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CC9F-5027-4A41-8D0B-C7056494A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16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0F0A7E-DBE8-CCDE-AF06-1DBBCE5E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A50E060-989F-E358-F717-7A5B84C71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D62D0E-4D38-4A4D-35C3-A421A0FFF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FBF22F-7BC9-4664-45AA-45D87168D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464F-C8D5-D347-984B-0DB9A7DAD796}" type="datetimeFigureOut">
              <a:rPr lang="de-DE" smtClean="0"/>
              <a:t>08.10.22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65B853-36B2-B30C-CF9A-09B8074F1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7EC8F1-FB42-5EBF-EBB4-54D885E5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CC9F-5027-4A41-8D0B-C7056494A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89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44FDF36-9321-4D57-03F3-12A4F764C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EEB516-E0DA-FF93-EC13-299336E95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C16A5E-D333-B074-CCC6-0238536D2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4464F-C8D5-D347-984B-0DB9A7DAD796}" type="datetimeFigureOut">
              <a:rPr lang="de-DE" smtClean="0"/>
              <a:t>08.10.22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14C77B-F24D-A7AA-88D5-B4F306999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002C27-AFB4-5480-9EF3-0CC55A197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3CC9F-5027-4A41-8D0B-C7056494A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16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B9548-B64E-A310-849E-0D6A87703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B001F6-8A17-BA5A-192E-828F033EC5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87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1CB11-5C53-EDCD-BA37-E5AB2902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Descriptive Statistics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64FAE0-74D1-0229-8CE5-0F788FCCC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36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Included participants:</a:t>
            </a:r>
          </a:p>
          <a:p>
            <a:r>
              <a:rPr lang="en-US" dirty="0"/>
              <a:t>Workplace in USA</a:t>
            </a:r>
          </a:p>
          <a:p>
            <a:r>
              <a:rPr lang="en-US" dirty="0"/>
              <a:t>Aged from 16 to 67 (retirement age in USA)</a:t>
            </a:r>
          </a:p>
        </p:txBody>
      </p:sp>
    </p:spTree>
    <p:extLst>
      <p:ext uri="{BB962C8B-B14F-4D97-AF65-F5344CB8AC3E}">
        <p14:creationId xmlns:p14="http://schemas.microsoft.com/office/powerpoint/2010/main" val="133780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FBF61A-88E1-993C-DE6E-3F4982EB3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606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Distribution of </a:t>
            </a:r>
            <a:r>
              <a:rPr lang="en-US" b="1" dirty="0"/>
              <a:t>age</a:t>
            </a:r>
            <a:r>
              <a:rPr lang="en-US" dirty="0"/>
              <a:t> across questionnaires: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de-DE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EC5DAEA4-E53C-C68E-13C7-5A7DDE719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031632"/>
              </p:ext>
            </p:extLst>
          </p:nvPr>
        </p:nvGraphicFramePr>
        <p:xfrm>
          <a:off x="838200" y="1290236"/>
          <a:ext cx="8128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56358614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39124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222794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5674389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987301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3584823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04448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14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847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7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503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1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381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285862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0DFF96FE-C0F4-A821-7814-1B08DB362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429000"/>
            <a:ext cx="5925855" cy="323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4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7EE108-501D-EC86-D5B0-B38EF8623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0391"/>
            <a:ext cx="10515600" cy="55271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Distribution of </a:t>
            </a:r>
            <a:r>
              <a:rPr lang="en-US" b="1" dirty="0"/>
              <a:t>sex </a:t>
            </a:r>
            <a:r>
              <a:rPr lang="en-US" dirty="0"/>
              <a:t>across questionnaires: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D1C0CB8-6EEF-B49F-CB49-902F13BD6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22" y="963721"/>
            <a:ext cx="7772400" cy="424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9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5DF56E-23F8-357B-0373-0B33C5F84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1353"/>
            <a:ext cx="10515600" cy="552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Distribution of </a:t>
            </a:r>
            <a:r>
              <a:rPr lang="en-US" b="1" dirty="0"/>
              <a:t>mental health disorder </a:t>
            </a:r>
            <a:r>
              <a:rPr lang="en-US" dirty="0"/>
              <a:t>across questionnaires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C288038-6175-8749-D038-7AAE7596C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3200"/>
            <a:ext cx="7772400" cy="424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7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200EAA-57D1-EF30-AAB3-FB3D7D13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5F8B17C-84C9-6A41-4E9D-FD22BB365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554" y="1825625"/>
            <a:ext cx="7972891" cy="4351338"/>
          </a:xfrm>
        </p:spPr>
      </p:pic>
    </p:spTree>
    <p:extLst>
      <p:ext uri="{BB962C8B-B14F-4D97-AF65-F5344CB8AC3E}">
        <p14:creationId xmlns:p14="http://schemas.microsoft.com/office/powerpoint/2010/main" val="3694555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Macintosh PowerPoint</Application>
  <PresentationFormat>Breitbild</PresentationFormat>
  <Paragraphs>45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Dataset &amp; Descriptive Statistics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Büchi</dc:creator>
  <cp:lastModifiedBy>Jonas Büchi</cp:lastModifiedBy>
  <cp:revision>1</cp:revision>
  <dcterms:created xsi:type="dcterms:W3CDTF">2022-10-08T11:13:26Z</dcterms:created>
  <dcterms:modified xsi:type="dcterms:W3CDTF">2022-10-10T13:17:07Z</dcterms:modified>
</cp:coreProperties>
</file>