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30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69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65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74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333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8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428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10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80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41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6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4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41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05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5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71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9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87FD47-B4CA-47BE-974F-D31B32BE16A5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5AD26F-8D76-4F2C-B0F6-D9CCB77B3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3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-1" y="4910985"/>
            <a:ext cx="9444252" cy="9464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7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 DA FACULDADE:  </a:t>
            </a:r>
            <a:r>
              <a:rPr lang="pt-BR" sz="17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“RM </a:t>
            </a:r>
            <a:r>
              <a:rPr lang="pt-BR" sz="17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TOMAZZI”  FABRICA DE MÓVEIS(DESDE 2010).</a:t>
            </a:r>
          </a:p>
          <a:p>
            <a:r>
              <a:rPr lang="pt-BR" sz="17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 DE 2015:  ATUALMENTE  “AQUA CAR”  LAVAGEM E LUBRIFICACÃO DE VEICULOS.</a:t>
            </a:r>
            <a:endParaRPr lang="pt-BR" sz="17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 rot="21420000">
            <a:off x="9080341" y="4327767"/>
            <a:ext cx="2135256" cy="1166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Aluno : jonas bulegon</a:t>
            </a:r>
          </a:p>
          <a:p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: 03/03/2016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7" y="464310"/>
            <a:ext cx="3321148" cy="20782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7" y="2650060"/>
            <a:ext cx="3321148" cy="20327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44" y="275219"/>
            <a:ext cx="3412866" cy="192022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90" y="2336265"/>
            <a:ext cx="3441662" cy="19364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44" y="2556223"/>
            <a:ext cx="3412866" cy="192022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90" y="111443"/>
            <a:ext cx="3441662" cy="18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114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Impact</vt:lpstr>
      <vt:lpstr>Times New Roman</vt:lpstr>
      <vt:lpstr>Evento Principal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HLX</dc:creator>
  <cp:lastModifiedBy>HLX</cp:lastModifiedBy>
  <cp:revision>14</cp:revision>
  <dcterms:created xsi:type="dcterms:W3CDTF">2015-09-29T22:36:13Z</dcterms:created>
  <dcterms:modified xsi:type="dcterms:W3CDTF">2016-03-03T22:26:46Z</dcterms:modified>
</cp:coreProperties>
</file>