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3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44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06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25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52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61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8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5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63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5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9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5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16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68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97AA4-767D-4DE7-8139-568D10E89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Kansrekenen (met Python)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6EA6EC-CB62-436C-B7C6-B325FF584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Jonas Claes, 6 ICT</a:t>
            </a:r>
          </a:p>
        </p:txBody>
      </p:sp>
    </p:spTree>
    <p:extLst>
      <p:ext uri="{BB962C8B-B14F-4D97-AF65-F5344CB8AC3E}">
        <p14:creationId xmlns:p14="http://schemas.microsoft.com/office/powerpoint/2010/main" val="188752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60BF9-4FFC-4988-BF0F-94614F58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Kans als relatieve frequentie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8F92E-4A87-4A99-B633-A7C96939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Concrete realiteit omvormen naar ideaal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Experimenteel vaststellen van ideaal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Globaal gedrag</a:t>
            </a:r>
          </a:p>
        </p:txBody>
      </p:sp>
    </p:spTree>
    <p:extLst>
      <p:ext uri="{BB962C8B-B14F-4D97-AF65-F5344CB8AC3E}">
        <p14:creationId xmlns:p14="http://schemas.microsoft.com/office/powerpoint/2010/main" val="225588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2C47-74DA-4844-9CF8-4E2F7F81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Experiment: dobbelsteen met Python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74D0EC-791A-4D4C-9E96-7867600E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9" y="2366815"/>
            <a:ext cx="2600688" cy="21053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AFC26E0-BAA4-49B0-BC15-D19DFAF7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1" y="2366815"/>
            <a:ext cx="2724530" cy="212437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686E7BA-E50C-4BD7-B82B-9B000775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635" y="2366814"/>
            <a:ext cx="2819794" cy="212437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AFD67B6-7CE4-4D87-9822-95D2BE30F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673" y="2362050"/>
            <a:ext cx="2867425" cy="213389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029605E-5243-421D-87EE-B6E0326BD532}"/>
              </a:ext>
            </a:extLst>
          </p:cNvPr>
          <p:cNvSpPr txBox="1"/>
          <p:nvPr/>
        </p:nvSpPr>
        <p:spPr>
          <a:xfrm>
            <a:off x="3771966" y="462453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 worpen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7D5053-A6BC-4011-9ECD-40A9561996C2}"/>
              </a:ext>
            </a:extLst>
          </p:cNvPr>
          <p:cNvSpPr txBox="1"/>
          <p:nvPr/>
        </p:nvSpPr>
        <p:spPr>
          <a:xfrm>
            <a:off x="1198633" y="462453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 worpen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122F527-C41D-480F-A5A2-B89C308B280B}"/>
              </a:ext>
            </a:extLst>
          </p:cNvPr>
          <p:cNvSpPr txBox="1"/>
          <p:nvPr/>
        </p:nvSpPr>
        <p:spPr>
          <a:xfrm>
            <a:off x="6607252" y="462453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1000 worpen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FE5D1A8-681B-4D78-A77B-9D7973303BCD}"/>
              </a:ext>
            </a:extLst>
          </p:cNvPr>
          <p:cNvSpPr txBox="1"/>
          <p:nvPr/>
        </p:nvSpPr>
        <p:spPr>
          <a:xfrm>
            <a:off x="9481925" y="461834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10 000 worpen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935F49C-1567-4B3E-81AE-B87A75A920DE}"/>
              </a:ext>
            </a:extLst>
          </p:cNvPr>
          <p:cNvSpPr txBox="1"/>
          <p:nvPr/>
        </p:nvSpPr>
        <p:spPr>
          <a:xfrm>
            <a:off x="3236883" y="5440360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Conclusie? Meer resultaten </a:t>
            </a:r>
            <a:r>
              <a:rPr lang="nl-BE" dirty="0">
                <a:sym typeface="Wingdings" panose="05000000000000000000" pitchFamily="2" charset="2"/>
              </a:rPr>
              <a:t> beter ideaal model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5649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32</TotalTime>
  <Words>49</Words>
  <Application>Microsoft Office PowerPoint</Application>
  <PresentationFormat>Breedbeeld</PresentationFormat>
  <Paragraphs>12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Century Gothic</vt:lpstr>
      <vt:lpstr>Wingdings</vt:lpstr>
      <vt:lpstr>Wingdings 2</vt:lpstr>
      <vt:lpstr>Citeerbaar</vt:lpstr>
      <vt:lpstr>Kansrekenen (met Python)</vt:lpstr>
      <vt:lpstr>Kans als relatieve frequentie</vt:lpstr>
      <vt:lpstr>Experiment: dobbelsteen met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Kansrekenen (met Python)</dc:title>
  <dc:creator>Jonas Claes</dc:creator>
  <cp:lastModifiedBy>Jonas Claes</cp:lastModifiedBy>
  <cp:revision>3</cp:revision>
  <dcterms:created xsi:type="dcterms:W3CDTF">2020-02-20T17:58:45Z</dcterms:created>
  <dcterms:modified xsi:type="dcterms:W3CDTF">2020-02-20T18:31:10Z</dcterms:modified>
</cp:coreProperties>
</file>