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837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443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2065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9259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552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617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8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459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63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945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199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354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0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16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08B4AAE-7D87-429F-8AB5-549CC3FCFD8A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C24016B-1A8E-4789-9434-8F7D46FECD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686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nasclaes/Kansrekenen_met_Python/blob/master/dobbelsteen-basic.py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97AA4-767D-4DE7-8139-568D10E89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Kansrekenen (met Python)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86EA6EC-CB62-436C-B7C6-B325FF584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Jonas Claes, 6 ICT</a:t>
            </a:r>
          </a:p>
        </p:txBody>
      </p:sp>
    </p:spTree>
    <p:extLst>
      <p:ext uri="{BB962C8B-B14F-4D97-AF65-F5344CB8AC3E}">
        <p14:creationId xmlns:p14="http://schemas.microsoft.com/office/powerpoint/2010/main" val="188752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60BF9-4FFC-4988-BF0F-94614F58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Kans als relatieve frequentie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E8F92E-4A87-4A99-B633-A7C96939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Concrete realiteit omvormen naar ideaal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Experimenteel vaststellen van ideaal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Globaal gedrag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Relatieve frequentie in de long-run van</a:t>
            </a:r>
            <a:br>
              <a:rPr lang="nl-BE" dirty="0"/>
            </a:br>
            <a:r>
              <a:rPr lang="nl-BE" dirty="0"/>
              <a:t>fenomenen die aan het toeval onderhevig zijn</a:t>
            </a:r>
          </a:p>
        </p:txBody>
      </p:sp>
    </p:spTree>
    <p:extLst>
      <p:ext uri="{BB962C8B-B14F-4D97-AF65-F5344CB8AC3E}">
        <p14:creationId xmlns:p14="http://schemas.microsoft.com/office/powerpoint/2010/main" val="225588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12C47-74DA-4844-9CF8-4E2F7F81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Experiment: dobbelsteen met Python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474D0EC-791A-4D4C-9E96-7867600E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29" y="2366815"/>
            <a:ext cx="2600688" cy="210531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AFC26E0-BAA4-49B0-BC15-D19DFAF7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61" y="2366815"/>
            <a:ext cx="2724530" cy="212437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686E7BA-E50C-4BD7-B82B-9B0007752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635" y="2366814"/>
            <a:ext cx="2819794" cy="212437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AFD67B6-7CE4-4D87-9822-95D2BE30F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5673" y="2362050"/>
            <a:ext cx="2867425" cy="2133898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029605E-5243-421D-87EE-B6E0326BD532}"/>
              </a:ext>
            </a:extLst>
          </p:cNvPr>
          <p:cNvSpPr txBox="1"/>
          <p:nvPr/>
        </p:nvSpPr>
        <p:spPr>
          <a:xfrm>
            <a:off x="3771966" y="462453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100 worpen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67D5053-A6BC-4011-9ECD-40A9561996C2}"/>
              </a:ext>
            </a:extLst>
          </p:cNvPr>
          <p:cNvSpPr txBox="1"/>
          <p:nvPr/>
        </p:nvSpPr>
        <p:spPr>
          <a:xfrm>
            <a:off x="1046233" y="461834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 worpen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122F527-C41D-480F-A5A2-B89C308B280B}"/>
              </a:ext>
            </a:extLst>
          </p:cNvPr>
          <p:cNvSpPr txBox="1"/>
          <p:nvPr/>
        </p:nvSpPr>
        <p:spPr>
          <a:xfrm>
            <a:off x="6607252" y="462453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1000 worpen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FE5D1A8-681B-4D78-A77B-9D7973303BCD}"/>
              </a:ext>
            </a:extLst>
          </p:cNvPr>
          <p:cNvSpPr txBox="1"/>
          <p:nvPr/>
        </p:nvSpPr>
        <p:spPr>
          <a:xfrm>
            <a:off x="9481925" y="4618345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10 000 worpen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935F49C-1567-4B3E-81AE-B87A75A920DE}"/>
              </a:ext>
            </a:extLst>
          </p:cNvPr>
          <p:cNvSpPr txBox="1"/>
          <p:nvPr/>
        </p:nvSpPr>
        <p:spPr>
          <a:xfrm>
            <a:off x="3236883" y="5440360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Conclusie? Meer resultaten </a:t>
            </a:r>
            <a:r>
              <a:rPr lang="nl-BE" dirty="0">
                <a:sym typeface="Wingdings" panose="05000000000000000000" pitchFamily="2" charset="2"/>
              </a:rPr>
              <a:t> beter ideaal model</a:t>
            </a:r>
            <a:endParaRPr lang="nl-BE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D01F9A1E-FA9C-457C-886B-B9C0A41775B3}"/>
              </a:ext>
            </a:extLst>
          </p:cNvPr>
          <p:cNvSpPr txBox="1"/>
          <p:nvPr/>
        </p:nvSpPr>
        <p:spPr>
          <a:xfrm>
            <a:off x="0" y="6596390"/>
            <a:ext cx="7015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/>
              <a:t>Code: </a:t>
            </a:r>
            <a:r>
              <a:rPr lang="nl-BE" sz="1100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https://github.com/jonasclaes/Kansrekenen_met_Python/blob/master/dobbelsteen-basic.py</a:t>
            </a:r>
            <a:endParaRPr lang="nl-BE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4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60429-E447-4A3E-A44E-582F8930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Uitkomsten en gebeurtenissen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DB07AD-555B-48EB-9F25-C0B2AC6D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Verzameling alle mogelijke uitkomsten </a:t>
            </a:r>
            <a:r>
              <a:rPr lang="nl-BE" dirty="0">
                <a:sym typeface="Wingdings" panose="05000000000000000000" pitchFamily="2" charset="2"/>
              </a:rPr>
              <a:t> uitkomstenverzameling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Bv: dobbelsteen  { 1,2,3,4,5,6 }</a:t>
            </a:r>
          </a:p>
          <a:p>
            <a:r>
              <a:rPr lang="nl-BE" dirty="0">
                <a:sym typeface="Wingdings" panose="05000000000000000000" pitchFamily="2" charset="2"/>
              </a:rPr>
              <a:t>Deelverzamelingen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Gekenmerkt door hoofdletter</a:t>
            </a:r>
          </a:p>
          <a:p>
            <a:r>
              <a:rPr lang="nl-BE" dirty="0">
                <a:sym typeface="Wingdings" panose="05000000000000000000" pitchFamily="2" charset="2"/>
              </a:rPr>
              <a:t>Notatie  { ..,..,.. }</a:t>
            </a:r>
          </a:p>
        </p:txBody>
      </p:sp>
    </p:spTree>
    <p:extLst>
      <p:ext uri="{BB962C8B-B14F-4D97-AF65-F5344CB8AC3E}">
        <p14:creationId xmlns:p14="http://schemas.microsoft.com/office/powerpoint/2010/main" val="358474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0E99-8727-411B-B85C-5256AC5B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Werken met gebeurtenissen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C3F139-0973-460C-BF54-29B83B6D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Complement</a:t>
            </a:r>
          </a:p>
          <a:p>
            <a:r>
              <a:rPr lang="nl-BE" dirty="0"/>
              <a:t>Disjunct</a:t>
            </a:r>
          </a:p>
          <a:p>
            <a:r>
              <a:rPr lang="nl-BE" dirty="0"/>
              <a:t>Vereniging</a:t>
            </a:r>
          </a:p>
          <a:p>
            <a:r>
              <a:rPr lang="nl-BE" dirty="0"/>
              <a:t>Doorsnede</a:t>
            </a:r>
          </a:p>
        </p:txBody>
      </p:sp>
    </p:spTree>
    <p:extLst>
      <p:ext uri="{BB962C8B-B14F-4D97-AF65-F5344CB8AC3E}">
        <p14:creationId xmlns:p14="http://schemas.microsoft.com/office/powerpoint/2010/main" val="93969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427C2-EBDD-4C69-B526-C56345D1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Complement van een gebeurtenis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ED55068E-B70E-4322-B379-E47C4A383B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Enkel wat je interesseert overhouden</a:t>
                </a:r>
              </a:p>
              <a:p>
                <a:r>
                  <a:rPr lang="nl-BE" dirty="0"/>
                  <a:t>Complement is het geen wat je niet interesseert</a:t>
                </a:r>
              </a:p>
              <a:p>
                <a:r>
                  <a:rPr lang="nl-BE" dirty="0"/>
                  <a:t>Schrijfwijze: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nl-BE" dirty="0"/>
              </a:p>
              <a:p>
                <a:r>
                  <a:rPr lang="nl-BE" dirty="0"/>
                  <a:t>Bv: dobbelsteen even getal gooien is verzameling A,</a:t>
                </a:r>
                <a:br>
                  <a:rPr lang="nl-BE" dirty="0"/>
                </a:br>
                <a:r>
                  <a:rPr lang="nl-BE" dirty="0"/>
                  <a:t>en alle getallen is U, dan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={ 1,3,5 }</m:t>
                    </m:r>
                  </m:oMath>
                </a14:m>
                <a:r>
                  <a:rPr lang="nl-BE" dirty="0"/>
                  <a:t> en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={ 2,4,6 }</m:t>
                    </m:r>
                  </m:oMath>
                </a14:m>
                <a:endParaRPr lang="nl-BE" dirty="0"/>
              </a:p>
              <a:p>
                <a:endParaRPr lang="nl-BE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ED55068E-B70E-4322-B379-E47C4A383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77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EDE1F-FE90-471F-B419-036513A2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Disjuncte gebeurtenissen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6BC0B3-1A02-40E9-A357-D164D333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Twee gebeurtenissen die niks</a:t>
            </a:r>
            <a:br>
              <a:rPr lang="nl-BE" dirty="0"/>
            </a:br>
            <a:r>
              <a:rPr lang="nl-BE" dirty="0"/>
              <a:t>met elkaar te maken hebben</a:t>
            </a:r>
          </a:p>
          <a:p>
            <a:r>
              <a:rPr lang="nl-BE" dirty="0"/>
              <a:t>Bv: U = { 1,2,3,4,5,6 }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verzameling even getallen disjunct aan verzameling oneven getallen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A = { 2,4,6 }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B = { 1,3,5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7636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2089B-7E40-4A25-878E-5DA5D8C2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Vereniging van gebeurtenissen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07D58F-8E07-4ABF-8F2B-21C338B33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OF-relatie</a:t>
            </a:r>
          </a:p>
          <a:p>
            <a:r>
              <a:rPr lang="nl-BE" dirty="0"/>
              <a:t>Alle elementen samen nemen van</a:t>
            </a:r>
            <a:br>
              <a:rPr lang="nl-BE" dirty="0"/>
            </a:br>
            <a:r>
              <a:rPr lang="nl-BE" dirty="0"/>
              <a:t>een verzameling, maar niet dubbel</a:t>
            </a:r>
          </a:p>
          <a:p>
            <a:r>
              <a:rPr lang="nl-BE" dirty="0"/>
              <a:t>Bv: A = { 2,4,6 } en B = { 3,4,5,6 }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C = { 2,3,4,5,6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810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5DD29-492F-4031-939A-3E420093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Doorsnede van gebeurtenissen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4563E6-4E92-4899-B523-87439242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EN-relatie</a:t>
            </a:r>
          </a:p>
          <a:p>
            <a:r>
              <a:rPr lang="nl-BE" dirty="0"/>
              <a:t>Alle elementen samen nemen uit</a:t>
            </a:r>
            <a:br>
              <a:rPr lang="nl-BE" dirty="0"/>
            </a:br>
            <a:r>
              <a:rPr lang="nl-BE" dirty="0"/>
              <a:t>een verzameling, die aan een bepaalde</a:t>
            </a:r>
            <a:br>
              <a:rPr lang="nl-BE" dirty="0"/>
            </a:br>
            <a:r>
              <a:rPr lang="nl-BE" dirty="0"/>
              <a:t>voorwaarde voldoet</a:t>
            </a:r>
          </a:p>
          <a:p>
            <a:r>
              <a:rPr lang="nl-BE" dirty="0"/>
              <a:t>Bv: A = { 2,4,6 } en B = { 3,4,5,6 }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 C = { 4,6 }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3884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Citeerbaar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eerbaa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eerbaar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TM03457503[[fn=Citeerbaar]]</Template>
  <TotalTime>249</TotalTime>
  <Words>285</Words>
  <Application>Microsoft Office PowerPoint</Application>
  <PresentationFormat>Breedbeeld</PresentationFormat>
  <Paragraphs>39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Cambria Math</vt:lpstr>
      <vt:lpstr>Century Gothic</vt:lpstr>
      <vt:lpstr>Wingdings</vt:lpstr>
      <vt:lpstr>Wingdings 2</vt:lpstr>
      <vt:lpstr>Citeerbaar</vt:lpstr>
      <vt:lpstr>Kansrekenen (met Python)</vt:lpstr>
      <vt:lpstr>Kans als relatieve frequentie</vt:lpstr>
      <vt:lpstr>Experiment: dobbelsteen met Python</vt:lpstr>
      <vt:lpstr>Uitkomsten en gebeurtenissen</vt:lpstr>
      <vt:lpstr>Werken met gebeurtenissen</vt:lpstr>
      <vt:lpstr>Complement van een gebeurtenis</vt:lpstr>
      <vt:lpstr>Disjuncte gebeurtenissen</vt:lpstr>
      <vt:lpstr>Vereniging van gebeurtenissen</vt:lpstr>
      <vt:lpstr>Doorsnede van gebeurtenissen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Kansrekenen (met Python)</dc:title>
  <dc:creator>Jonas Claes</dc:creator>
  <cp:lastModifiedBy>Jonas Claes</cp:lastModifiedBy>
  <cp:revision>17</cp:revision>
  <dcterms:created xsi:type="dcterms:W3CDTF">2020-02-20T17:58:45Z</dcterms:created>
  <dcterms:modified xsi:type="dcterms:W3CDTF">2020-02-20T22:08:25Z</dcterms:modified>
</cp:coreProperties>
</file>