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97DA-2D84-4E10-897B-D2A55CD13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7B39B-9AFC-4A2A-9416-08F92B627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8D696-8BA8-49DB-BE6A-FC818D48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B64B-D147-40C4-8482-3F2F79695A0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B39B0-386C-448D-AB06-EF91358A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2E48D-5B23-4E82-B2D2-5CFC6E4D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DCE4-388E-4C84-A96C-18F74223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3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5030-5F7F-483A-980A-F617145A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5A088-0944-41B1-BEDB-943037AB5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D9AC-9E96-4C3D-A288-CD0A9B07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B64B-D147-40C4-8482-3F2F79695A0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7AEE8-CA87-4322-A28F-2825C12F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6C2B-D765-4400-95DC-E0662A1E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DCE4-388E-4C84-A96C-18F74223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2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A1D49-068A-4894-9AED-D84E468AB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C45E4-E8B6-4B90-B700-69EDC168F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85194-4A84-4417-A832-1BDE4861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B64B-D147-40C4-8482-3F2F79695A0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070C1-9B15-4E19-A531-9C1FF5F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B1AD-4A40-4F4F-9866-6F77C67C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DCE4-388E-4C84-A96C-18F74223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8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5D63-ED1A-403E-9A87-D9835755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A9AEF-0EEB-4415-9913-C4C9A4C3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5E3B-25C8-4C4D-882C-C5F2C36F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B64B-D147-40C4-8482-3F2F79695A0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8D270-A7C2-4212-9200-071F1CB8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EE9A-0AC4-43DF-B754-FA2E4783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DCE4-388E-4C84-A96C-18F74223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7E4B-405F-4422-BE76-43BE31CE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54AB6-E17B-4099-9455-68D2DC9A1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288A8-194D-43BB-A84D-0B304C06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B64B-D147-40C4-8482-3F2F79695A0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9126B-19C0-4FBE-8B03-F138E113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9AF0-640B-420C-B28E-1DFB34E8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DCE4-388E-4C84-A96C-18F74223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E3A2-AD40-4E6A-A5A3-A28A16A6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FE089-14C3-44D2-ABF1-343381760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49429-D0D2-4197-8468-2C36DDC9F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6D875-7647-4A82-B873-C0C26BC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B64B-D147-40C4-8482-3F2F79695A0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C8810-99F7-46A2-BDEC-3200AE69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593ED-2CA6-4127-A807-619ED50C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DCE4-388E-4C84-A96C-18F74223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7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E626-E4A1-4315-8986-9649440B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9548B-5714-40AD-83FE-FE9172269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35D4-65D5-458E-94F0-A651B22A1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A0A2D-D131-4548-86B2-7EB075C21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D4AB2-5411-4EF3-A2DF-2CDD9C6E6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1AF8F-72B0-441A-A95E-CEAA73CF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B64B-D147-40C4-8482-3F2F79695A0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5ACBA7-51B7-4E1E-9CEC-B6DC426D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FE852-2D24-4169-9EB2-91DE044E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DCE4-388E-4C84-A96C-18F74223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8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558A-22E7-4813-AFC6-7BF4025F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CF0DC-7C17-4501-98BA-CB7EEB78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B64B-D147-40C4-8482-3F2F79695A0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CACB9-12FE-44E0-B850-506B77C7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29B0F-9179-4080-992F-9CD8BDFB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DCE4-388E-4C84-A96C-18F74223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4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063B5-8699-43EA-97B7-0D398037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B64B-D147-40C4-8482-3F2F79695A0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0387D-7B6B-4E0A-B8F5-FF86068C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6110A-72B3-494C-8179-C1C31CC0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DCE4-388E-4C84-A96C-18F74223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2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DF8F-A4F7-4E2B-9ED0-3885500A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F75F1-7791-4911-92A6-657DAF73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B8CC2-66B8-4651-9F67-0AF385599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3FF0F-7B38-46FD-9C1E-0863B7F4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B64B-D147-40C4-8482-3F2F79695A0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DDE17-26AB-437B-81EE-683C478C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09502-28FA-4C51-9DFD-75D41410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DCE4-388E-4C84-A96C-18F74223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0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D32F-3DFD-44CA-B149-4AB96EF4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C6953-138E-419D-A8B8-DCBCD60EB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1E07D-E916-4ABB-8783-8B21C615F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9CCF8-80DA-405A-A6BE-615A669F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B64B-D147-40C4-8482-3F2F79695A0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E1098-7B01-43EA-8A30-58F4804B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3FDF-8E6A-41D5-8BAB-963D3632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DCE4-388E-4C84-A96C-18F74223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9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7C9F4-0B6E-45DA-9851-6EA361FB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EB2C0-02F9-4087-B4CD-019DE3CF4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0A799-D63D-4BF8-80FA-A6CD377EE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EB64B-D147-40C4-8482-3F2F79695A0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29E8E-57F2-43CC-830C-1BBFAC669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FC83-2BCB-4420-B612-5AF920471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EDCE4-388E-4C84-A96C-18F74223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3DC6-537A-42D2-AB55-A1FB75A5C5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Capstone 2:</a:t>
            </a:r>
            <a:br>
              <a:rPr lang="en-US" dirty="0"/>
            </a:br>
            <a:r>
              <a:rPr lang="en-US" dirty="0"/>
              <a:t>Correlating web traffic to external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C7561-1A66-4564-96CF-587185583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Jonas Cuadrado</a:t>
            </a:r>
          </a:p>
          <a:p>
            <a:r>
              <a:rPr lang="en-US" dirty="0"/>
              <a:t>October 30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217639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F325-D761-4773-8F73-3C519421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B6F86-B12C-4BBA-A3CC-A4567507732C}"/>
              </a:ext>
            </a:extLst>
          </p:cNvPr>
          <p:cNvPicPr/>
          <p:nvPr/>
        </p:nvPicPr>
        <p:blipFill rotWithShape="1">
          <a:blip r:embed="rId2"/>
          <a:srcRect t="49389"/>
          <a:stretch/>
        </p:blipFill>
        <p:spPr>
          <a:xfrm>
            <a:off x="5877838" y="2611939"/>
            <a:ext cx="5307904" cy="3608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5AAE24-56A2-4AE8-AAB1-33330DE5A9B5}"/>
              </a:ext>
            </a:extLst>
          </p:cNvPr>
          <p:cNvPicPr/>
          <p:nvPr/>
        </p:nvPicPr>
        <p:blipFill rotWithShape="1">
          <a:blip r:embed="rId2"/>
          <a:srcRect b="50611"/>
          <a:stretch/>
        </p:blipFill>
        <p:spPr>
          <a:xfrm>
            <a:off x="679537" y="2655518"/>
            <a:ext cx="5307904" cy="35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56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7ABB-7D8F-48C2-9981-236EC26B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and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82865-815B-4AA9-A6E5-B51C56E040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14066" y="1811641"/>
            <a:ext cx="5163868" cy="351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3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7ABB-7D8F-48C2-9981-236EC26B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and 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8DD4B-4172-4A16-B4CA-65D4FA08CE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2402" y="1974480"/>
            <a:ext cx="5564623" cy="3612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76DE3-4CF3-43A9-A255-DD7305F8B5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977" y="1974481"/>
            <a:ext cx="5385774" cy="3525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49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7ABB-7D8F-48C2-9981-236EC26B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and correlation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8D9B7-AC30-45DD-80F3-70B173F3F9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99774" y="1904803"/>
            <a:ext cx="6392451" cy="346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83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7ABB-7D8F-48C2-9981-236EC26B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and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D66DE6-146D-4C3F-8B59-D570424C24AF}"/>
              </a:ext>
            </a:extLst>
          </p:cNvPr>
          <p:cNvPicPr/>
          <p:nvPr/>
        </p:nvPicPr>
        <p:blipFill rotWithShape="1">
          <a:blip r:embed="rId2"/>
          <a:srcRect t="2317"/>
          <a:stretch/>
        </p:blipFill>
        <p:spPr bwMode="auto">
          <a:xfrm>
            <a:off x="2656888" y="2174374"/>
            <a:ext cx="6878224" cy="32493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0455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F7DB-F074-40B2-9E93-7F548F3B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3EB3-C61D-4083-B549-B18E74E66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Wikipedia searches evidence what people are interested in, irrespective of where that interest is coming from. </a:t>
            </a:r>
          </a:p>
          <a:p>
            <a:pPr marL="0" indent="0">
              <a:buNone/>
            </a:pPr>
            <a:r>
              <a:rPr lang="en-US" dirty="0"/>
              <a:t>In some cases, like politics or technical concepts, the interest may come from a breaking news article that gets developed afterwards.</a:t>
            </a:r>
          </a:p>
          <a:p>
            <a:pPr marL="0" indent="0">
              <a:buNone/>
            </a:pPr>
            <a:r>
              <a:rPr lang="en-US" dirty="0"/>
              <a:t> In other, like events regarding entertainment, they may come other source like social media. </a:t>
            </a:r>
          </a:p>
          <a:p>
            <a:pPr marL="0" indent="0">
              <a:buNone/>
            </a:pPr>
            <a:r>
              <a:rPr lang="en-US" dirty="0"/>
              <a:t>This information can be used to measure the impact of news articles in the people’s interests.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9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58DC-E899-45DD-9E8E-0B7D4356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06AAF-426D-46E1-80E0-D65620C32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a news article induce Wikipedia traffic?</a:t>
            </a:r>
          </a:p>
          <a:p>
            <a:pPr marL="0" indent="0">
              <a:buNone/>
            </a:pPr>
            <a:r>
              <a:rPr lang="en-GB" dirty="0"/>
              <a:t>or...</a:t>
            </a:r>
            <a:endParaRPr lang="en-GB" b="0" dirty="0">
              <a:effectLst/>
            </a:endParaRPr>
          </a:p>
          <a:p>
            <a:r>
              <a:rPr lang="en-GB" dirty="0"/>
              <a:t>Does a Wikipedia traffic peak is followed by news?</a:t>
            </a:r>
            <a:endParaRPr lang="en-GB" b="0" dirty="0">
              <a:effectLst/>
            </a:endParaRPr>
          </a:p>
          <a:p>
            <a:pPr marL="0" indent="0">
              <a:buNone/>
            </a:pPr>
            <a:br>
              <a:rPr lang="en-GB" dirty="0"/>
            </a:br>
            <a:endParaRPr lang="en-US" dirty="0"/>
          </a:p>
        </p:txBody>
      </p:sp>
      <p:pic>
        <p:nvPicPr>
          <p:cNvPr id="1026" name="Picture 2" descr="Image result for wikipedia">
            <a:extLst>
              <a:ext uri="{FF2B5EF4-FFF2-40B4-BE49-F238E27FC236}">
                <a16:creationId xmlns:a16="http://schemas.microsoft.com/office/drawing/2014/main" id="{3BEABF68-AE40-4CE8-8118-0CA5470B4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041" y="3817215"/>
            <a:ext cx="1702233" cy="208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B08C3EDC-2E24-4C45-9D48-3794F7D7B8C6}"/>
              </a:ext>
            </a:extLst>
          </p:cNvPr>
          <p:cNvSpPr/>
          <p:nvPr/>
        </p:nvSpPr>
        <p:spPr>
          <a:xfrm>
            <a:off x="5757797" y="4612427"/>
            <a:ext cx="1678488" cy="6012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new york times">
            <a:extLst>
              <a:ext uri="{FF2B5EF4-FFF2-40B4-BE49-F238E27FC236}">
                <a16:creationId xmlns:a16="http://schemas.microsoft.com/office/drawing/2014/main" id="{BADA1A3A-EBE4-4E25-9481-70668DB4F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452" y="3870573"/>
            <a:ext cx="2767589" cy="197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72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4601-E1F7-4D08-A5DF-37E62697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1445-EA99-4991-9442-31CB1B9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makes a Wikipedia article relevant?</a:t>
            </a:r>
            <a:endParaRPr lang="en-US" dirty="0"/>
          </a:p>
        </p:txBody>
      </p:sp>
      <p:pic>
        <p:nvPicPr>
          <p:cNvPr id="2050" name="Picture 2" descr="Image result for wikipedia usage">
            <a:extLst>
              <a:ext uri="{FF2B5EF4-FFF2-40B4-BE49-F238E27FC236}">
                <a16:creationId xmlns:a16="http://schemas.microsoft.com/office/drawing/2014/main" id="{391A208E-6D0F-4B84-8A13-C9D6B9745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651" y="2881887"/>
            <a:ext cx="4704698" cy="293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5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6174-C880-42ED-8AFC-AA989FC9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Wikipedia traffic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40FBB-83F5-4722-9900-1E7F995E1FC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3"/>
          <a:stretch/>
        </p:blipFill>
        <p:spPr bwMode="auto">
          <a:xfrm>
            <a:off x="3375112" y="1928682"/>
            <a:ext cx="5441776" cy="38332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6446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6174-C880-42ED-8AFC-AA989FC9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Wikipedia traffic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2CE1E6-4C54-4172-A166-F38920B740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17939" y="2304791"/>
            <a:ext cx="6545893" cy="36325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6C827D-9DE1-4B0A-8C3C-1695F527E4E6}"/>
              </a:ext>
            </a:extLst>
          </p:cNvPr>
          <p:cNvPicPr/>
          <p:nvPr/>
        </p:nvPicPr>
        <p:blipFill rotWithShape="1">
          <a:blip r:embed="rId2"/>
          <a:srcRect l="27715" t="-58" r="63865" b="92471"/>
          <a:stretch/>
        </p:blipFill>
        <p:spPr>
          <a:xfrm>
            <a:off x="8279704" y="2492681"/>
            <a:ext cx="551146" cy="27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5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6174-C880-42ED-8AFC-AA989FC9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News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7B82A-3EEF-439A-B480-0435014242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3017" y="2016625"/>
            <a:ext cx="8001000" cy="389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5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E2BB-C413-4097-BB45-FA4FA075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modelling: NLP</a:t>
            </a:r>
          </a:p>
        </p:txBody>
      </p:sp>
      <p:pic>
        <p:nvPicPr>
          <p:cNvPr id="4098" name="Picture 2" descr="Image result for natural language processing">
            <a:extLst>
              <a:ext uri="{FF2B5EF4-FFF2-40B4-BE49-F238E27FC236}">
                <a16:creationId xmlns:a16="http://schemas.microsoft.com/office/drawing/2014/main" id="{72358B5C-16E3-4E02-8E1C-6C64B6444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858810"/>
            <a:ext cx="68961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21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E2BB-C413-4097-BB45-FA4FA075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modelling: LDA</a:t>
            </a:r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EFED66A5-C2F7-4CC3-AF86-A751C6E59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08250"/>
            <a:ext cx="76200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09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5131-DF84-4AF8-9BC0-D2B13760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2A7DA-C39C-427C-983B-41B019DB1F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6561" y="2151606"/>
            <a:ext cx="4584265" cy="3071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6BBAB3-ED80-4BAF-86A6-627EB188689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40076" y="2151606"/>
            <a:ext cx="4882411" cy="307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0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157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Capstone 2: Correlating web traffic to external events</vt:lpstr>
      <vt:lpstr>Motivation</vt:lpstr>
      <vt:lpstr>Other motivation</vt:lpstr>
      <vt:lpstr>Data exploration: Wikipedia traffic</vt:lpstr>
      <vt:lpstr>Data exploration: Wikipedia traffic</vt:lpstr>
      <vt:lpstr>Data exploration: News dataset</vt:lpstr>
      <vt:lpstr>Topic modelling: NLP</vt:lpstr>
      <vt:lpstr>Topic modelling: LDA</vt:lpstr>
      <vt:lpstr>LDA Performance</vt:lpstr>
      <vt:lpstr>Topic distribution</vt:lpstr>
      <vt:lpstr>Similarities and correlation</vt:lpstr>
      <vt:lpstr>Similarities and correlation</vt:lpstr>
      <vt:lpstr>Similarities and correlation</vt:lpstr>
      <vt:lpstr>Similarities and correlation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2: Correlating web traffic to external events</dc:title>
  <dc:creator>Jonás Cuadrado</dc:creator>
  <cp:lastModifiedBy>Jonás Cuadrado</cp:lastModifiedBy>
  <cp:revision>4</cp:revision>
  <dcterms:created xsi:type="dcterms:W3CDTF">2018-10-31T04:15:30Z</dcterms:created>
  <dcterms:modified xsi:type="dcterms:W3CDTF">2018-10-31T04:29:07Z</dcterms:modified>
</cp:coreProperties>
</file>