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E699-C6E9-4FB0-844A-BE5E95B3120B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3B6-1390-4418-8FB5-649EC24919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21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E699-C6E9-4FB0-844A-BE5E95B3120B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3B6-1390-4418-8FB5-649EC24919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543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E699-C6E9-4FB0-844A-BE5E95B3120B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3B6-1390-4418-8FB5-649EC24919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183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E699-C6E9-4FB0-844A-BE5E95B3120B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3B6-1390-4418-8FB5-649EC24919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12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E699-C6E9-4FB0-844A-BE5E95B3120B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3B6-1390-4418-8FB5-649EC24919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3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E699-C6E9-4FB0-844A-BE5E95B3120B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3B6-1390-4418-8FB5-649EC24919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528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E699-C6E9-4FB0-844A-BE5E95B3120B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3B6-1390-4418-8FB5-649EC24919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704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E699-C6E9-4FB0-844A-BE5E95B3120B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3B6-1390-4418-8FB5-649EC24919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68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E699-C6E9-4FB0-844A-BE5E95B3120B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3B6-1390-4418-8FB5-649EC24919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681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E699-C6E9-4FB0-844A-BE5E95B3120B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3B6-1390-4418-8FB5-649EC24919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923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E699-C6E9-4FB0-844A-BE5E95B3120B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3B6-1390-4418-8FB5-649EC24919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811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E699-C6E9-4FB0-844A-BE5E95B3120B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93B6-1390-4418-8FB5-649EC24919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033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81" y="2404256"/>
            <a:ext cx="1800000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20" y="2404256"/>
            <a:ext cx="1800000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20" y="604256"/>
            <a:ext cx="1800000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21" y="604256"/>
            <a:ext cx="1800000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48" y="996606"/>
            <a:ext cx="4036896" cy="46153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235298" y="3304256"/>
            <a:ext cx="1344798" cy="0"/>
          </a:xfrm>
          <a:prstGeom prst="straightConnector1">
            <a:avLst/>
          </a:prstGeom>
          <a:ln w="57150">
            <a:solidFill>
              <a:srgbClr val="116E8A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6078" y="2734236"/>
            <a:ext cx="1523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16E8A"/>
                </a:solidFill>
              </a:rPr>
              <a:t>Dutch model</a:t>
            </a:r>
            <a:endParaRPr lang="nl-BE" sz="2000" dirty="0">
              <a:solidFill>
                <a:srgbClr val="116E8A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21" y="4204256"/>
            <a:ext cx="1800000" cy="18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20" y="4210262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0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5" y="3693034"/>
            <a:ext cx="2520000" cy="25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83" y="291271"/>
            <a:ext cx="3028467" cy="312603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06673" y="3304256"/>
            <a:ext cx="1344798" cy="0"/>
          </a:xfrm>
          <a:prstGeom prst="straightConnector1">
            <a:avLst/>
          </a:prstGeom>
          <a:ln w="57150">
            <a:solidFill>
              <a:srgbClr val="116E8A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5299" y="2734236"/>
            <a:ext cx="1807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16E8A"/>
                </a:solidFill>
              </a:rPr>
              <a:t>Neural network</a:t>
            </a:r>
            <a:endParaRPr lang="nl-BE" sz="2000" dirty="0">
              <a:solidFill>
                <a:srgbClr val="116E8A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92" y="774291"/>
            <a:ext cx="2160000" cy="216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92" y="3488902"/>
            <a:ext cx="2160000" cy="216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04249" y="385495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16E8A"/>
                </a:solidFill>
              </a:rPr>
              <a:t>400m</a:t>
            </a:r>
            <a:endParaRPr lang="nl-BE" dirty="0">
              <a:solidFill>
                <a:srgbClr val="116E8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8829778" y="474284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16E8A"/>
                </a:solidFill>
              </a:rPr>
              <a:t>400m</a:t>
            </a:r>
            <a:endParaRPr lang="nl-BE" dirty="0">
              <a:solidFill>
                <a:srgbClr val="116E8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10211" y="386448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116E8A"/>
                </a:solidFill>
              </a:rPr>
              <a:t>+</a:t>
            </a:r>
            <a:endParaRPr lang="nl-BE" sz="4000" dirty="0">
              <a:solidFill>
                <a:srgbClr val="116E8A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44284" y="4208902"/>
            <a:ext cx="1440000" cy="1440000"/>
          </a:xfrm>
          <a:prstGeom prst="rect">
            <a:avLst/>
          </a:prstGeom>
          <a:noFill/>
          <a:ln w="38100">
            <a:solidFill>
              <a:srgbClr val="116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414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345" y="691806"/>
            <a:ext cx="2993977" cy="342295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235298" y="3304256"/>
            <a:ext cx="1344798" cy="0"/>
          </a:xfrm>
          <a:prstGeom prst="straightConnector1">
            <a:avLst/>
          </a:prstGeom>
          <a:ln w="57150">
            <a:solidFill>
              <a:srgbClr val="116E8A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3924" y="2747867"/>
            <a:ext cx="1807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16E8A"/>
                </a:solidFill>
              </a:rPr>
              <a:t>Neural network</a:t>
            </a:r>
            <a:endParaRPr lang="nl-BE" sz="2000" dirty="0">
              <a:solidFill>
                <a:srgbClr val="116E8A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6221" y="604256"/>
            <a:ext cx="10330823" cy="5406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7951874" y="424548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16E8A"/>
                </a:solidFill>
              </a:rPr>
              <a:t>400m</a:t>
            </a:r>
            <a:endParaRPr lang="nl-BE" dirty="0">
              <a:solidFill>
                <a:srgbClr val="116E8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8650366" y="492589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16E8A"/>
                </a:solidFill>
              </a:rPr>
              <a:t>400m</a:t>
            </a:r>
            <a:endParaRPr lang="nl-BE" dirty="0">
              <a:solidFill>
                <a:srgbClr val="116E8A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44309" y="4569568"/>
            <a:ext cx="1081426" cy="1081426"/>
          </a:xfrm>
          <a:prstGeom prst="rect">
            <a:avLst/>
          </a:prstGeom>
          <a:noFill/>
          <a:ln w="38100">
            <a:solidFill>
              <a:srgbClr val="116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358" y="3999536"/>
            <a:ext cx="2098276" cy="20982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086350" y="407869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116E8A"/>
                </a:solidFill>
              </a:rPr>
              <a:t>+</a:t>
            </a:r>
            <a:endParaRPr lang="nl-BE" sz="4000" dirty="0">
              <a:solidFill>
                <a:srgbClr val="116E8A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58" y="794346"/>
            <a:ext cx="2340000" cy="234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58" y="3444816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2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Crèvecoeur</dc:creator>
  <cp:lastModifiedBy>Jonas Crèvecoeur</cp:lastModifiedBy>
  <cp:revision>6</cp:revision>
  <dcterms:created xsi:type="dcterms:W3CDTF">2020-02-20T10:45:18Z</dcterms:created>
  <dcterms:modified xsi:type="dcterms:W3CDTF">2020-02-20T12:24:35Z</dcterms:modified>
</cp:coreProperties>
</file>