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3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97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06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2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03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08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097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478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6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B278-DBE4-4D60-9904-80702526BF5F}" type="datetimeFigureOut">
              <a:rPr lang="nl-BE" smtClean="0"/>
              <a:t>8/04/2020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38F2-D506-470B-925C-4A55493E47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29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2" y="966571"/>
            <a:ext cx="6182588" cy="3096057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28" idx="2"/>
          </p:cNvCxnSpPr>
          <p:nvPr/>
        </p:nvCxnSpPr>
        <p:spPr>
          <a:xfrm flipH="1">
            <a:off x="633414" y="1514475"/>
            <a:ext cx="1533523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" idx="2"/>
          </p:cNvCxnSpPr>
          <p:nvPr/>
        </p:nvCxnSpPr>
        <p:spPr>
          <a:xfrm flipH="1">
            <a:off x="1371600" y="1514475"/>
            <a:ext cx="795337" cy="11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8" idx="2"/>
          </p:cNvCxnSpPr>
          <p:nvPr/>
        </p:nvCxnSpPr>
        <p:spPr>
          <a:xfrm flipH="1">
            <a:off x="1957388" y="1514475"/>
            <a:ext cx="209549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624" y="991255"/>
            <a:ext cx="195262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tx1"/>
                </a:solidFill>
              </a:rPr>
              <a:t>Natural </a:t>
            </a:r>
            <a:r>
              <a:rPr lang="nl-BE" sz="1400" dirty="0" err="1" smtClean="0">
                <a:solidFill>
                  <a:schemeClr val="tx1"/>
                </a:solidFill>
              </a:rPr>
              <a:t>elements</a:t>
            </a:r>
            <a:r>
              <a:rPr lang="nl-BE" sz="1400" dirty="0" smtClean="0">
                <a:solidFill>
                  <a:schemeClr val="tx1"/>
                </a:solidFill>
              </a:rPr>
              <a:t> in </a:t>
            </a:r>
            <a:r>
              <a:rPr lang="nl-BE" sz="1400" dirty="0" err="1" smtClean="0">
                <a:solidFill>
                  <a:schemeClr val="tx1"/>
                </a:solidFill>
              </a:rPr>
              <a:t>cities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reduce</a:t>
            </a:r>
            <a:r>
              <a:rPr lang="nl-BE" sz="1400" dirty="0" smtClean="0">
                <a:solidFill>
                  <a:schemeClr val="tx1"/>
                </a:solidFill>
              </a:rPr>
              <a:t> heat stress</a:t>
            </a:r>
            <a:endParaRPr lang="nl-BE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2166937" y="1514475"/>
            <a:ext cx="320040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4" y="4062583"/>
            <a:ext cx="480127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4</cp:revision>
  <dcterms:created xsi:type="dcterms:W3CDTF">2020-04-08T09:48:56Z</dcterms:created>
  <dcterms:modified xsi:type="dcterms:W3CDTF">2020-04-08T14:22:05Z</dcterms:modified>
</cp:coreProperties>
</file>