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4214F-467A-4BC4-9EF0-2EB35AFEB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5106A4-6DBD-4FE7-BB93-27EBCAA9E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4B479-9B14-44D8-B78D-9672FD72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846C0-415F-4806-8914-41283738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39536-E75D-44D1-9609-02EBCEB5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4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49B6B-0356-4D29-A595-D5556C5F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0E3F4B-69F2-4457-89D0-EC7F45A1F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78889-ADEE-4616-B10B-5092C59C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F81A4-DA11-4631-9296-88C839E2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BFEBB-69E4-4991-8BC4-D1E59256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43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B90549-CFE7-49B4-B0A0-E2A57B75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27C715-62AA-445D-8294-CE36718D1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109AA-935C-4291-AE67-F7D7704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4C38C-DA93-4F07-A772-87591ED2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5195A2-91E8-4C21-B490-8CFACA4F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430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BF768-6D77-4355-9505-24AA8209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D7922-11DA-4DB3-A0C0-C950D016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7BC06-F14B-407A-94EE-C6CCAD3A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127E6-BB2E-4E67-9516-22682E60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25938-51C6-48AE-A4FA-6185B07B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09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0369E-03E1-4E2E-9361-F8DD54B5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483844-CA04-4CEC-BD39-6B4820C61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72F52-A06F-424E-B86C-ACDB6F6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585DE-0F4C-4906-B5D9-64F467D8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BFB48-4915-4EE5-B0D9-B057B632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771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D0D6-4D2D-4C28-B074-156BB182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45BF0-BF5E-4812-B7BE-951289ED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785DCF-6012-4816-8322-64B4F9E7D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B23D9B-E2A8-460A-861C-39A97E9F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D39F8B-D3BD-4632-AEEB-AB1BE80C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2C99D-0C63-421E-8D0C-AE17A2AB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43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EAB76-32CF-45EB-97DC-84187BDA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7C357-FBA5-4BB3-813D-473462F9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517444-9CA2-46D6-B08E-EE551E88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414F1B-6E23-4469-8B3D-D8EF8F83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72AA3D-2FA7-48BC-BA22-E9E14147B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0B2E0F-3C19-4F17-A910-9C9EE203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223535-8F98-4E34-B9C2-F0946700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034E69-CEF7-4EC0-8786-C7D03F19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153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F24C-6214-47B4-BA86-0BE7AD77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F3ED11-8AFC-4E28-95CA-34984957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36B2AA-541D-4E3E-9A0C-523349B8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ACC9A6-DD55-46D4-8E93-28763C80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417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AE7C4B-8B25-403A-85D3-9076D3AE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C30637-7E27-4C02-8DBA-157FF200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A5400A-DA10-4995-A133-DD10DA40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8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6C416-B253-4C62-9B28-904D716B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971D2-699D-4580-984F-F330B105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287671-7100-4C4F-B121-2C69B903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5D490E-4A7E-4C48-8DDB-C5AD7CF4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FD9A6-420B-42AF-95CC-0B3FADBA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EEFBA-2B09-4780-ACA8-0DEFA8BD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28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9269E-70DB-493E-AF78-44BB888B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9E28E-668B-4065-9AE0-1D7246AC7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A7047E-C1F9-4A5B-B9A0-1CF6973D0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F7FC81-8F8A-4AA8-AC66-89D969A2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DCB4BD-08C4-46D3-AF10-39735EF4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F1B432-6294-454E-995C-C622AFA2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13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58AF53-6C71-4483-9975-6CC984A1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3F302B-AF57-43AF-8313-B38091B4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F5EC5C-88E6-4294-81D1-A973BBFCB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83CA-FC96-43D1-855A-C4AF0AA6C11A}" type="datetimeFigureOut">
              <a:rPr lang="es-PE" smtClean="0"/>
              <a:t>2/04/2021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BBA21-1256-4469-88B2-FE3E65671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729B4-ADC8-45F2-AC97-5C7ED6D03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5A3D-0F0E-423A-90F4-E58BA9C947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553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E565C-D8B4-4F3B-8822-5E31CF28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9F218-9216-46C9-8D23-2B473F8D3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9121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Fabio Sanchez</dc:creator>
  <cp:lastModifiedBy>Fabio Sanchez</cp:lastModifiedBy>
  <cp:revision>1</cp:revision>
  <dcterms:created xsi:type="dcterms:W3CDTF">2021-04-02T06:02:51Z</dcterms:created>
  <dcterms:modified xsi:type="dcterms:W3CDTF">2021-04-02T06:03:04Z</dcterms:modified>
</cp:coreProperties>
</file>