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24" y="-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7555-1A35-4F79-9F25-B9DB47C4F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4BE49-5805-48B2-B8DE-5FF6AA8D4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52B99-C7E5-4D76-99CC-8220258D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2A03-2BD0-41A9-AEFC-0A41929AD912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7572A-127D-499C-8FC2-2C14C834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DBC9-AEE0-49BA-9965-B7E4E3DE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8718-1561-45E6-B7BE-924B186F0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94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2931-B610-4525-B8AB-F5496DC7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99EAA-874B-4154-BB8F-C44FEE162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FD87-8B92-46EE-976C-543A2DB8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2A03-2BD0-41A9-AEFC-0A41929AD912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DFA5E-7847-4EC5-9DFD-DA2125EE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A33DA-6C81-4A6F-8B60-6CE9B53B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8718-1561-45E6-B7BE-924B186F0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38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F3BCC-53CF-4F8E-BDB1-C45FCD98B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56A02-F57D-44F1-9886-232D4E843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E998A-1401-4310-A24C-C8980279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2A03-2BD0-41A9-AEFC-0A41929AD912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C3D42-9E04-4426-AB2D-347DF393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19410-343F-40AC-826B-BAC37754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8718-1561-45E6-B7BE-924B186F0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32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CD8C-5BCC-4127-9B5F-F168D10C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F19AB-4548-4893-A5DE-C3A452B74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CAC7-1F1B-4DC2-B8F1-862B96B0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2A03-2BD0-41A9-AEFC-0A41929AD912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37EF0-85D9-435E-B5A4-0F86BE0F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552DE-EBCF-49B7-9A46-5E2F3210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8718-1561-45E6-B7BE-924B186F0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41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E54C-1573-4FAB-88C4-ED0C2237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E5D33-ED73-4198-B738-BDD2C540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3E0CE-25BE-4B34-8CC4-52F358F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2A03-2BD0-41A9-AEFC-0A41929AD912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1AD06-0E89-43D2-8C4C-156624C2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64639-27BC-4FA0-BC49-7191F203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8718-1561-45E6-B7BE-924B186F0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38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5F41-4C99-408F-89F9-402A2CBB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B31D-7D0D-44E7-84D2-B56A86C2D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968C2-9607-4D5A-BDA0-29B5B86BC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ECD2F-2D5B-4FF0-B4AE-FDA2468C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2A03-2BD0-41A9-AEFC-0A41929AD912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5E3C1-3B0A-4015-983E-E5836EAA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30F2E-B24A-48FE-B511-8A8D847F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8718-1561-45E6-B7BE-924B186F0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80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774B-7B36-4CBB-92D9-88E36786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6619F-9752-4AE2-AE6F-7524BA825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C428F-8124-47E4-9638-96438B066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B5E7F-44D6-4FDB-B858-F96489A69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77A78-82ED-48FD-9D55-A419472E9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BDE4B-37A4-41F1-AC27-550DFC45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2A03-2BD0-41A9-AEFC-0A41929AD912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F18B9-1620-45A0-B0B6-FABDB5C4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3A3C1-04FB-44C1-849C-2FD34271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8718-1561-45E6-B7BE-924B186F0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9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BEDD-3DD3-4BFA-A876-AE0B9AC8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A0B08-F529-46A8-A091-7800D1C7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2A03-2BD0-41A9-AEFC-0A41929AD912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0BD3E-B59E-4F1C-B238-78F1E5BD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50EA0-0AF3-4815-A32D-48950869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8718-1561-45E6-B7BE-924B186F0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20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ED26E-F543-4F65-8153-8E28DB33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2A03-2BD0-41A9-AEFC-0A41929AD912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E9324-1585-4462-A1CE-74E0445D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5C426-DC5D-4107-BF87-39BC102D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8718-1561-45E6-B7BE-924B186F0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8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7AA7-E477-4E7B-A66C-F1F327FF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F003-5330-40B0-B5D9-4BE2C45C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E78E7-C93D-46E4-80F4-D368ADB12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0E8BA-BC8D-45E0-B69F-71AA33B7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2A03-2BD0-41A9-AEFC-0A41929AD912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79B6F-9714-45DC-95CE-B9245385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E790B-1FA4-4DDD-A566-2916EC9B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8718-1561-45E6-B7BE-924B186F0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66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DC7A-E5A8-4960-BE61-E21AF05E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DD815-ADF5-4BDE-8AC0-BAE04E1E7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80928-227E-401D-8977-0C4FC865A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A60D6-59C2-4210-B05D-2917FDC5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2A03-2BD0-41A9-AEFC-0A41929AD912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4B843-F4BC-45B0-89AE-BCF1D1A8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0F8D6-47AF-4509-9508-9F86A5F1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8718-1561-45E6-B7BE-924B186F0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64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7EC7B-B65A-4BC4-8957-26BF532B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113F6-6A52-4ABE-913A-57BB333ED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C1DE0-FE29-456C-BBD1-824A9ABEA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52A03-2BD0-41A9-AEFC-0A41929AD912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AA4C-16CA-4CF8-86B2-25F065E11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CF2CF-400F-4D72-B191-9ECFA4607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48718-1561-45E6-B7BE-924B186F0E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3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C1E312-66CB-4FED-A946-D45534D3529C}"/>
              </a:ext>
            </a:extLst>
          </p:cNvPr>
          <p:cNvCxnSpPr>
            <a:cxnSpLocks/>
            <a:stCxn id="4" idx="6"/>
          </p:cNvCxnSpPr>
          <p:nvPr/>
        </p:nvCxnSpPr>
        <p:spPr>
          <a:xfrm flipH="1">
            <a:off x="5274310" y="3525520"/>
            <a:ext cx="12077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7BEB82-C37B-4EBE-961E-1BE58A092223}"/>
              </a:ext>
            </a:extLst>
          </p:cNvPr>
          <p:cNvCxnSpPr>
            <a:cxnSpLocks/>
          </p:cNvCxnSpPr>
          <p:nvPr/>
        </p:nvCxnSpPr>
        <p:spPr>
          <a:xfrm flipH="1" flipV="1">
            <a:off x="5256953" y="1551941"/>
            <a:ext cx="43179" cy="20040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574F4DA-5AF8-428E-B3B8-26AB7A2ED83A}"/>
              </a:ext>
            </a:extLst>
          </p:cNvPr>
          <p:cNvSpPr/>
          <p:nvPr/>
        </p:nvSpPr>
        <p:spPr>
          <a:xfrm>
            <a:off x="4023360" y="1564640"/>
            <a:ext cx="2458720" cy="39217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7487A-CCC0-4217-A5D2-2B86CE87ACA1}"/>
              </a:ext>
            </a:extLst>
          </p:cNvPr>
          <p:cNvSpPr txBox="1"/>
          <p:nvPr/>
        </p:nvSpPr>
        <p:spPr>
          <a:xfrm>
            <a:off x="5734049" y="3453553"/>
            <a:ext cx="63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C00000"/>
                </a:solidFill>
              </a:rPr>
              <a:t>a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5823C-41C1-48A1-A75F-EAE8AAA189ED}"/>
              </a:ext>
            </a:extLst>
          </p:cNvPr>
          <p:cNvSpPr txBox="1"/>
          <p:nvPr/>
        </p:nvSpPr>
        <p:spPr>
          <a:xfrm>
            <a:off x="4980516" y="2346869"/>
            <a:ext cx="63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9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Gros</dc:creator>
  <cp:lastModifiedBy>Jonas Gros</cp:lastModifiedBy>
  <cp:revision>1</cp:revision>
  <dcterms:created xsi:type="dcterms:W3CDTF">2021-11-05T11:25:36Z</dcterms:created>
  <dcterms:modified xsi:type="dcterms:W3CDTF">2021-11-05T11:32:03Z</dcterms:modified>
</cp:coreProperties>
</file>